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E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0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83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4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1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53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86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12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23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6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93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24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10989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1CF5-BD40-4BDA-95C9-95C050183A1A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88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52"/>
            <a:ext cx="6848468" cy="268595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6" y="7420729"/>
            <a:ext cx="3083987" cy="2040311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93964" y="9517348"/>
            <a:ext cx="6622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■問い合わせ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ハローワーク観音寺　職業相談部門　</a:t>
            </a:r>
            <a:r>
              <a:rPr kumimoji="1" lang="en-US" altLang="ja-JP" sz="1200" dirty="0" smtClean="0"/>
              <a:t>TEL</a:t>
            </a:r>
            <a:r>
              <a:rPr kumimoji="1" lang="ja-JP" altLang="en-US" sz="1200" dirty="0" smtClean="0"/>
              <a:t>：</a:t>
            </a:r>
            <a:r>
              <a:rPr kumimoji="1" lang="en-US" altLang="ja-JP" sz="1200" dirty="0" smtClean="0"/>
              <a:t>0875-25-4521      </a:t>
            </a:r>
            <a:r>
              <a:rPr kumimoji="1" lang="ja-JP" altLang="en-US" sz="1200" dirty="0" smtClean="0"/>
              <a:t>〒</a:t>
            </a:r>
            <a:r>
              <a:rPr kumimoji="1" lang="en-US" altLang="ja-JP" sz="1200" dirty="0"/>
              <a:t>768-0067</a:t>
            </a:r>
            <a:r>
              <a:rPr kumimoji="1" lang="ja-JP" altLang="en-US" sz="1200" dirty="0"/>
              <a:t>　観音寺市坂本町</a:t>
            </a:r>
            <a:r>
              <a:rPr kumimoji="1" lang="en-US" altLang="ja-JP" sz="1200" dirty="0"/>
              <a:t>7-8-6 </a:t>
            </a:r>
            <a:endParaRPr kumimoji="1" lang="en-US" altLang="ja-JP" sz="1200" dirty="0" smtClean="0"/>
          </a:p>
        </p:txBody>
      </p:sp>
      <p:sp>
        <p:nvSpPr>
          <p:cNvPr id="12" name="角丸四角形 11"/>
          <p:cNvSpPr/>
          <p:nvPr/>
        </p:nvSpPr>
        <p:spPr>
          <a:xfrm>
            <a:off x="25105" y="2905168"/>
            <a:ext cx="2978727" cy="2345283"/>
          </a:xfrm>
          <a:prstGeom prst="roundRect">
            <a:avLst/>
          </a:prstGeom>
          <a:solidFill>
            <a:srgbClr val="C4E59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144392" y="2905312"/>
            <a:ext cx="333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/>
              <a:t>AIPA</a:t>
            </a:r>
            <a:r>
              <a:rPr kumimoji="1" lang="ja-JP" altLang="en-US" b="1" dirty="0" smtClean="0"/>
              <a:t>株式会社とは</a:t>
            </a:r>
            <a:endParaRPr kumimoji="1" lang="ja-JP" altLang="en-US" b="1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3086962" y="7380012"/>
            <a:ext cx="3737215" cy="2075256"/>
            <a:chOff x="3106931" y="4657842"/>
            <a:chExt cx="3737215" cy="2075256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06931" y="4657842"/>
              <a:ext cx="3737215" cy="2075256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3276703" y="5160388"/>
              <a:ext cx="3438527" cy="1159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kumimoji="1" lang="en-US" altLang="ja-JP" sz="4000" b="1" dirty="0" smtClean="0">
                  <a:solidFill>
                    <a:schemeClr val="bg1"/>
                  </a:solidFill>
                </a:rPr>
                <a:t>5</a:t>
              </a:r>
              <a:r>
                <a:rPr kumimoji="1" lang="en-US" altLang="ja-JP" sz="4000" b="1" dirty="0" smtClean="0">
                  <a:solidFill>
                    <a:schemeClr val="bg1"/>
                  </a:solidFill>
                </a:rPr>
                <a:t>/13</a:t>
              </a:r>
              <a:r>
                <a:rPr kumimoji="1" lang="ja-JP" altLang="en-US" sz="2000" b="1" dirty="0" smtClean="0">
                  <a:solidFill>
                    <a:schemeClr val="bg1"/>
                  </a:solidFill>
                </a:rPr>
                <a:t>（</a:t>
              </a:r>
              <a:r>
                <a:rPr kumimoji="1" lang="ja-JP" altLang="en-US" sz="2000" b="1" dirty="0" smtClean="0">
                  <a:solidFill>
                    <a:schemeClr val="bg1"/>
                  </a:solidFill>
                </a:rPr>
                <a:t>火）</a:t>
              </a:r>
              <a:endParaRPr kumimoji="1" lang="en-US" altLang="ja-JP" sz="2000" b="1" dirty="0" smtClean="0">
                <a:solidFill>
                  <a:schemeClr val="bg1"/>
                </a:solidFill>
              </a:endParaRPr>
            </a:p>
            <a:p>
              <a:pPr algn="ctr">
                <a:lnSpc>
                  <a:spcPts val="3200"/>
                </a:lnSpc>
              </a:pPr>
              <a:r>
                <a:rPr kumimoji="1" lang="en-US" altLang="ja-JP" sz="3200" b="1" dirty="0" smtClean="0">
                  <a:solidFill>
                    <a:schemeClr val="bg1"/>
                  </a:solidFill>
                </a:rPr>
                <a:t>10</a:t>
              </a:r>
              <a:r>
                <a:rPr kumimoji="1" lang="ja-JP" altLang="en-US" sz="3200" b="1" dirty="0" smtClean="0">
                  <a:solidFill>
                    <a:schemeClr val="bg1"/>
                  </a:solidFill>
                </a:rPr>
                <a:t>：</a:t>
              </a:r>
              <a:r>
                <a:rPr kumimoji="1" lang="en-US" altLang="ja-JP" sz="3200" b="1" dirty="0">
                  <a:solidFill>
                    <a:schemeClr val="bg1"/>
                  </a:solidFill>
                </a:rPr>
                <a:t>0</a:t>
              </a:r>
              <a:r>
                <a:rPr kumimoji="1" lang="en-US" altLang="ja-JP" sz="3200" b="1" dirty="0" smtClean="0">
                  <a:solidFill>
                    <a:schemeClr val="bg1"/>
                  </a:solidFill>
                </a:rPr>
                <a:t>0</a:t>
              </a:r>
              <a:r>
                <a:rPr kumimoji="1" lang="ja-JP" altLang="en-US" sz="3200" b="1" dirty="0" smtClean="0">
                  <a:solidFill>
                    <a:schemeClr val="bg1"/>
                  </a:solidFill>
                </a:rPr>
                <a:t>～</a:t>
              </a:r>
              <a:r>
                <a:rPr kumimoji="1" lang="en-US" altLang="ja-JP" sz="3200" b="1" dirty="0" smtClean="0">
                  <a:solidFill>
                    <a:schemeClr val="bg1"/>
                  </a:solidFill>
                </a:rPr>
                <a:t>12</a:t>
              </a:r>
              <a:r>
                <a:rPr kumimoji="1" lang="ja-JP" altLang="en-US" sz="3200" b="1" dirty="0" smtClean="0">
                  <a:solidFill>
                    <a:schemeClr val="bg1"/>
                  </a:solidFill>
                </a:rPr>
                <a:t>：</a:t>
              </a:r>
              <a:r>
                <a:rPr kumimoji="1" lang="en-US" altLang="ja-JP" sz="3200" b="1" dirty="0">
                  <a:solidFill>
                    <a:schemeClr val="bg1"/>
                  </a:solidFill>
                </a:rPr>
                <a:t>0</a:t>
              </a:r>
              <a:r>
                <a:rPr kumimoji="1" lang="en-US" altLang="ja-JP" sz="3200" b="1" dirty="0" smtClean="0">
                  <a:solidFill>
                    <a:schemeClr val="bg1"/>
                  </a:solidFill>
                </a:rPr>
                <a:t>0</a:t>
              </a:r>
              <a:endParaRPr kumimoji="1" lang="en-US" altLang="ja-JP" sz="32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開催場所　ハローワーク観音寺</a:t>
              </a:r>
              <a:endParaRPr kumimoji="1" lang="en-US" altLang="ja-JP" sz="16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239365" y="4743574"/>
              <a:ext cx="3577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>
                  <a:solidFill>
                    <a:schemeClr val="bg1"/>
                  </a:solidFill>
                </a:rPr>
                <a:t>開催日時</a:t>
              </a:r>
              <a:endParaRPr kumimoji="1" lang="ja-JP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163225" y="3219126"/>
            <a:ext cx="29237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四国中央市で再生パルプメーカーとして</a:t>
            </a:r>
            <a:r>
              <a:rPr kumimoji="1" lang="en-US" altLang="ja-JP" dirty="0" smtClean="0"/>
              <a:t>50</a:t>
            </a:r>
            <a:r>
              <a:rPr kumimoji="1" lang="ja-JP" altLang="en-US" dirty="0" smtClean="0"/>
              <a:t>年以上ティッシュペーパー等の原料を製造しています。リサイクルを通して社会の役に立つ、なくてはならない仕事です！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8492" y="5453617"/>
            <a:ext cx="3156234" cy="841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応募前の職場見学も可能です！</a:t>
            </a:r>
            <a:endParaRPr kumimoji="1" lang="en-US" altLang="ja-JP" sz="1600" b="1" dirty="0"/>
          </a:p>
          <a:p>
            <a:pPr>
              <a:lnSpc>
                <a:spcPts val="1000"/>
              </a:lnSpc>
            </a:pP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未経験の方でも歓迎します！</a:t>
            </a:r>
            <a:endParaRPr kumimoji="1" lang="en-US" altLang="ja-JP" sz="1600" b="1" dirty="0" smtClean="0"/>
          </a:p>
          <a:p>
            <a:pPr>
              <a:lnSpc>
                <a:spcPts val="1000"/>
              </a:lnSpc>
            </a:pPr>
            <a:endParaRPr kumimoji="1" lang="en-US" altLang="ja-JP" sz="1600" b="1" dirty="0" smtClean="0"/>
          </a:p>
        </p:txBody>
      </p:sp>
      <p:grpSp>
        <p:nvGrpSpPr>
          <p:cNvPr id="2" name="グループ化 1"/>
          <p:cNvGrpSpPr/>
          <p:nvPr/>
        </p:nvGrpSpPr>
        <p:grpSpPr>
          <a:xfrm>
            <a:off x="2791749" y="3266422"/>
            <a:ext cx="4329057" cy="2999149"/>
            <a:chOff x="2793166" y="2705835"/>
            <a:chExt cx="4329057" cy="2585731"/>
          </a:xfrm>
        </p:grpSpPr>
        <p:sp>
          <p:nvSpPr>
            <p:cNvPr id="17" name="正方形/長方形 16"/>
            <p:cNvSpPr/>
            <p:nvPr/>
          </p:nvSpPr>
          <p:spPr>
            <a:xfrm>
              <a:off x="3136268" y="2705835"/>
              <a:ext cx="3687909" cy="2585731"/>
            </a:xfrm>
            <a:prstGeom prst="rect">
              <a:avLst/>
            </a:prstGeom>
            <a:solidFill>
              <a:srgbClr val="C4E59F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288694" y="2806107"/>
              <a:ext cx="33337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 smtClean="0"/>
                <a:t>職種</a:t>
              </a:r>
              <a:endParaRPr kumimoji="1" lang="ja-JP" altLang="en-US" sz="2800" b="1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143369" y="3249681"/>
              <a:ext cx="3978854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sz="2000" b="1" dirty="0" smtClean="0"/>
            </a:p>
            <a:p>
              <a:r>
                <a:rPr kumimoji="1" lang="ja-JP" altLang="en-US" sz="2400" b="1" dirty="0" smtClean="0"/>
                <a:t>●</a:t>
              </a:r>
              <a:r>
                <a:rPr kumimoji="1" lang="ja-JP" altLang="en-US" sz="2300" b="1" dirty="0" smtClean="0"/>
                <a:t>パルプ製造オペレーター</a:t>
              </a:r>
              <a:endParaRPr kumimoji="1" lang="en-US" altLang="ja-JP" sz="2300" b="1" dirty="0" smtClean="0"/>
            </a:p>
            <a:p>
              <a:r>
                <a:rPr kumimoji="1" lang="ja-JP" altLang="en-US" b="1" dirty="0" smtClean="0"/>
                <a:t>　</a:t>
              </a:r>
              <a:r>
                <a:rPr kumimoji="1" lang="ja-JP" altLang="en-US" sz="2400" b="1" dirty="0" smtClean="0"/>
                <a:t>（</a:t>
              </a:r>
              <a:r>
                <a:rPr kumimoji="1" lang="en-US" altLang="ja-JP" sz="2400" b="1" dirty="0" smtClean="0"/>
                <a:t>38070-862751</a:t>
              </a:r>
              <a:r>
                <a:rPr kumimoji="1" lang="ja-JP" altLang="en-US" sz="2400" b="1" dirty="0" smtClean="0"/>
                <a:t>）</a:t>
              </a:r>
              <a:endParaRPr kumimoji="1" lang="en-US" altLang="ja-JP" sz="2400" b="1" dirty="0" smtClean="0"/>
            </a:p>
            <a:p>
              <a:r>
                <a:rPr kumimoji="1" lang="ja-JP" altLang="en-US" sz="2400" b="1" dirty="0" smtClean="0"/>
                <a:t>●品質環境管理スタッフ</a:t>
              </a:r>
              <a:endParaRPr kumimoji="1" lang="en-US" altLang="ja-JP" sz="2400" b="1" dirty="0" smtClean="0"/>
            </a:p>
            <a:p>
              <a:r>
                <a:rPr kumimoji="1" lang="ja-JP" altLang="en-US" sz="2400" b="1" dirty="0" smtClean="0"/>
                <a:t>　（</a:t>
              </a:r>
              <a:r>
                <a:rPr kumimoji="1" lang="en-US" altLang="ja-JP" sz="2400" b="1" dirty="0" smtClean="0"/>
                <a:t>38070-954151</a:t>
              </a:r>
              <a:r>
                <a:rPr kumimoji="1" lang="ja-JP" altLang="en-US" sz="2400" b="1" dirty="0" smtClean="0"/>
                <a:t>）</a:t>
              </a:r>
              <a:endParaRPr kumimoji="1" lang="en-US" altLang="ja-JP" sz="2400" b="1" dirty="0" smtClean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793166" y="3234869"/>
              <a:ext cx="41499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/>
                <a:t>就業場所：四国中央市川之江町</a:t>
              </a:r>
              <a:r>
                <a:rPr kumimoji="1" lang="en-US" altLang="ja-JP" sz="1600" b="1" dirty="0" smtClean="0"/>
                <a:t>415-1</a:t>
              </a:r>
              <a:endParaRPr kumimoji="1" lang="ja-JP" altLang="en-US" sz="1600" b="1" dirty="0"/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0" y="9351"/>
            <a:ext cx="4038600" cy="75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571500" y="-185608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dirty="0" smtClean="0"/>
              <a:t>AIPA</a:t>
            </a:r>
            <a:r>
              <a:rPr kumimoji="1" lang="ja-JP" altLang="en-US" sz="4400" dirty="0" smtClean="0"/>
              <a:t>株式会社</a:t>
            </a:r>
            <a:endParaRPr kumimoji="1" lang="ja-JP" altLang="en-US" sz="4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0" y="756786"/>
            <a:ext cx="2860242" cy="7031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969" y="827460"/>
            <a:ext cx="5911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ミニ面接会</a:t>
            </a:r>
            <a:endParaRPr kumimoji="1" lang="ja-JP" altLang="en-US" sz="32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85EB89C-1FCB-E607-070D-04F4C89CD24C}"/>
              </a:ext>
            </a:extLst>
          </p:cNvPr>
          <p:cNvSpPr txBox="1"/>
          <p:nvPr/>
        </p:nvSpPr>
        <p:spPr>
          <a:xfrm>
            <a:off x="58521" y="6349813"/>
            <a:ext cx="692505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500" b="1" dirty="0">
                <a:solidFill>
                  <a:srgbClr val="FF0000"/>
                </a:solidFill>
              </a:rPr>
              <a:t>雇用保険受給中の方は「求職活動」の実績になります。</a:t>
            </a:r>
            <a:endParaRPr kumimoji="1" lang="en-US" altLang="ja-JP" sz="1500" b="1" dirty="0">
              <a:solidFill>
                <a:srgbClr val="FF0000"/>
              </a:solidFill>
            </a:endParaRPr>
          </a:p>
          <a:p>
            <a:r>
              <a:rPr kumimoji="1" lang="en-US" altLang="ja-JP" sz="15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500" b="1" dirty="0">
                <a:solidFill>
                  <a:srgbClr val="FF0000"/>
                </a:solidFill>
              </a:rPr>
              <a:t>原則１人１５分程度の予約制。空きがあれば当日参加も可能です。</a:t>
            </a:r>
            <a:endParaRPr kumimoji="1" lang="en-US" altLang="ja-JP" sz="1500" b="1" dirty="0">
              <a:solidFill>
                <a:srgbClr val="FF0000"/>
              </a:solidFill>
            </a:endParaRPr>
          </a:p>
          <a:p>
            <a:r>
              <a:rPr kumimoji="1" lang="en-US" altLang="ja-JP" sz="15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500" b="1" dirty="0">
                <a:solidFill>
                  <a:srgbClr val="FF0000"/>
                </a:solidFill>
              </a:rPr>
              <a:t>お話を聞くだけでも参加可能</a:t>
            </a:r>
            <a:r>
              <a:rPr kumimoji="1" lang="ja-JP" altLang="en-US" sz="1500" b="1" dirty="0" smtClean="0">
                <a:solidFill>
                  <a:srgbClr val="FF0000"/>
                </a:solidFill>
              </a:rPr>
              <a:t>です！</a:t>
            </a:r>
            <a:r>
              <a:rPr kumimoji="1" lang="ja-JP" altLang="en-US" sz="1500" b="1" dirty="0">
                <a:solidFill>
                  <a:srgbClr val="FF0000"/>
                </a:solidFill>
              </a:rPr>
              <a:t>！</a:t>
            </a:r>
            <a:endParaRPr kumimoji="1" lang="en-US" altLang="ja-JP" sz="17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85EB89C-1FCB-E607-070D-04F4C89CD24C}"/>
              </a:ext>
            </a:extLst>
          </p:cNvPr>
          <p:cNvSpPr txBox="1"/>
          <p:nvPr/>
        </p:nvSpPr>
        <p:spPr>
          <a:xfrm rot="21281708">
            <a:off x="3459268" y="5749886"/>
            <a:ext cx="33486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0000"/>
                </a:solidFill>
              </a:rPr>
              <a:t>応募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前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の職場見学も可能です！</a:t>
            </a:r>
            <a:endParaRPr kumimoji="1" lang="en-US" altLang="ja-JP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8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BD5CAA00F76134D9A8E3B74BDF3324D" ma:contentTypeVersion="13" ma:contentTypeDescription="新しいドキュメントを作成します。" ma:contentTypeScope="" ma:versionID="4209a221910b1c4d6b1cfb91a199afe9">
  <xsd:schema xmlns:xsd="http://www.w3.org/2001/XMLSchema" xmlns:xs="http://www.w3.org/2001/XMLSchema" xmlns:p="http://schemas.microsoft.com/office/2006/metadata/properties" xmlns:ns2="b18d8648-ef94-4535-ba05-8523b4227c62" xmlns:ns3="2af7db65-e281-4bdf-8fb7-478a6b55ba37" targetNamespace="http://schemas.microsoft.com/office/2006/metadata/properties" ma:root="true" ma:fieldsID="2de32d75c333489a52b624d68740090c" ns2:_="" ns3:_="">
    <xsd:import namespace="b18d8648-ef94-4535-ba05-8523b4227c62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d8648-ef94-4535-ba05-8523b4227c6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7a3c327-c968-484e-bcb7-a3360d2cd513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b18d8648-ef94-4535-ba05-8523b4227c62">
      <UserInfo>
        <DisplayName/>
        <AccountId xsi:nil="true"/>
        <AccountType/>
      </UserInfo>
    </Owner>
    <TaxCatchAll xmlns="2af7db65-e281-4bdf-8fb7-478a6b55ba37" xsi:nil="true"/>
    <lcf76f155ced4ddcb4097134ff3c332f xmlns="b18d8648-ef94-4535-ba05-8523b4227c6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0DB6AF-2996-46F8-B121-E18BE6ACCF3A}"/>
</file>

<file path=customXml/itemProps2.xml><?xml version="1.0" encoding="utf-8"?>
<ds:datastoreItem xmlns:ds="http://schemas.openxmlformats.org/officeDocument/2006/customXml" ds:itemID="{948A96C4-8D6C-4617-8643-3C39DB480079}"/>
</file>

<file path=customXml/itemProps3.xml><?xml version="1.0" encoding="utf-8"?>
<ds:datastoreItem xmlns:ds="http://schemas.openxmlformats.org/officeDocument/2006/customXml" ds:itemID="{2581CDD0-93B4-4BB9-908B-DD8F9D7F769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172</Words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0x0101004BD5CAA00F76134D9A8E3B74BDF3324D</vt:lpwstr>
  </property>
</Properties>
</file>