
<file path=[Content_Types].xml><?xml version="1.0" encoding="utf-8"?>
<Types xmlns="http://schemas.openxmlformats.org/package/2006/content-types"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ms-powerpoint.changesinfo+xml" PartName="/ppt/changesInfos/changesInfo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ms-powerpoint.revisioninfo+xml" PartName="/ppt/revisionInfo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57" r:id="rId6"/>
  </p:sldIdLst>
  <p:sldSz cx="7559675" cy="10691813"/>
  <p:notesSz cx="6805613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16C3"/>
    <a:srgbClr val="E820BD"/>
    <a:srgbClr val="E2F6A2"/>
    <a:srgbClr val="F1A9E2"/>
    <a:srgbClr val="FEDAF9"/>
    <a:srgbClr val="BFE83C"/>
    <a:srgbClr val="8EE341"/>
    <a:srgbClr val="83FB29"/>
    <a:srgbClr val="D411E3"/>
    <a:srgbClr val="E962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F922604-6532-4EC1-9EC3-EBFBF68F6E9E}" v="20" dt="2026-07-21T05:44:15.91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67" d="100"/>
          <a:sy n="67" d="100"/>
        </p:scale>
        <p:origin x="142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<Relationships xmlns="http://schemas.openxmlformats.org/package/2006/relationships"><Relationship Id="rId1" Target="../customXml/item1.xml" Type="http://schemas.openxmlformats.org/officeDocument/2006/relationships/customXml"/><Relationship Id="rId10" Target="tableStyles.xml" Type="http://schemas.openxmlformats.org/officeDocument/2006/relationships/tableStyles"/><Relationship Id="rId11" Target="changesInfos/changesInfo1.xml" Type="http://schemas.microsoft.com/office/2016/11/relationships/changesInfo"/><Relationship Id="rId12" Target="revisionInfo.xml" Type="http://schemas.microsoft.com/office/2015/10/relationships/revisionInfo"/><Relationship Id="rId2" Target="../customXml/item2.xml" Type="http://schemas.openxmlformats.org/officeDocument/2006/relationships/customXml"/><Relationship Id="rId3" Target="../customXml/item3.xml" Type="http://schemas.openxmlformats.org/officeDocument/2006/relationships/customXml"/><Relationship Id="rId4" Target="slideMasters/slideMaster1.xml" Type="http://schemas.openxmlformats.org/officeDocument/2006/relationships/slideMaster"/><Relationship Id="rId5" Target="slides/slide1.xml" Type="http://schemas.openxmlformats.org/officeDocument/2006/relationships/slide"/><Relationship Id="rId6" Target="slides/slide2.xml" Type="http://schemas.openxmlformats.org/officeDocument/2006/relationships/slide"/><Relationship Id="rId7" Target="presProps.xml" Type="http://schemas.openxmlformats.org/officeDocument/2006/relationships/presProps"/><Relationship Id="rId8" Target="viewProps.xml" Type="http://schemas.openxmlformats.org/officeDocument/2006/relationships/viewProps"/><Relationship Id="rId9" Target="theme/theme1.xml" Type="http://schemas.openxmlformats.org/officeDocument/2006/relationships/theme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金成江理加" userId="10c0937c-56fc-48ae-bbbe-7667cd7a8603" providerId="ADAL" clId="{C18289ED-B60D-4CD1-AA01-32E1D27BA5B9}"/>
    <pc:docChg chg="modSld">
      <pc:chgData name="金成江理加" userId="10c0937c-56fc-48ae-bbbe-7667cd7a8603" providerId="ADAL" clId="{C18289ED-B60D-4CD1-AA01-32E1D27BA5B9}" dt="2026-07-21T05:44:43.512" v="105" actId="1076"/>
      <pc:docMkLst>
        <pc:docMk/>
      </pc:docMkLst>
      <pc:sldChg chg="modSp mod">
        <pc:chgData name="金成江理加" userId="10c0937c-56fc-48ae-bbbe-7667cd7a8603" providerId="ADAL" clId="{C18289ED-B60D-4CD1-AA01-32E1D27BA5B9}" dt="2026-07-21T05:44:43.512" v="105" actId="1076"/>
        <pc:sldMkLst>
          <pc:docMk/>
          <pc:sldMk cId="3002997283" sldId="256"/>
        </pc:sldMkLst>
        <pc:spChg chg="mod">
          <ac:chgData name="金成江理加" userId="10c0937c-56fc-48ae-bbbe-7667cd7a8603" providerId="ADAL" clId="{C18289ED-B60D-4CD1-AA01-32E1D27BA5B9}" dt="2026-07-21T05:44:30.122" v="104" actId="14100"/>
          <ac:spMkLst>
            <pc:docMk/>
            <pc:sldMk cId="3002997283" sldId="256"/>
            <ac:spMk id="2" creationId="{00000000-0000-0000-0000-000000000000}"/>
          </ac:spMkLst>
        </pc:spChg>
        <pc:spChg chg="mod">
          <ac:chgData name="金成江理加" userId="10c0937c-56fc-48ae-bbbe-7667cd7a8603" providerId="ADAL" clId="{C18289ED-B60D-4CD1-AA01-32E1D27BA5B9}" dt="2026-07-21T05:43:47.463" v="88" actId="1076"/>
          <ac:spMkLst>
            <pc:docMk/>
            <pc:sldMk cId="3002997283" sldId="256"/>
            <ac:spMk id="5" creationId="{00000000-0000-0000-0000-000000000000}"/>
          </ac:spMkLst>
        </pc:spChg>
        <pc:spChg chg="mod">
          <ac:chgData name="金成江理加" userId="10c0937c-56fc-48ae-bbbe-7667cd7a8603" providerId="ADAL" clId="{C18289ED-B60D-4CD1-AA01-32E1D27BA5B9}" dt="2026-07-21T05:43:50.600" v="89" actId="1076"/>
          <ac:spMkLst>
            <pc:docMk/>
            <pc:sldMk cId="3002997283" sldId="256"/>
            <ac:spMk id="8" creationId="{00000000-0000-0000-0000-000000000000}"/>
          </ac:spMkLst>
        </pc:spChg>
        <pc:spChg chg="mod">
          <ac:chgData name="金成江理加" userId="10c0937c-56fc-48ae-bbbe-7667cd7a8603" providerId="ADAL" clId="{C18289ED-B60D-4CD1-AA01-32E1D27BA5B9}" dt="2026-07-21T05:44:22.777" v="102" actId="14100"/>
          <ac:spMkLst>
            <pc:docMk/>
            <pc:sldMk cId="3002997283" sldId="256"/>
            <ac:spMk id="11" creationId="{00000000-0000-0000-0000-000000000000}"/>
          </ac:spMkLst>
        </pc:spChg>
        <pc:spChg chg="mod">
          <ac:chgData name="金成江理加" userId="10c0937c-56fc-48ae-bbbe-7667cd7a8603" providerId="ADAL" clId="{C18289ED-B60D-4CD1-AA01-32E1D27BA5B9}" dt="2026-07-21T05:44:43.512" v="105" actId="1076"/>
          <ac:spMkLst>
            <pc:docMk/>
            <pc:sldMk cId="3002997283" sldId="256"/>
            <ac:spMk id="21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A1D95-CF97-4932-8206-8357A3BD6814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A8886-35A9-4623-930A-F06ED03F9F7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453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A1D95-CF97-4932-8206-8357A3BD6814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A8886-35A9-4623-930A-F06ED03F9F7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724907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A1D95-CF97-4932-8206-8357A3BD6814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A8886-35A9-4623-930A-F06ED03F9F7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40085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A1D95-CF97-4932-8206-8357A3BD6814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A8886-35A9-4623-930A-F06ED03F9F7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79629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A1D95-CF97-4932-8206-8357A3BD6814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A8886-35A9-4623-930A-F06ED03F9F7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3397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A1D95-CF97-4932-8206-8357A3BD6814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A8886-35A9-4623-930A-F06ED03F9F7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123171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A1D95-CF97-4932-8206-8357A3BD6814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A8886-35A9-4623-930A-F06ED03F9F7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17376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A1D95-CF97-4932-8206-8357A3BD6814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A8886-35A9-4623-930A-F06ED03F9F7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27666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A1D95-CF97-4932-8206-8357A3BD6814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A8886-35A9-4623-930A-F06ED03F9F7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932098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A1D95-CF97-4932-8206-8357A3BD6814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A8886-35A9-4623-930A-F06ED03F9F7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649852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A1D95-CF97-4932-8206-8357A3BD6814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A8886-35A9-4623-930A-F06ED03F9F7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8773640"/>
      </p:ext>
    </p:extLst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2A1D95-CF97-4932-8206-8357A3BD6814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AA8886-35A9-4623-930A-F06ED03F9F7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5563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kumimoji="1"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kumimoji="1"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2.xml" Type="http://schemas.openxmlformats.org/officeDocument/2006/relationships/slideLayout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2000">
              <a:schemeClr val="accent1">
                <a:lumMod val="75000"/>
              </a:schemeClr>
            </a:gs>
            <a:gs pos="3000">
              <a:schemeClr val="accent4">
                <a:lumMod val="60000"/>
                <a:lumOff val="40000"/>
              </a:schemeClr>
            </a:gs>
            <a:gs pos="100000">
              <a:schemeClr val="accent6">
                <a:lumMod val="40000"/>
                <a:lumOff val="60000"/>
              </a:schemeClr>
            </a:gs>
            <a:gs pos="100000">
              <a:schemeClr val="accent6">
                <a:lumMod val="40000"/>
                <a:lumOff val="60000"/>
              </a:schemeClr>
            </a:gs>
            <a:gs pos="81000">
              <a:srgbClr val="FEDAF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正方形/長方形 54"/>
          <p:cNvSpPr/>
          <p:nvPr/>
        </p:nvSpPr>
        <p:spPr>
          <a:xfrm>
            <a:off x="0" y="-64669"/>
            <a:ext cx="7568341" cy="1923116"/>
          </a:xfrm>
          <a:prstGeom prst="rect">
            <a:avLst/>
          </a:prstGeom>
          <a:gradFill flip="none" rotWithShape="1">
            <a:gsLst>
              <a:gs pos="0">
                <a:srgbClr val="E9621F"/>
              </a:gs>
              <a:gs pos="90000">
                <a:srgbClr val="FF66FF"/>
              </a:gs>
              <a:gs pos="0">
                <a:srgbClr val="FF33CC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1" name="角丸四角形 10"/>
          <p:cNvSpPr/>
          <p:nvPr/>
        </p:nvSpPr>
        <p:spPr>
          <a:xfrm>
            <a:off x="95880" y="2646191"/>
            <a:ext cx="6019169" cy="252653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/>
          <a:effectLst>
            <a:outerShdw blurRad="25400" dist="101600" dir="3000000" algn="ctr" rotWithShape="0">
              <a:schemeClr val="accent6">
                <a:lumMod val="50000"/>
                <a:alpha val="44000"/>
              </a:scheme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b="1" dirty="0"/>
          </a:p>
        </p:txBody>
      </p:sp>
      <p:sp>
        <p:nvSpPr>
          <p:cNvPr id="6" name="正方形/長方形 5"/>
          <p:cNvSpPr/>
          <p:nvPr/>
        </p:nvSpPr>
        <p:spPr>
          <a:xfrm>
            <a:off x="0" y="0"/>
            <a:ext cx="7560000" cy="19521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88281" y="168141"/>
            <a:ext cx="464749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kumimoji="1" lang="ja-JP" altLang="en-US" sz="32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令和</a:t>
            </a:r>
            <a:r>
              <a:rPr kumimoji="1" lang="en-US" altLang="ja-JP" sz="32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8</a:t>
            </a:r>
            <a:r>
              <a:rPr kumimoji="1" lang="ja-JP" altLang="en-US" sz="32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年度　胆江地区</a:t>
            </a:r>
          </a:p>
        </p:txBody>
      </p:sp>
      <p:sp>
        <p:nvSpPr>
          <p:cNvPr id="7" name="正方形/長方形 6"/>
          <p:cNvSpPr/>
          <p:nvPr/>
        </p:nvSpPr>
        <p:spPr>
          <a:xfrm>
            <a:off x="88281" y="921049"/>
            <a:ext cx="7383438" cy="1046440"/>
          </a:xfrm>
          <a:prstGeom prst="rect">
            <a:avLst/>
          </a:prstGeom>
          <a:noFill/>
        </p:spPr>
        <p:txBody>
          <a:bodyPr wrap="square" lIns="91440" tIns="45720" rIns="91440" bIns="45720" anchor="ctr">
            <a:spAutoFit/>
          </a:bodyPr>
          <a:lstStyle/>
          <a:p>
            <a:pPr algn="ctr"/>
            <a:r>
              <a:rPr lang="ja-JP" altLang="en-US" sz="6200" b="1" cap="none" spc="0" dirty="0" err="1">
                <a:ln w="10160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障がい</a:t>
            </a:r>
            <a:r>
              <a:rPr lang="ja-JP" altLang="en-US" sz="6200" b="1" cap="none" spc="0" dirty="0">
                <a:ln w="10160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者就職相談会</a:t>
            </a:r>
          </a:p>
        </p:txBody>
      </p:sp>
      <p:grpSp>
        <p:nvGrpSpPr>
          <p:cNvPr id="16" name="グループ化 15"/>
          <p:cNvGrpSpPr/>
          <p:nvPr/>
        </p:nvGrpSpPr>
        <p:grpSpPr>
          <a:xfrm>
            <a:off x="4635279" y="4505572"/>
            <a:ext cx="2858775" cy="3822762"/>
            <a:chOff x="4367283" y="2389398"/>
            <a:chExt cx="2858775" cy="3822762"/>
          </a:xfrm>
          <a:effectLst/>
        </p:grpSpPr>
        <p:sp>
          <p:nvSpPr>
            <p:cNvPr id="9" name="正方形/長方形 8"/>
            <p:cNvSpPr/>
            <p:nvPr/>
          </p:nvSpPr>
          <p:spPr>
            <a:xfrm>
              <a:off x="4367283" y="3698545"/>
              <a:ext cx="2858775" cy="1862048"/>
            </a:xfrm>
            <a:prstGeom prst="rect">
              <a:avLst/>
            </a:prstGeom>
            <a:noFill/>
            <a:effectLst/>
          </p:spPr>
          <p:txBody>
            <a:bodyPr wrap="square" lIns="91440" tIns="45720" rIns="91440" bIns="45720">
              <a:spAutoFit/>
            </a:bodyPr>
            <a:lstStyle/>
            <a:p>
              <a:pPr algn="r"/>
              <a:r>
                <a:rPr lang="en-US" altLang="ja-JP" sz="11500" b="1" cap="none" spc="0" dirty="0">
                  <a:ln w="6604">
                    <a:solidFill>
                      <a:schemeClr val="bg1"/>
                    </a:solidFill>
                    <a:prstDash val="solid"/>
                  </a:ln>
                  <a:solidFill>
                    <a:schemeClr val="accent2"/>
                  </a:solidFill>
                  <a:latin typeface="Arial Black" panose="020B0A04020102020204" pitchFamily="34" charset="0"/>
                </a:rPr>
                <a:t>1</a:t>
              </a:r>
              <a:r>
                <a:rPr lang="en-US" altLang="ja-JP" sz="11500" b="1" dirty="0">
                  <a:ln w="6604">
                    <a:solidFill>
                      <a:schemeClr val="bg1"/>
                    </a:solidFill>
                    <a:prstDash val="solid"/>
                  </a:ln>
                  <a:solidFill>
                    <a:schemeClr val="accent2"/>
                  </a:solidFill>
                  <a:latin typeface="Arial Black" panose="020B0A04020102020204" pitchFamily="34" charset="0"/>
                </a:rPr>
                <a:t>1</a:t>
              </a:r>
              <a:r>
                <a:rPr lang="ja-JP" altLang="en-US" sz="4400" b="1" cap="none" spc="0" dirty="0">
                  <a:ln w="6604">
                    <a:solidFill>
                      <a:schemeClr val="bg1"/>
                    </a:solidFill>
                    <a:prstDash val="solid"/>
                  </a:ln>
                  <a:solidFill>
                    <a:schemeClr val="accent2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日</a:t>
              </a:r>
              <a:endParaRPr lang="en-US" altLang="ja-JP" sz="4400" b="1" cap="none" spc="0" dirty="0">
                <a:ln w="6604">
                  <a:solidFill>
                    <a:schemeClr val="bg1"/>
                  </a:solidFill>
                  <a:prstDash val="solid"/>
                </a:ln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4" name="正方形/長方形 13"/>
            <p:cNvSpPr/>
            <p:nvPr/>
          </p:nvSpPr>
          <p:spPr>
            <a:xfrm>
              <a:off x="5492173" y="2389398"/>
              <a:ext cx="1733167" cy="1862048"/>
            </a:xfrm>
            <a:prstGeom prst="rect">
              <a:avLst/>
            </a:prstGeom>
            <a:noFill/>
            <a:effectLst/>
          </p:spPr>
          <p:txBody>
            <a:bodyPr wrap="none" lIns="91440" tIns="45720" rIns="91440" bIns="45720">
              <a:spAutoFit/>
            </a:bodyPr>
            <a:lstStyle/>
            <a:p>
              <a:pPr lvl="0" algn="r"/>
              <a:r>
                <a:rPr lang="en-US" altLang="ja-JP" sz="11500" b="1" dirty="0">
                  <a:ln w="6604">
                    <a:solidFill>
                      <a:schemeClr val="bg1"/>
                    </a:solidFill>
                    <a:prstDash val="solid"/>
                  </a:ln>
                  <a:solidFill>
                    <a:schemeClr val="accent2"/>
                  </a:solidFill>
                  <a:latin typeface="Arial Black" panose="020B0A04020102020204" pitchFamily="34" charset="0"/>
                </a:rPr>
                <a:t>9</a:t>
              </a:r>
              <a:r>
                <a:rPr lang="ja-JP" altLang="en-US" sz="4400" b="1" dirty="0">
                  <a:ln w="6604">
                    <a:solidFill>
                      <a:schemeClr val="bg1"/>
                    </a:solidFill>
                    <a:prstDash val="solid"/>
                  </a:ln>
                  <a:solidFill>
                    <a:schemeClr val="accent2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月</a:t>
              </a:r>
              <a:endParaRPr lang="en-US" altLang="ja-JP" sz="11500" b="1" dirty="0">
                <a:ln w="6604">
                  <a:solidFill>
                    <a:schemeClr val="bg1"/>
                  </a:solidFill>
                  <a:prstDash val="solid"/>
                </a:ln>
                <a:solidFill>
                  <a:schemeClr val="accent2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15" name="正方形/長方形 14"/>
            <p:cNvSpPr/>
            <p:nvPr/>
          </p:nvSpPr>
          <p:spPr>
            <a:xfrm>
              <a:off x="5665297" y="5288830"/>
              <a:ext cx="1560042" cy="923330"/>
            </a:xfrm>
            <a:prstGeom prst="rect">
              <a:avLst/>
            </a:prstGeom>
            <a:noFill/>
            <a:effectLst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altLang="ja-JP" sz="5400" b="1" dirty="0">
                  <a:ln w="6604">
                    <a:solidFill>
                      <a:schemeClr val="bg1"/>
                    </a:solidFill>
                    <a:prstDash val="solid"/>
                  </a:ln>
                  <a:solidFill>
                    <a:srgbClr val="E9621F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lang="ja-JP" altLang="en-US" sz="5400" b="1" dirty="0">
                  <a:ln w="6604">
                    <a:solidFill>
                      <a:schemeClr val="bg1"/>
                    </a:solidFill>
                    <a:prstDash val="solid"/>
                  </a:ln>
                  <a:solidFill>
                    <a:srgbClr val="E9621F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金</a:t>
              </a:r>
              <a:r>
                <a:rPr lang="en-US" altLang="ja-JP" sz="5400" b="1" dirty="0">
                  <a:ln w="6604">
                    <a:solidFill>
                      <a:schemeClr val="bg1"/>
                    </a:solidFill>
                    <a:prstDash val="solid"/>
                  </a:ln>
                  <a:solidFill>
                    <a:srgbClr val="E9621F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endParaRPr lang="ja-JP" altLang="en-US" sz="5400" b="1" cap="none" spc="0" dirty="0">
                <a:ln w="6604">
                  <a:solidFill>
                    <a:schemeClr val="bg1"/>
                  </a:solidFill>
                  <a:prstDash val="solid"/>
                </a:ln>
                <a:solidFill>
                  <a:srgbClr val="E9621F"/>
                </a:solidFill>
              </a:endParaRPr>
            </a:p>
          </p:txBody>
        </p:sp>
      </p:grpSp>
      <p:sp>
        <p:nvSpPr>
          <p:cNvPr id="17" name="テキスト ボックス 16"/>
          <p:cNvSpPr txBox="1"/>
          <p:nvPr/>
        </p:nvSpPr>
        <p:spPr>
          <a:xfrm>
            <a:off x="404844" y="1983565"/>
            <a:ext cx="6982889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/>
            <a:r>
              <a:rPr kumimoji="1" lang="ja-JP" altLang="en-US" sz="28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企業の採用担当者と自由に面談できます</a:t>
            </a:r>
            <a:r>
              <a:rPr kumimoji="1" lang="ja-JP" altLang="en-US" sz="28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</a:p>
        </p:txBody>
      </p:sp>
      <p:sp>
        <p:nvSpPr>
          <p:cNvPr id="26" name="正方形/長方形 25"/>
          <p:cNvSpPr/>
          <p:nvPr/>
        </p:nvSpPr>
        <p:spPr>
          <a:xfrm>
            <a:off x="238039" y="5519083"/>
            <a:ext cx="377539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lvl="0" algn="r"/>
            <a:r>
              <a:rPr lang="ja-JP" altLang="en-US" sz="4000" b="1" dirty="0">
                <a:ln w="6600">
                  <a:noFill/>
                  <a:prstDash val="solid"/>
                </a:ln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プラザイン水沢</a:t>
            </a:r>
            <a:endParaRPr lang="en-US" altLang="ja-JP" sz="4000" b="1" dirty="0">
              <a:ln w="6600">
                <a:noFill/>
                <a:prstDash val="solid"/>
              </a:ln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25" name="グループ化 24"/>
          <p:cNvGrpSpPr/>
          <p:nvPr/>
        </p:nvGrpSpPr>
        <p:grpSpPr>
          <a:xfrm>
            <a:off x="257137" y="2942403"/>
            <a:ext cx="121090" cy="985743"/>
            <a:chOff x="789275" y="4156816"/>
            <a:chExt cx="94377" cy="985743"/>
          </a:xfrm>
        </p:grpSpPr>
        <p:sp>
          <p:nvSpPr>
            <p:cNvPr id="23" name="正方形/長方形 22"/>
            <p:cNvSpPr/>
            <p:nvPr/>
          </p:nvSpPr>
          <p:spPr>
            <a:xfrm>
              <a:off x="800852" y="4156816"/>
              <a:ext cx="82800" cy="288000"/>
            </a:xfrm>
            <a:prstGeom prst="rect">
              <a:avLst/>
            </a:prstGeom>
            <a:solidFill>
              <a:srgbClr val="2A69A2"/>
            </a:solidFill>
            <a:ln>
              <a:solidFill>
                <a:srgbClr val="2A69A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4" name="正方形/長方形 23"/>
            <p:cNvSpPr/>
            <p:nvPr/>
          </p:nvSpPr>
          <p:spPr>
            <a:xfrm>
              <a:off x="789275" y="4854559"/>
              <a:ext cx="82669" cy="288000"/>
            </a:xfrm>
            <a:prstGeom prst="rect">
              <a:avLst/>
            </a:prstGeom>
            <a:solidFill>
              <a:srgbClr val="2A69A2"/>
            </a:solidFill>
            <a:ln>
              <a:solidFill>
                <a:srgbClr val="2A69A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1" name="角丸四角形 20"/>
          <p:cNvSpPr/>
          <p:nvPr/>
        </p:nvSpPr>
        <p:spPr>
          <a:xfrm rot="20962088">
            <a:off x="5156456" y="2710096"/>
            <a:ext cx="2261691" cy="1283393"/>
          </a:xfrm>
          <a:prstGeom prst="round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kumimoji="1" lang="ja-JP" altLang="en-US" sz="2800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事前</a:t>
            </a:r>
            <a:r>
              <a:rPr kumimoji="1" lang="ja-JP" altLang="en-US" sz="2400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申込制</a:t>
            </a:r>
            <a:endParaRPr kumimoji="1" lang="en-US" altLang="ja-JP" sz="2400" b="1" dirty="0">
              <a:solidFill>
                <a:schemeClr val="accent2">
                  <a:lumMod val="7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2800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締切</a:t>
            </a:r>
            <a:r>
              <a:rPr kumimoji="1" lang="en-US" altLang="ja-JP" sz="3200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8/31</a:t>
            </a:r>
            <a:endParaRPr kumimoji="1" lang="ja-JP" altLang="en-US" sz="3200" b="1" dirty="0">
              <a:solidFill>
                <a:schemeClr val="accent2">
                  <a:lumMod val="7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8" name="正方形/長方形 27"/>
          <p:cNvSpPr/>
          <p:nvPr/>
        </p:nvSpPr>
        <p:spPr>
          <a:xfrm>
            <a:off x="95881" y="6194664"/>
            <a:ext cx="4127859" cy="461665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lvl="0" algn="r"/>
            <a:r>
              <a:rPr lang="ja-JP" altLang="en-US" sz="2400" b="1" dirty="0">
                <a:ln w="6600">
                  <a:noFill/>
                  <a:prstDash val="solid"/>
                </a:ln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奥州市水沢佐倉河字後田</a:t>
            </a:r>
            <a:r>
              <a:rPr lang="en-US" altLang="ja-JP" sz="2400" b="1" dirty="0">
                <a:ln w="6600">
                  <a:noFill/>
                  <a:prstDash val="solid"/>
                </a:ln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29</a:t>
            </a:r>
          </a:p>
        </p:txBody>
      </p:sp>
      <p:sp>
        <p:nvSpPr>
          <p:cNvPr id="29" name="正方形/長方形 28"/>
          <p:cNvSpPr/>
          <p:nvPr/>
        </p:nvSpPr>
        <p:spPr>
          <a:xfrm>
            <a:off x="271991" y="6835814"/>
            <a:ext cx="4428109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/>
            <a:r>
              <a:rPr lang="en-US" altLang="ja-JP" sz="4000" b="1" dirty="0">
                <a:ln w="6600">
                  <a:solidFill>
                    <a:schemeClr val="bg1"/>
                  </a:solidFill>
                  <a:prstDash val="solid"/>
                </a:ln>
                <a:solidFill>
                  <a:srgbClr val="E9621F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13:30 ~ 16:00</a:t>
            </a:r>
          </a:p>
          <a:p>
            <a:pPr lvl="0"/>
            <a:r>
              <a:rPr lang="en-US" altLang="ja-JP" sz="4000" b="1" dirty="0">
                <a:ln w="6600">
                  <a:solidFill>
                    <a:schemeClr val="bg1"/>
                  </a:solidFill>
                  <a:prstDash val="solid"/>
                </a:ln>
                <a:solidFill>
                  <a:srgbClr val="E9621F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(</a:t>
            </a:r>
            <a:r>
              <a:rPr lang="ja-JP" altLang="en-US" sz="4000" b="1" dirty="0">
                <a:ln w="6600">
                  <a:solidFill>
                    <a:schemeClr val="bg1"/>
                  </a:solidFill>
                  <a:prstDash val="solid"/>
                </a:ln>
                <a:solidFill>
                  <a:srgbClr val="E9621F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受付 </a:t>
            </a:r>
            <a:r>
              <a:rPr lang="en-US" altLang="ja-JP" sz="4000" b="1" dirty="0">
                <a:ln w="6600">
                  <a:solidFill>
                    <a:schemeClr val="bg1"/>
                  </a:solidFill>
                  <a:prstDash val="solid"/>
                </a:ln>
                <a:solidFill>
                  <a:srgbClr val="E9621F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13:00 ~</a:t>
            </a:r>
            <a:r>
              <a:rPr lang="ja-JP" altLang="en-US" sz="4000" b="1" dirty="0">
                <a:ln w="6600">
                  <a:solidFill>
                    <a:schemeClr val="bg1"/>
                  </a:solidFill>
                  <a:prstDash val="solid"/>
                </a:ln>
                <a:solidFill>
                  <a:srgbClr val="E9621F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）</a:t>
            </a:r>
            <a:endParaRPr lang="en-US" altLang="ja-JP" sz="4000" b="1" dirty="0">
              <a:ln w="6600">
                <a:solidFill>
                  <a:schemeClr val="bg1"/>
                </a:solidFill>
                <a:prstDash val="solid"/>
              </a:ln>
              <a:solidFill>
                <a:srgbClr val="E9621F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0" name="正方形/長方形 29"/>
          <p:cNvSpPr/>
          <p:nvPr/>
        </p:nvSpPr>
        <p:spPr>
          <a:xfrm>
            <a:off x="0" y="8366705"/>
            <a:ext cx="7560000" cy="23251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ボックス 30"/>
          <p:cNvSpPr txBox="1"/>
          <p:nvPr/>
        </p:nvSpPr>
        <p:spPr>
          <a:xfrm>
            <a:off x="-326" y="8366705"/>
            <a:ext cx="7560326" cy="400110"/>
          </a:xfrm>
          <a:prstGeom prst="rect">
            <a:avLst/>
          </a:prstGeom>
          <a:solidFill>
            <a:srgbClr val="2A69A2"/>
          </a:solidFill>
        </p:spPr>
        <p:txBody>
          <a:bodyPr wrap="square" rtlCol="0" anchor="b">
            <a:noAutofit/>
          </a:bodyPr>
          <a:lstStyle/>
          <a:p>
            <a:pPr algn="ctr"/>
            <a:r>
              <a:rPr kumimoji="1" lang="ja-JP" altLang="en-US" sz="19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参加ご希望の方は、ハローワーク水沢へお問い合わせください。</a:t>
            </a:r>
            <a:endParaRPr kumimoji="1" lang="ja-JP" altLang="en-US" sz="19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2" name="テキスト ボックス 31"/>
          <p:cNvSpPr txBox="1"/>
          <p:nvPr/>
        </p:nvSpPr>
        <p:spPr>
          <a:xfrm>
            <a:off x="184834" y="8857594"/>
            <a:ext cx="35164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ハローワーク水沢⑫⑬⑭番窓口</a:t>
            </a:r>
            <a:endParaRPr kumimoji="1" lang="en-US" altLang="ja-JP" sz="1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3" name="テキスト ボックス 32"/>
          <p:cNvSpPr txBox="1"/>
          <p:nvPr/>
        </p:nvSpPr>
        <p:spPr>
          <a:xfrm>
            <a:off x="-2348" y="9306597"/>
            <a:ext cx="7562347" cy="12721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300"/>
              </a:lnSpc>
            </a:pPr>
            <a:r>
              <a:rPr kumimoji="1"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【</a:t>
            </a: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主催</a:t>
            </a:r>
            <a:r>
              <a:rPr kumimoji="1"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】</a:t>
            </a: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水沢公共職業安定所</a:t>
            </a:r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ts val="2300"/>
              </a:lnSpc>
            </a:pPr>
            <a:r>
              <a:rPr kumimoji="1"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【</a:t>
            </a: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後援</a:t>
            </a:r>
            <a:r>
              <a:rPr kumimoji="1"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】</a:t>
            </a: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岩手県県南広域振興局／岩手県立産業技術短期大学校水沢校／奥州市／金ケ崎町／</a:t>
            </a:r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ts val="2300"/>
              </a:lnSpc>
            </a:pP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　　独立行政法人高齢･障害･求職者雇用支援機構岩手支部 岩手障害者職業センター／</a:t>
            </a:r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ts val="2300"/>
              </a:lnSpc>
            </a:pP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　　胆江障害者就業･生活支援センター</a:t>
            </a:r>
          </a:p>
        </p:txBody>
      </p:sp>
      <p:sp>
        <p:nvSpPr>
          <p:cNvPr id="2" name="テキスト ボックス 1"/>
          <p:cNvSpPr txBox="1"/>
          <p:nvPr/>
        </p:nvSpPr>
        <p:spPr>
          <a:xfrm>
            <a:off x="243733" y="4079039"/>
            <a:ext cx="60911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kumimoji="1" lang="en-US" altLang="ja-JP" sz="1600" dirty="0">
                <a:solidFill>
                  <a:srgbClr val="2A69A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kumimoji="1" lang="ja-JP" altLang="en-US" sz="1600" dirty="0">
                <a:solidFill>
                  <a:srgbClr val="2A69A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事前申込に必要となる「私のプロフィール」および</a:t>
            </a:r>
            <a:endParaRPr kumimoji="1" lang="en-US" altLang="ja-JP" sz="1600" dirty="0">
              <a:solidFill>
                <a:srgbClr val="2A69A2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lvl="0" algn="just"/>
            <a:r>
              <a:rPr kumimoji="1" lang="ja-JP" altLang="en-US" sz="1600" dirty="0">
                <a:solidFill>
                  <a:srgbClr val="2A69A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「面談希望意向票」は、ハローワーク水沢で配布します。</a:t>
            </a:r>
            <a:endParaRPr kumimoji="1" lang="en-US" altLang="ja-JP" sz="1600" dirty="0">
              <a:solidFill>
                <a:srgbClr val="2A69A2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lvl="0" algn="just"/>
            <a:r>
              <a:rPr kumimoji="1" lang="ja-JP" altLang="en-US" sz="1600" dirty="0">
                <a:solidFill>
                  <a:srgbClr val="2A69A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（岩手労働局のホームページからもダウンロード可能です。）</a:t>
            </a:r>
            <a:endParaRPr kumimoji="1" lang="en-US" altLang="ja-JP" sz="1600" dirty="0">
              <a:solidFill>
                <a:srgbClr val="2A69A2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3858355" y="8853917"/>
            <a:ext cx="32754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TEL : 0197 - 24 - 8609</a:t>
            </a:r>
          </a:p>
          <a:p>
            <a:r>
              <a:rPr kumimoji="1" lang="en-US" altLang="ja-JP" sz="160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FAX</a:t>
            </a:r>
            <a:r>
              <a:rPr kumimoji="1" lang="ja-JP" altLang="en-US" sz="160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160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: 0197 - 22 - 3807</a:t>
            </a:r>
            <a:endParaRPr kumimoji="1" lang="ja-JP" altLang="en-US" dirty="0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146178" y="3553561"/>
            <a:ext cx="4763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dirty="0">
                <a:solidFill>
                  <a:srgbClr val="2A69A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kumimoji="1" lang="ja-JP" altLang="en-US" sz="1700" dirty="0">
                <a:solidFill>
                  <a:srgbClr val="2A69A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参加にはハローワークへ事前申込が必要です。</a:t>
            </a:r>
            <a:endParaRPr kumimoji="1" lang="en-US" altLang="ja-JP" sz="1700" dirty="0">
              <a:solidFill>
                <a:srgbClr val="2A69A2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291446" y="2879018"/>
            <a:ext cx="508110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700" dirty="0">
                <a:solidFill>
                  <a:srgbClr val="2A69A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就職を希望する</a:t>
            </a:r>
            <a:r>
              <a:rPr kumimoji="1" lang="ja-JP" altLang="en-US" sz="1700" dirty="0" err="1">
                <a:solidFill>
                  <a:srgbClr val="2A69A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障がい</a:t>
            </a:r>
            <a:r>
              <a:rPr kumimoji="1" lang="ja-JP" altLang="en-US" sz="1700" dirty="0">
                <a:solidFill>
                  <a:srgbClr val="2A69A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者の方は、どなたでも</a:t>
            </a:r>
            <a:endParaRPr kumimoji="1" lang="en-US" altLang="ja-JP" sz="1700" dirty="0">
              <a:solidFill>
                <a:srgbClr val="2A69A2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700" dirty="0">
                <a:solidFill>
                  <a:srgbClr val="2A69A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参加できます。</a:t>
            </a:r>
            <a:endParaRPr kumimoji="1" lang="ja-JP" altLang="en-US" sz="1700" dirty="0"/>
          </a:p>
        </p:txBody>
      </p:sp>
      <p:grpSp>
        <p:nvGrpSpPr>
          <p:cNvPr id="39" name="グループ化 38"/>
          <p:cNvGrpSpPr/>
          <p:nvPr/>
        </p:nvGrpSpPr>
        <p:grpSpPr>
          <a:xfrm>
            <a:off x="6823658" y="2557575"/>
            <a:ext cx="315136" cy="322999"/>
            <a:chOff x="5926005" y="7622131"/>
            <a:chExt cx="378742" cy="368096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40" name="ハート 39"/>
            <p:cNvSpPr/>
            <p:nvPr/>
          </p:nvSpPr>
          <p:spPr>
            <a:xfrm rot="13473850">
              <a:off x="5926005" y="7786622"/>
              <a:ext cx="197971" cy="203605"/>
            </a:xfrm>
            <a:prstGeom prst="heart">
              <a:avLst/>
            </a:prstGeom>
            <a:grp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wordArtVertRtl" wrap="square" lIns="157347" tIns="157347" rIns="157347" bIns="157347" numCol="1" spcCol="1270" rtlCol="0" anchor="ctr" anchorCtr="0">
              <a:noAutofit/>
            </a:bodyPr>
            <a:lstStyle/>
            <a:p>
              <a:pPr algn="ctr" defTabSz="1244600">
                <a:lnSpc>
                  <a:spcPct val="50000"/>
                </a:lnSpc>
                <a:spcBef>
                  <a:spcPct val="0"/>
                </a:spcBef>
                <a:spcAft>
                  <a:spcPct val="35000"/>
                </a:spcAft>
              </a:pPr>
              <a:endParaRPr kumimoji="1" lang="ja-JP" altLang="en-US" sz="2800" kern="1200" baseline="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  <p:sp>
          <p:nvSpPr>
            <p:cNvPr id="41" name="ハート 40"/>
            <p:cNvSpPr/>
            <p:nvPr/>
          </p:nvSpPr>
          <p:spPr>
            <a:xfrm rot="2673850">
              <a:off x="6080395" y="7625669"/>
              <a:ext cx="224352" cy="201668"/>
            </a:xfrm>
            <a:prstGeom prst="heart">
              <a:avLst/>
            </a:prstGeom>
            <a:grp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wordArtVertRtl" wrap="square" lIns="157347" tIns="157347" rIns="157347" bIns="157347" numCol="1" spcCol="1270" rtlCol="0" anchor="ctr" anchorCtr="0">
              <a:noAutofit/>
            </a:bodyPr>
            <a:lstStyle/>
            <a:p>
              <a:pPr algn="ctr" defTabSz="1244600">
                <a:lnSpc>
                  <a:spcPct val="50000"/>
                </a:lnSpc>
                <a:spcBef>
                  <a:spcPct val="0"/>
                </a:spcBef>
                <a:spcAft>
                  <a:spcPct val="35000"/>
                </a:spcAft>
              </a:pPr>
              <a:endParaRPr kumimoji="1" lang="ja-JP" altLang="en-US" sz="2800" kern="1200" baseline="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  <p:sp>
          <p:nvSpPr>
            <p:cNvPr id="42" name="ハート 41"/>
            <p:cNvSpPr/>
            <p:nvPr/>
          </p:nvSpPr>
          <p:spPr>
            <a:xfrm rot="19525460">
              <a:off x="5926617" y="7622131"/>
              <a:ext cx="192411" cy="205983"/>
            </a:xfrm>
            <a:prstGeom prst="heart">
              <a:avLst/>
            </a:prstGeom>
            <a:grp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wordArtVertRtl" wrap="square" lIns="157347" tIns="157347" rIns="157347" bIns="157347" numCol="1" spcCol="1270" rtlCol="0" anchor="ctr" anchorCtr="0">
              <a:noAutofit/>
            </a:bodyPr>
            <a:lstStyle/>
            <a:p>
              <a:pPr algn="ctr" defTabSz="1244600">
                <a:lnSpc>
                  <a:spcPct val="50000"/>
                </a:lnSpc>
                <a:spcBef>
                  <a:spcPct val="0"/>
                </a:spcBef>
                <a:spcAft>
                  <a:spcPct val="35000"/>
                </a:spcAft>
              </a:pPr>
              <a:endParaRPr kumimoji="1" lang="ja-JP" altLang="en-US" sz="2800" kern="1200" baseline="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  <p:sp>
          <p:nvSpPr>
            <p:cNvPr id="43" name="ハート 42"/>
            <p:cNvSpPr/>
            <p:nvPr/>
          </p:nvSpPr>
          <p:spPr>
            <a:xfrm rot="8354064">
              <a:off x="6090114" y="7778292"/>
              <a:ext cx="192411" cy="205983"/>
            </a:xfrm>
            <a:prstGeom prst="heart">
              <a:avLst/>
            </a:prstGeom>
            <a:grp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wordArtVertRtl" wrap="square" lIns="157347" tIns="157347" rIns="157347" bIns="157347" numCol="1" spcCol="1270" rtlCol="0" anchor="ctr" anchorCtr="0">
              <a:noAutofit/>
            </a:bodyPr>
            <a:lstStyle/>
            <a:p>
              <a:pPr algn="ctr" defTabSz="1244600">
                <a:lnSpc>
                  <a:spcPct val="50000"/>
                </a:lnSpc>
                <a:spcBef>
                  <a:spcPct val="0"/>
                </a:spcBef>
                <a:spcAft>
                  <a:spcPct val="35000"/>
                </a:spcAft>
              </a:pPr>
              <a:endParaRPr kumimoji="1" lang="ja-JP" altLang="en-US" sz="2800" kern="1200" baseline="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</p:grpSp>
      <p:grpSp>
        <p:nvGrpSpPr>
          <p:cNvPr id="27" name="グループ化 26"/>
          <p:cNvGrpSpPr/>
          <p:nvPr/>
        </p:nvGrpSpPr>
        <p:grpSpPr>
          <a:xfrm rot="3014913">
            <a:off x="6982883" y="2306236"/>
            <a:ext cx="477341" cy="609026"/>
            <a:chOff x="470541" y="1673396"/>
            <a:chExt cx="588914" cy="1085340"/>
          </a:xfrm>
          <a:solidFill>
            <a:schemeClr val="accent6"/>
          </a:solidFill>
        </p:grpSpPr>
        <p:sp>
          <p:nvSpPr>
            <p:cNvPr id="34" name="ハート 33"/>
            <p:cNvSpPr/>
            <p:nvPr/>
          </p:nvSpPr>
          <p:spPr>
            <a:xfrm rot="10800000">
              <a:off x="634302" y="2115952"/>
              <a:ext cx="269850" cy="372715"/>
            </a:xfrm>
            <a:prstGeom prst="heart">
              <a:avLst/>
            </a:prstGeom>
            <a:grp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wordArtVertRtl" wrap="square" lIns="157347" tIns="157347" rIns="157347" bIns="157347" numCol="1" spcCol="1270" rtlCol="0" anchor="ctr" anchorCtr="0">
              <a:noAutofit/>
            </a:bodyPr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1244600">
                <a:lnSpc>
                  <a:spcPct val="50000"/>
                </a:lnSpc>
                <a:spcBef>
                  <a:spcPct val="0"/>
                </a:spcBef>
                <a:spcAft>
                  <a:spcPct val="35000"/>
                </a:spcAft>
              </a:pPr>
              <a:endParaRPr kumimoji="1" lang="ja-JP" altLang="en-US" sz="2800" kern="1200" baseline="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  <p:sp>
          <p:nvSpPr>
            <p:cNvPr id="36" name="ハート 35"/>
            <p:cNvSpPr/>
            <p:nvPr/>
          </p:nvSpPr>
          <p:spPr>
            <a:xfrm rot="16851610">
              <a:off x="434814" y="1951728"/>
              <a:ext cx="352224" cy="280770"/>
            </a:xfrm>
            <a:prstGeom prst="heart">
              <a:avLst/>
            </a:prstGeom>
            <a:grp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wordArtVertRtl" wrap="square" lIns="157347" tIns="157347" rIns="157347" bIns="157347" numCol="1" spcCol="1270" rtlCol="0" anchor="ctr" anchorCtr="0">
              <a:noAutofit/>
            </a:bodyPr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1244600">
                <a:lnSpc>
                  <a:spcPct val="50000"/>
                </a:lnSpc>
                <a:spcBef>
                  <a:spcPct val="0"/>
                </a:spcBef>
                <a:spcAft>
                  <a:spcPct val="35000"/>
                </a:spcAft>
              </a:pPr>
              <a:endParaRPr kumimoji="1" lang="ja-JP" altLang="en-US" sz="2800" kern="1200" baseline="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  <p:sp>
          <p:nvSpPr>
            <p:cNvPr id="37" name="アーチ 36"/>
            <p:cNvSpPr/>
            <p:nvPr/>
          </p:nvSpPr>
          <p:spPr>
            <a:xfrm rot="15600539" flipV="1">
              <a:off x="629816" y="2367411"/>
              <a:ext cx="535735" cy="246916"/>
            </a:xfrm>
            <a:prstGeom prst="blockArc">
              <a:avLst>
                <a:gd name="adj1" fmla="val 10233383"/>
                <a:gd name="adj2" fmla="val 0"/>
                <a:gd name="adj3" fmla="val 25000"/>
              </a:avLst>
            </a:prstGeom>
            <a:grp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wordArtVertRtl" wrap="square" lIns="157347" tIns="157347" rIns="157347" bIns="157347" numCol="1" spcCol="1270" rtlCol="0" anchor="ctr" anchorCtr="0">
              <a:noAutofit/>
            </a:bodyPr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1244600">
                <a:lnSpc>
                  <a:spcPct val="50000"/>
                </a:lnSpc>
                <a:spcBef>
                  <a:spcPct val="0"/>
                </a:spcBef>
                <a:spcAft>
                  <a:spcPct val="35000"/>
                </a:spcAft>
              </a:pPr>
              <a:endParaRPr kumimoji="1" lang="ja-JP" altLang="en-US" sz="2800" kern="1200" baseline="0" dirty="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  <p:sp>
          <p:nvSpPr>
            <p:cNvPr id="38" name="ハート 37"/>
            <p:cNvSpPr/>
            <p:nvPr/>
          </p:nvSpPr>
          <p:spPr>
            <a:xfrm rot="5680214">
              <a:off x="742958" y="1945381"/>
              <a:ext cx="352224" cy="280770"/>
            </a:xfrm>
            <a:prstGeom prst="heart">
              <a:avLst/>
            </a:prstGeom>
            <a:grp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wordArtVertRtl" wrap="square" lIns="157347" tIns="157347" rIns="157347" bIns="157347" numCol="1" spcCol="1270" rtlCol="0" anchor="ctr" anchorCtr="0">
              <a:noAutofit/>
            </a:bodyPr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1244600">
                <a:lnSpc>
                  <a:spcPct val="50000"/>
                </a:lnSpc>
                <a:spcBef>
                  <a:spcPct val="0"/>
                </a:spcBef>
                <a:spcAft>
                  <a:spcPct val="35000"/>
                </a:spcAft>
              </a:pPr>
              <a:endParaRPr kumimoji="1" lang="ja-JP" altLang="en-US" sz="2800" kern="1200" baseline="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  <p:sp>
          <p:nvSpPr>
            <p:cNvPr id="35" name="ハート 34"/>
            <p:cNvSpPr/>
            <p:nvPr/>
          </p:nvSpPr>
          <p:spPr>
            <a:xfrm>
              <a:off x="626867" y="1673396"/>
              <a:ext cx="254313" cy="388866"/>
            </a:xfrm>
            <a:prstGeom prst="heart">
              <a:avLst/>
            </a:prstGeom>
            <a:grp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wordArtVertRtl" wrap="square" lIns="157347" tIns="157347" rIns="157347" bIns="157347" numCol="1" spcCol="1270" rtlCol="0" anchor="ctr" anchorCtr="0">
              <a:noAutofit/>
            </a:bodyPr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1244600">
                <a:lnSpc>
                  <a:spcPct val="50000"/>
                </a:lnSpc>
                <a:spcBef>
                  <a:spcPct val="0"/>
                </a:spcBef>
                <a:spcAft>
                  <a:spcPct val="35000"/>
                </a:spcAft>
              </a:pPr>
              <a:endParaRPr kumimoji="1" lang="ja-JP" altLang="en-US" sz="2800" kern="1200" baseline="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</p:grpSp>
      <p:grpSp>
        <p:nvGrpSpPr>
          <p:cNvPr id="50" name="グループ化 49"/>
          <p:cNvGrpSpPr/>
          <p:nvPr/>
        </p:nvGrpSpPr>
        <p:grpSpPr>
          <a:xfrm>
            <a:off x="404844" y="4915225"/>
            <a:ext cx="315136" cy="322999"/>
            <a:chOff x="5926005" y="7622131"/>
            <a:chExt cx="378742" cy="368096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51" name="ハート 50"/>
            <p:cNvSpPr/>
            <p:nvPr/>
          </p:nvSpPr>
          <p:spPr>
            <a:xfrm rot="13473850">
              <a:off x="5926005" y="7786622"/>
              <a:ext cx="197971" cy="203605"/>
            </a:xfrm>
            <a:prstGeom prst="heart">
              <a:avLst/>
            </a:prstGeom>
            <a:grp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wordArtVertRtl" wrap="square" lIns="157347" tIns="157347" rIns="157347" bIns="157347" numCol="1" spcCol="1270" rtlCol="0" anchor="ctr" anchorCtr="0">
              <a:noAutofit/>
            </a:bodyPr>
            <a:lstStyle/>
            <a:p>
              <a:pPr algn="ctr" defTabSz="1244600">
                <a:lnSpc>
                  <a:spcPct val="50000"/>
                </a:lnSpc>
                <a:spcBef>
                  <a:spcPct val="0"/>
                </a:spcBef>
                <a:spcAft>
                  <a:spcPct val="35000"/>
                </a:spcAft>
              </a:pPr>
              <a:endParaRPr kumimoji="1" lang="ja-JP" altLang="en-US" sz="2800" kern="1200" baseline="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  <p:sp>
          <p:nvSpPr>
            <p:cNvPr id="52" name="ハート 51"/>
            <p:cNvSpPr/>
            <p:nvPr/>
          </p:nvSpPr>
          <p:spPr>
            <a:xfrm rot="2673850">
              <a:off x="6080395" y="7625669"/>
              <a:ext cx="224352" cy="201668"/>
            </a:xfrm>
            <a:prstGeom prst="heart">
              <a:avLst/>
            </a:prstGeom>
            <a:grp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wordArtVertRtl" wrap="square" lIns="157347" tIns="157347" rIns="157347" bIns="157347" numCol="1" spcCol="1270" rtlCol="0" anchor="ctr" anchorCtr="0">
              <a:noAutofit/>
            </a:bodyPr>
            <a:lstStyle/>
            <a:p>
              <a:pPr algn="ctr" defTabSz="1244600">
                <a:lnSpc>
                  <a:spcPct val="50000"/>
                </a:lnSpc>
                <a:spcBef>
                  <a:spcPct val="0"/>
                </a:spcBef>
                <a:spcAft>
                  <a:spcPct val="35000"/>
                </a:spcAft>
              </a:pPr>
              <a:endParaRPr kumimoji="1" lang="ja-JP" altLang="en-US" sz="2800" kern="1200" baseline="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  <p:sp>
          <p:nvSpPr>
            <p:cNvPr id="53" name="ハート 52"/>
            <p:cNvSpPr/>
            <p:nvPr/>
          </p:nvSpPr>
          <p:spPr>
            <a:xfrm rot="19525460">
              <a:off x="5926617" y="7622131"/>
              <a:ext cx="192411" cy="205983"/>
            </a:xfrm>
            <a:prstGeom prst="heart">
              <a:avLst/>
            </a:prstGeom>
            <a:grp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wordArtVertRtl" wrap="square" lIns="157347" tIns="157347" rIns="157347" bIns="157347" numCol="1" spcCol="1270" rtlCol="0" anchor="ctr" anchorCtr="0">
              <a:noAutofit/>
            </a:bodyPr>
            <a:lstStyle/>
            <a:p>
              <a:pPr algn="ctr" defTabSz="1244600">
                <a:lnSpc>
                  <a:spcPct val="50000"/>
                </a:lnSpc>
                <a:spcBef>
                  <a:spcPct val="0"/>
                </a:spcBef>
                <a:spcAft>
                  <a:spcPct val="35000"/>
                </a:spcAft>
              </a:pPr>
              <a:endParaRPr kumimoji="1" lang="ja-JP" altLang="en-US" sz="2800" kern="1200" baseline="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  <p:sp>
          <p:nvSpPr>
            <p:cNvPr id="54" name="ハート 53"/>
            <p:cNvSpPr/>
            <p:nvPr/>
          </p:nvSpPr>
          <p:spPr>
            <a:xfrm rot="8354064">
              <a:off x="6090114" y="7778292"/>
              <a:ext cx="192411" cy="205983"/>
            </a:xfrm>
            <a:prstGeom prst="heart">
              <a:avLst/>
            </a:prstGeom>
            <a:grp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wordArtVertRtl" wrap="square" lIns="157347" tIns="157347" rIns="157347" bIns="157347" numCol="1" spcCol="1270" rtlCol="0" anchor="ctr" anchorCtr="0">
              <a:noAutofit/>
            </a:bodyPr>
            <a:lstStyle/>
            <a:p>
              <a:pPr algn="ctr" defTabSz="1244600">
                <a:lnSpc>
                  <a:spcPct val="50000"/>
                </a:lnSpc>
                <a:spcBef>
                  <a:spcPct val="0"/>
                </a:spcBef>
                <a:spcAft>
                  <a:spcPct val="35000"/>
                </a:spcAft>
              </a:pPr>
              <a:endParaRPr kumimoji="1" lang="ja-JP" altLang="en-US" sz="2800" kern="1200" baseline="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</p:grpSp>
      <p:grpSp>
        <p:nvGrpSpPr>
          <p:cNvPr id="44" name="グループ化 43"/>
          <p:cNvGrpSpPr/>
          <p:nvPr/>
        </p:nvGrpSpPr>
        <p:grpSpPr>
          <a:xfrm rot="10457828">
            <a:off x="32036" y="4629411"/>
            <a:ext cx="477341" cy="457480"/>
            <a:chOff x="470541" y="1673396"/>
            <a:chExt cx="588914" cy="815271"/>
          </a:xfrm>
          <a:solidFill>
            <a:schemeClr val="accent6"/>
          </a:solidFill>
        </p:grpSpPr>
        <p:sp>
          <p:nvSpPr>
            <p:cNvPr id="45" name="ハート 44"/>
            <p:cNvSpPr/>
            <p:nvPr/>
          </p:nvSpPr>
          <p:spPr>
            <a:xfrm rot="10800000">
              <a:off x="634302" y="2115952"/>
              <a:ext cx="269850" cy="372715"/>
            </a:xfrm>
            <a:prstGeom prst="heart">
              <a:avLst/>
            </a:prstGeom>
            <a:grp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wordArtVertRtl" wrap="square" lIns="157347" tIns="157347" rIns="157347" bIns="157347" numCol="1" spcCol="1270" rtlCol="0" anchor="ctr" anchorCtr="0">
              <a:noAutofit/>
            </a:bodyPr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1244600">
                <a:lnSpc>
                  <a:spcPct val="50000"/>
                </a:lnSpc>
                <a:spcBef>
                  <a:spcPct val="0"/>
                </a:spcBef>
                <a:spcAft>
                  <a:spcPct val="35000"/>
                </a:spcAft>
              </a:pPr>
              <a:endParaRPr kumimoji="1" lang="ja-JP" altLang="en-US" sz="2800" kern="1200" baseline="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  <p:sp>
          <p:nvSpPr>
            <p:cNvPr id="46" name="ハート 45"/>
            <p:cNvSpPr/>
            <p:nvPr/>
          </p:nvSpPr>
          <p:spPr>
            <a:xfrm rot="16851610">
              <a:off x="434814" y="1951728"/>
              <a:ext cx="352224" cy="280770"/>
            </a:xfrm>
            <a:prstGeom prst="heart">
              <a:avLst/>
            </a:prstGeom>
            <a:grp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wordArtVertRtl" wrap="square" lIns="157347" tIns="157347" rIns="157347" bIns="157347" numCol="1" spcCol="1270" rtlCol="0" anchor="ctr" anchorCtr="0">
              <a:noAutofit/>
            </a:bodyPr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1244600">
                <a:lnSpc>
                  <a:spcPct val="50000"/>
                </a:lnSpc>
                <a:spcBef>
                  <a:spcPct val="0"/>
                </a:spcBef>
                <a:spcAft>
                  <a:spcPct val="35000"/>
                </a:spcAft>
              </a:pPr>
              <a:endParaRPr kumimoji="1" lang="ja-JP" altLang="en-US" sz="2800" kern="1200" baseline="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  <p:sp>
          <p:nvSpPr>
            <p:cNvPr id="48" name="ハート 47"/>
            <p:cNvSpPr/>
            <p:nvPr/>
          </p:nvSpPr>
          <p:spPr>
            <a:xfrm rot="5680214">
              <a:off x="742958" y="1945381"/>
              <a:ext cx="352224" cy="280770"/>
            </a:xfrm>
            <a:prstGeom prst="heart">
              <a:avLst/>
            </a:prstGeom>
            <a:grp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wordArtVertRtl" wrap="square" lIns="157347" tIns="157347" rIns="157347" bIns="157347" numCol="1" spcCol="1270" rtlCol="0" anchor="ctr" anchorCtr="0">
              <a:noAutofit/>
            </a:bodyPr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1244600">
                <a:lnSpc>
                  <a:spcPct val="50000"/>
                </a:lnSpc>
                <a:spcBef>
                  <a:spcPct val="0"/>
                </a:spcBef>
                <a:spcAft>
                  <a:spcPct val="35000"/>
                </a:spcAft>
              </a:pPr>
              <a:endParaRPr kumimoji="1" lang="ja-JP" altLang="en-US" sz="2800" kern="1200" baseline="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  <p:sp>
          <p:nvSpPr>
            <p:cNvPr id="49" name="ハート 48"/>
            <p:cNvSpPr/>
            <p:nvPr/>
          </p:nvSpPr>
          <p:spPr>
            <a:xfrm>
              <a:off x="626867" y="1673396"/>
              <a:ext cx="254313" cy="388866"/>
            </a:xfrm>
            <a:prstGeom prst="heart">
              <a:avLst/>
            </a:prstGeom>
            <a:grp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wordArtVertRtl" wrap="square" lIns="157347" tIns="157347" rIns="157347" bIns="157347" numCol="1" spcCol="1270" rtlCol="0" anchor="ctr" anchorCtr="0">
              <a:noAutofit/>
            </a:bodyPr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1244600">
                <a:lnSpc>
                  <a:spcPct val="50000"/>
                </a:lnSpc>
                <a:spcBef>
                  <a:spcPct val="0"/>
                </a:spcBef>
                <a:spcAft>
                  <a:spcPct val="35000"/>
                </a:spcAft>
              </a:pPr>
              <a:endParaRPr kumimoji="1" lang="ja-JP" altLang="en-US" sz="2800" kern="1200" baseline="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029972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6" name="グループ化 125"/>
          <p:cNvGrpSpPr/>
          <p:nvPr/>
        </p:nvGrpSpPr>
        <p:grpSpPr>
          <a:xfrm>
            <a:off x="684193" y="7334830"/>
            <a:ext cx="6467885" cy="3011732"/>
            <a:chOff x="620688" y="6304307"/>
            <a:chExt cx="5867548" cy="2732189"/>
          </a:xfrm>
        </p:grpSpPr>
        <p:grpSp>
          <p:nvGrpSpPr>
            <p:cNvPr id="245" name="グループ化 244"/>
            <p:cNvGrpSpPr/>
            <p:nvPr/>
          </p:nvGrpSpPr>
          <p:grpSpPr>
            <a:xfrm>
              <a:off x="620688" y="6304307"/>
              <a:ext cx="5867548" cy="2732189"/>
              <a:chOff x="585788" y="6232299"/>
              <a:chExt cx="5867548" cy="2732189"/>
            </a:xfrm>
          </p:grpSpPr>
          <p:sp>
            <p:nvSpPr>
              <p:cNvPr id="109" name="正方形/長方形 108"/>
              <p:cNvSpPr/>
              <p:nvPr/>
            </p:nvSpPr>
            <p:spPr>
              <a:xfrm>
                <a:off x="1006887" y="6701169"/>
                <a:ext cx="5154173" cy="1559208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984"/>
              </a:p>
            </p:txBody>
          </p:sp>
          <p:sp>
            <p:nvSpPr>
              <p:cNvPr id="96" name="正方形/長方形 95"/>
              <p:cNvSpPr/>
              <p:nvPr/>
            </p:nvSpPr>
            <p:spPr>
              <a:xfrm>
                <a:off x="1185990" y="8243490"/>
                <a:ext cx="4818927" cy="216941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984"/>
              </a:p>
            </p:txBody>
          </p:sp>
          <p:sp>
            <p:nvSpPr>
              <p:cNvPr id="6" name="正方形/長方形 5"/>
              <p:cNvSpPr/>
              <p:nvPr/>
            </p:nvSpPr>
            <p:spPr>
              <a:xfrm>
                <a:off x="2616950" y="8449894"/>
                <a:ext cx="2137231" cy="420232"/>
              </a:xfrm>
              <a:prstGeom prst="rect">
                <a:avLst/>
              </a:prstGeom>
              <a:solidFill>
                <a:schemeClr val="bg1"/>
              </a:solidFill>
              <a:ln w="158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984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2" name="テキスト ボックス 11"/>
              <p:cNvSpPr txBox="1"/>
              <p:nvPr/>
            </p:nvSpPr>
            <p:spPr>
              <a:xfrm>
                <a:off x="2613847" y="8471465"/>
                <a:ext cx="1031177" cy="2530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sz="1213" b="1" dirty="0"/>
                  <a:t>ＪＲ水沢駅</a:t>
                </a:r>
              </a:p>
            </p:txBody>
          </p:sp>
          <p:sp>
            <p:nvSpPr>
              <p:cNvPr id="22" name="正方形/長方形 21"/>
              <p:cNvSpPr/>
              <p:nvPr/>
            </p:nvSpPr>
            <p:spPr>
              <a:xfrm>
                <a:off x="3766180" y="8439156"/>
                <a:ext cx="211780" cy="2373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984"/>
              </a:p>
            </p:txBody>
          </p:sp>
          <p:sp>
            <p:nvSpPr>
              <p:cNvPr id="261" name="正方形/長方形 260"/>
              <p:cNvSpPr/>
              <p:nvPr/>
            </p:nvSpPr>
            <p:spPr>
              <a:xfrm>
                <a:off x="3717032" y="8388424"/>
                <a:ext cx="52467" cy="101465"/>
              </a:xfrm>
              <a:prstGeom prst="rect">
                <a:avLst/>
              </a:prstGeom>
              <a:solidFill>
                <a:schemeClr val="bg1"/>
              </a:solidFill>
              <a:ln w="15875">
                <a:solidFill>
                  <a:schemeClr val="accent1">
                    <a:shade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984"/>
              </a:p>
            </p:txBody>
          </p:sp>
          <p:sp>
            <p:nvSpPr>
              <p:cNvPr id="264" name="正方形/長方形 263"/>
              <p:cNvSpPr/>
              <p:nvPr/>
            </p:nvSpPr>
            <p:spPr>
              <a:xfrm>
                <a:off x="3952597" y="8388424"/>
                <a:ext cx="52467" cy="101465"/>
              </a:xfrm>
              <a:prstGeom prst="rect">
                <a:avLst/>
              </a:prstGeom>
              <a:solidFill>
                <a:schemeClr val="bg1"/>
              </a:solidFill>
              <a:ln w="15875">
                <a:solidFill>
                  <a:schemeClr val="accent1">
                    <a:shade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984"/>
              </a:p>
            </p:txBody>
          </p:sp>
          <p:sp>
            <p:nvSpPr>
              <p:cNvPr id="326" name="正方形/長方形 325"/>
              <p:cNvSpPr/>
              <p:nvPr/>
            </p:nvSpPr>
            <p:spPr>
              <a:xfrm>
                <a:off x="3766179" y="8748464"/>
                <a:ext cx="186417" cy="21602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984"/>
              </a:p>
            </p:txBody>
          </p:sp>
          <p:sp>
            <p:nvSpPr>
              <p:cNvPr id="320" name="片側の 2 つの角を丸めた四角形 319"/>
              <p:cNvSpPr/>
              <p:nvPr/>
            </p:nvSpPr>
            <p:spPr>
              <a:xfrm>
                <a:off x="3743321" y="8820472"/>
                <a:ext cx="45719" cy="121662"/>
              </a:xfrm>
              <a:prstGeom prst="round2SameRect">
                <a:avLst/>
              </a:prstGeom>
              <a:solidFill>
                <a:schemeClr val="bg1"/>
              </a:solidFill>
              <a:ln w="158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984"/>
              </a:p>
            </p:txBody>
          </p:sp>
          <p:sp>
            <p:nvSpPr>
              <p:cNvPr id="322" name="片側の 2 つの角を丸めた四角形 321"/>
              <p:cNvSpPr/>
              <p:nvPr/>
            </p:nvSpPr>
            <p:spPr>
              <a:xfrm>
                <a:off x="3933056" y="8820472"/>
                <a:ext cx="45719" cy="121662"/>
              </a:xfrm>
              <a:prstGeom prst="round2SameRect">
                <a:avLst/>
              </a:prstGeom>
              <a:solidFill>
                <a:schemeClr val="bg1"/>
              </a:solidFill>
              <a:ln w="158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984"/>
              </a:p>
            </p:txBody>
          </p:sp>
          <p:sp>
            <p:nvSpPr>
              <p:cNvPr id="328" name="テキスト ボックス 327"/>
              <p:cNvSpPr txBox="1"/>
              <p:nvPr/>
            </p:nvSpPr>
            <p:spPr>
              <a:xfrm>
                <a:off x="3876243" y="8476401"/>
                <a:ext cx="488861" cy="191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ja-JP" altLang="en-US" sz="772" dirty="0"/>
                  <a:t>出入口</a:t>
                </a:r>
                <a:endParaRPr kumimoji="1" lang="ja-JP" altLang="en-US" sz="772" dirty="0"/>
              </a:p>
            </p:txBody>
          </p:sp>
          <p:sp>
            <p:nvSpPr>
              <p:cNvPr id="329" name="テキスト ボックス 328"/>
              <p:cNvSpPr txBox="1"/>
              <p:nvPr/>
            </p:nvSpPr>
            <p:spPr>
              <a:xfrm>
                <a:off x="3429000" y="8692425"/>
                <a:ext cx="488861" cy="191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ja-JP" altLang="en-US" sz="772" dirty="0"/>
                  <a:t>改札</a:t>
                </a:r>
                <a:endParaRPr kumimoji="1" lang="ja-JP" altLang="en-US" sz="772" dirty="0"/>
              </a:p>
            </p:txBody>
          </p:sp>
          <p:sp>
            <p:nvSpPr>
              <p:cNvPr id="330" name="テキスト ボックス 329"/>
              <p:cNvSpPr txBox="1"/>
              <p:nvPr/>
            </p:nvSpPr>
            <p:spPr>
              <a:xfrm>
                <a:off x="3136467" y="8260377"/>
                <a:ext cx="796589" cy="191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ja-JP" altLang="en-US" sz="772" dirty="0"/>
                  <a:t>駅前通路</a:t>
                </a:r>
                <a:endParaRPr kumimoji="1" lang="ja-JP" altLang="en-US" sz="772" dirty="0"/>
              </a:p>
            </p:txBody>
          </p:sp>
          <p:sp>
            <p:nvSpPr>
              <p:cNvPr id="331" name="正方形/長方形 330"/>
              <p:cNvSpPr/>
              <p:nvPr/>
            </p:nvSpPr>
            <p:spPr>
              <a:xfrm>
                <a:off x="1052736" y="8208160"/>
                <a:ext cx="211780" cy="396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984"/>
              </a:p>
            </p:txBody>
          </p:sp>
          <p:sp>
            <p:nvSpPr>
              <p:cNvPr id="332" name="正方形/長方形 331"/>
              <p:cNvSpPr/>
              <p:nvPr/>
            </p:nvSpPr>
            <p:spPr>
              <a:xfrm>
                <a:off x="5949280" y="8208160"/>
                <a:ext cx="211780" cy="396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984"/>
              </a:p>
            </p:txBody>
          </p:sp>
          <p:sp>
            <p:nvSpPr>
              <p:cNvPr id="333" name="テキスト ボックス 332"/>
              <p:cNvSpPr txBox="1"/>
              <p:nvPr/>
            </p:nvSpPr>
            <p:spPr>
              <a:xfrm>
                <a:off x="1196752" y="8460432"/>
                <a:ext cx="796589" cy="2069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ja-JP" altLang="en-US" sz="772" dirty="0"/>
                  <a:t>地下道　</a:t>
                </a:r>
                <a:r>
                  <a:rPr lang="ja-JP" altLang="en-US" sz="882" dirty="0"/>
                  <a:t>入口</a:t>
                </a:r>
                <a:endParaRPr kumimoji="1" lang="ja-JP" altLang="en-US" sz="772" dirty="0"/>
              </a:p>
            </p:txBody>
          </p:sp>
          <p:sp>
            <p:nvSpPr>
              <p:cNvPr id="111" name="正方形/長方形 110"/>
              <p:cNvSpPr/>
              <p:nvPr/>
            </p:nvSpPr>
            <p:spPr>
              <a:xfrm>
                <a:off x="855065" y="7017860"/>
                <a:ext cx="1061767" cy="1063564"/>
              </a:xfrm>
              <a:custGeom>
                <a:avLst/>
                <a:gdLst>
                  <a:gd name="connsiteX0" fmla="*/ 0 w 1061767"/>
                  <a:gd name="connsiteY0" fmla="*/ 0 h 783785"/>
                  <a:gd name="connsiteX1" fmla="*/ 1061767 w 1061767"/>
                  <a:gd name="connsiteY1" fmla="*/ 0 h 783785"/>
                  <a:gd name="connsiteX2" fmla="*/ 1061767 w 1061767"/>
                  <a:gd name="connsiteY2" fmla="*/ 783785 h 783785"/>
                  <a:gd name="connsiteX3" fmla="*/ 0 w 1061767"/>
                  <a:gd name="connsiteY3" fmla="*/ 783785 h 783785"/>
                  <a:gd name="connsiteX4" fmla="*/ 0 w 1061767"/>
                  <a:gd name="connsiteY4" fmla="*/ 0 h 783785"/>
                  <a:gd name="connsiteX0" fmla="*/ 0 w 1061767"/>
                  <a:gd name="connsiteY0" fmla="*/ 0 h 1063564"/>
                  <a:gd name="connsiteX1" fmla="*/ 1061767 w 1061767"/>
                  <a:gd name="connsiteY1" fmla="*/ 279779 h 1063564"/>
                  <a:gd name="connsiteX2" fmla="*/ 1061767 w 1061767"/>
                  <a:gd name="connsiteY2" fmla="*/ 1063564 h 1063564"/>
                  <a:gd name="connsiteX3" fmla="*/ 0 w 1061767"/>
                  <a:gd name="connsiteY3" fmla="*/ 1063564 h 1063564"/>
                  <a:gd name="connsiteX4" fmla="*/ 0 w 1061767"/>
                  <a:gd name="connsiteY4" fmla="*/ 0 h 10635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61767" h="1063564">
                    <a:moveTo>
                      <a:pt x="0" y="0"/>
                    </a:moveTo>
                    <a:lnTo>
                      <a:pt x="1061767" y="279779"/>
                    </a:lnTo>
                    <a:lnTo>
                      <a:pt x="1061767" y="1063564"/>
                    </a:lnTo>
                    <a:lnTo>
                      <a:pt x="0" y="106356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984"/>
              </a:p>
            </p:txBody>
          </p:sp>
          <p:sp>
            <p:nvSpPr>
              <p:cNvPr id="113" name="正方形/長方形 112"/>
              <p:cNvSpPr/>
              <p:nvPr/>
            </p:nvSpPr>
            <p:spPr>
              <a:xfrm>
                <a:off x="1522476" y="6486808"/>
                <a:ext cx="3679657" cy="596946"/>
              </a:xfrm>
              <a:custGeom>
                <a:avLst/>
                <a:gdLst>
                  <a:gd name="connsiteX0" fmla="*/ 0 w 568088"/>
                  <a:gd name="connsiteY0" fmla="*/ 0 h 578948"/>
                  <a:gd name="connsiteX1" fmla="*/ 568088 w 568088"/>
                  <a:gd name="connsiteY1" fmla="*/ 0 h 578948"/>
                  <a:gd name="connsiteX2" fmla="*/ 568088 w 568088"/>
                  <a:gd name="connsiteY2" fmla="*/ 578948 h 578948"/>
                  <a:gd name="connsiteX3" fmla="*/ 0 w 568088"/>
                  <a:gd name="connsiteY3" fmla="*/ 578948 h 578948"/>
                  <a:gd name="connsiteX4" fmla="*/ 0 w 568088"/>
                  <a:gd name="connsiteY4" fmla="*/ 0 h 578948"/>
                  <a:gd name="connsiteX0" fmla="*/ 0 w 568088"/>
                  <a:gd name="connsiteY0" fmla="*/ 0 h 578948"/>
                  <a:gd name="connsiteX1" fmla="*/ 568088 w 568088"/>
                  <a:gd name="connsiteY1" fmla="*/ 0 h 578948"/>
                  <a:gd name="connsiteX2" fmla="*/ 568088 w 568088"/>
                  <a:gd name="connsiteY2" fmla="*/ 578948 h 578948"/>
                  <a:gd name="connsiteX3" fmla="*/ 0 w 568088"/>
                  <a:gd name="connsiteY3" fmla="*/ 449294 h 578948"/>
                  <a:gd name="connsiteX4" fmla="*/ 0 w 568088"/>
                  <a:gd name="connsiteY4" fmla="*/ 0 h 578948"/>
                  <a:gd name="connsiteX0" fmla="*/ 0 w 568088"/>
                  <a:gd name="connsiteY0" fmla="*/ 0 h 578948"/>
                  <a:gd name="connsiteX1" fmla="*/ 568088 w 568088"/>
                  <a:gd name="connsiteY1" fmla="*/ 0 h 578948"/>
                  <a:gd name="connsiteX2" fmla="*/ 568088 w 568088"/>
                  <a:gd name="connsiteY2" fmla="*/ 578948 h 578948"/>
                  <a:gd name="connsiteX3" fmla="*/ 0 w 568088"/>
                  <a:gd name="connsiteY3" fmla="*/ 503885 h 578948"/>
                  <a:gd name="connsiteX4" fmla="*/ 0 w 568088"/>
                  <a:gd name="connsiteY4" fmla="*/ 0 h 578948"/>
                  <a:gd name="connsiteX0" fmla="*/ 0 w 568088"/>
                  <a:gd name="connsiteY0" fmla="*/ 0 h 578948"/>
                  <a:gd name="connsiteX1" fmla="*/ 568088 w 568088"/>
                  <a:gd name="connsiteY1" fmla="*/ 0 h 578948"/>
                  <a:gd name="connsiteX2" fmla="*/ 568088 w 568088"/>
                  <a:gd name="connsiteY2" fmla="*/ 578948 h 578948"/>
                  <a:gd name="connsiteX3" fmla="*/ 471891 w 568088"/>
                  <a:gd name="connsiteY3" fmla="*/ 565950 h 578948"/>
                  <a:gd name="connsiteX4" fmla="*/ 0 w 568088"/>
                  <a:gd name="connsiteY4" fmla="*/ 503885 h 578948"/>
                  <a:gd name="connsiteX5" fmla="*/ 0 w 568088"/>
                  <a:gd name="connsiteY5" fmla="*/ 0 h 578948"/>
                  <a:gd name="connsiteX0" fmla="*/ 0 w 568088"/>
                  <a:gd name="connsiteY0" fmla="*/ 4418 h 583366"/>
                  <a:gd name="connsiteX1" fmla="*/ 465119 w 568088"/>
                  <a:gd name="connsiteY1" fmla="*/ 0 h 583366"/>
                  <a:gd name="connsiteX2" fmla="*/ 568088 w 568088"/>
                  <a:gd name="connsiteY2" fmla="*/ 4418 h 583366"/>
                  <a:gd name="connsiteX3" fmla="*/ 568088 w 568088"/>
                  <a:gd name="connsiteY3" fmla="*/ 583366 h 583366"/>
                  <a:gd name="connsiteX4" fmla="*/ 471891 w 568088"/>
                  <a:gd name="connsiteY4" fmla="*/ 570368 h 583366"/>
                  <a:gd name="connsiteX5" fmla="*/ 0 w 568088"/>
                  <a:gd name="connsiteY5" fmla="*/ 508303 h 583366"/>
                  <a:gd name="connsiteX6" fmla="*/ 0 w 568088"/>
                  <a:gd name="connsiteY6" fmla="*/ 4418 h 583366"/>
                  <a:gd name="connsiteX0" fmla="*/ 0 w 5031642"/>
                  <a:gd name="connsiteY0" fmla="*/ 4418 h 596946"/>
                  <a:gd name="connsiteX1" fmla="*/ 465119 w 5031642"/>
                  <a:gd name="connsiteY1" fmla="*/ 0 h 596946"/>
                  <a:gd name="connsiteX2" fmla="*/ 568088 w 5031642"/>
                  <a:gd name="connsiteY2" fmla="*/ 4418 h 596946"/>
                  <a:gd name="connsiteX3" fmla="*/ 5031642 w 5031642"/>
                  <a:gd name="connsiteY3" fmla="*/ 596946 h 596946"/>
                  <a:gd name="connsiteX4" fmla="*/ 471891 w 5031642"/>
                  <a:gd name="connsiteY4" fmla="*/ 570368 h 596946"/>
                  <a:gd name="connsiteX5" fmla="*/ 0 w 5031642"/>
                  <a:gd name="connsiteY5" fmla="*/ 508303 h 596946"/>
                  <a:gd name="connsiteX6" fmla="*/ 0 w 5031642"/>
                  <a:gd name="connsiteY6" fmla="*/ 4418 h 596946"/>
                  <a:gd name="connsiteX0" fmla="*/ 0 w 5031642"/>
                  <a:gd name="connsiteY0" fmla="*/ 4418 h 596946"/>
                  <a:gd name="connsiteX1" fmla="*/ 465119 w 5031642"/>
                  <a:gd name="connsiteY1" fmla="*/ 0 h 596946"/>
                  <a:gd name="connsiteX2" fmla="*/ 5031642 w 5031642"/>
                  <a:gd name="connsiteY2" fmla="*/ 8945 h 596946"/>
                  <a:gd name="connsiteX3" fmla="*/ 5031642 w 5031642"/>
                  <a:gd name="connsiteY3" fmla="*/ 596946 h 596946"/>
                  <a:gd name="connsiteX4" fmla="*/ 471891 w 5031642"/>
                  <a:gd name="connsiteY4" fmla="*/ 570368 h 596946"/>
                  <a:gd name="connsiteX5" fmla="*/ 0 w 5031642"/>
                  <a:gd name="connsiteY5" fmla="*/ 508303 h 596946"/>
                  <a:gd name="connsiteX6" fmla="*/ 0 w 5031642"/>
                  <a:gd name="connsiteY6" fmla="*/ 4418 h 596946"/>
                  <a:gd name="connsiteX0" fmla="*/ 0 w 5505767"/>
                  <a:gd name="connsiteY0" fmla="*/ 4418 h 596946"/>
                  <a:gd name="connsiteX1" fmla="*/ 465119 w 5505767"/>
                  <a:gd name="connsiteY1" fmla="*/ 0 h 596946"/>
                  <a:gd name="connsiteX2" fmla="*/ 5505767 w 5505767"/>
                  <a:gd name="connsiteY2" fmla="*/ 4418 h 596946"/>
                  <a:gd name="connsiteX3" fmla="*/ 5031642 w 5505767"/>
                  <a:gd name="connsiteY3" fmla="*/ 596946 h 596946"/>
                  <a:gd name="connsiteX4" fmla="*/ 471891 w 5505767"/>
                  <a:gd name="connsiteY4" fmla="*/ 570368 h 596946"/>
                  <a:gd name="connsiteX5" fmla="*/ 0 w 5505767"/>
                  <a:gd name="connsiteY5" fmla="*/ 508303 h 596946"/>
                  <a:gd name="connsiteX6" fmla="*/ 0 w 5505767"/>
                  <a:gd name="connsiteY6" fmla="*/ 4418 h 5969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505767" h="596946">
                    <a:moveTo>
                      <a:pt x="0" y="4418"/>
                    </a:moveTo>
                    <a:lnTo>
                      <a:pt x="465119" y="0"/>
                    </a:lnTo>
                    <a:lnTo>
                      <a:pt x="5505767" y="4418"/>
                    </a:lnTo>
                    <a:lnTo>
                      <a:pt x="5031642" y="596946"/>
                    </a:lnTo>
                    <a:lnTo>
                      <a:pt x="471891" y="570368"/>
                    </a:lnTo>
                    <a:lnTo>
                      <a:pt x="0" y="508303"/>
                    </a:lnTo>
                    <a:lnTo>
                      <a:pt x="0" y="4418"/>
                    </a:lnTo>
                    <a:close/>
                  </a:path>
                </a:pathLst>
              </a:cu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984"/>
              </a:p>
            </p:txBody>
          </p:sp>
          <p:sp>
            <p:nvSpPr>
              <p:cNvPr id="336" name="正方形/長方形 112"/>
              <p:cNvSpPr/>
              <p:nvPr/>
            </p:nvSpPr>
            <p:spPr>
              <a:xfrm>
                <a:off x="980728" y="6372200"/>
                <a:ext cx="379669" cy="578948"/>
              </a:xfrm>
              <a:custGeom>
                <a:avLst/>
                <a:gdLst>
                  <a:gd name="connsiteX0" fmla="*/ 0 w 568088"/>
                  <a:gd name="connsiteY0" fmla="*/ 0 h 578948"/>
                  <a:gd name="connsiteX1" fmla="*/ 568088 w 568088"/>
                  <a:gd name="connsiteY1" fmla="*/ 0 h 578948"/>
                  <a:gd name="connsiteX2" fmla="*/ 568088 w 568088"/>
                  <a:gd name="connsiteY2" fmla="*/ 578948 h 578948"/>
                  <a:gd name="connsiteX3" fmla="*/ 0 w 568088"/>
                  <a:gd name="connsiteY3" fmla="*/ 578948 h 578948"/>
                  <a:gd name="connsiteX4" fmla="*/ 0 w 568088"/>
                  <a:gd name="connsiteY4" fmla="*/ 0 h 578948"/>
                  <a:gd name="connsiteX0" fmla="*/ 0 w 568088"/>
                  <a:gd name="connsiteY0" fmla="*/ 0 h 578948"/>
                  <a:gd name="connsiteX1" fmla="*/ 568088 w 568088"/>
                  <a:gd name="connsiteY1" fmla="*/ 0 h 578948"/>
                  <a:gd name="connsiteX2" fmla="*/ 568088 w 568088"/>
                  <a:gd name="connsiteY2" fmla="*/ 578948 h 578948"/>
                  <a:gd name="connsiteX3" fmla="*/ 0 w 568088"/>
                  <a:gd name="connsiteY3" fmla="*/ 449294 h 578948"/>
                  <a:gd name="connsiteX4" fmla="*/ 0 w 568088"/>
                  <a:gd name="connsiteY4" fmla="*/ 0 h 578948"/>
                  <a:gd name="connsiteX0" fmla="*/ 0 w 568088"/>
                  <a:gd name="connsiteY0" fmla="*/ 0 h 578948"/>
                  <a:gd name="connsiteX1" fmla="*/ 568088 w 568088"/>
                  <a:gd name="connsiteY1" fmla="*/ 0 h 578948"/>
                  <a:gd name="connsiteX2" fmla="*/ 568088 w 568088"/>
                  <a:gd name="connsiteY2" fmla="*/ 578948 h 578948"/>
                  <a:gd name="connsiteX3" fmla="*/ 0 w 568088"/>
                  <a:gd name="connsiteY3" fmla="*/ 503885 h 578948"/>
                  <a:gd name="connsiteX4" fmla="*/ 0 w 568088"/>
                  <a:gd name="connsiteY4" fmla="*/ 0 h 5789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8088" h="578948">
                    <a:moveTo>
                      <a:pt x="0" y="0"/>
                    </a:moveTo>
                    <a:lnTo>
                      <a:pt x="568088" y="0"/>
                    </a:lnTo>
                    <a:lnTo>
                      <a:pt x="568088" y="578948"/>
                    </a:lnTo>
                    <a:lnTo>
                      <a:pt x="0" y="50388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984"/>
              </a:p>
            </p:txBody>
          </p:sp>
          <p:sp>
            <p:nvSpPr>
              <p:cNvPr id="258" name="正方形/長方形 112"/>
              <p:cNvSpPr/>
              <p:nvPr/>
            </p:nvSpPr>
            <p:spPr>
              <a:xfrm rot="10800000">
                <a:off x="5301015" y="6527548"/>
                <a:ext cx="936296" cy="1068787"/>
              </a:xfrm>
              <a:custGeom>
                <a:avLst/>
                <a:gdLst>
                  <a:gd name="connsiteX0" fmla="*/ 0 w 568088"/>
                  <a:gd name="connsiteY0" fmla="*/ 0 h 578948"/>
                  <a:gd name="connsiteX1" fmla="*/ 568088 w 568088"/>
                  <a:gd name="connsiteY1" fmla="*/ 0 h 578948"/>
                  <a:gd name="connsiteX2" fmla="*/ 568088 w 568088"/>
                  <a:gd name="connsiteY2" fmla="*/ 578948 h 578948"/>
                  <a:gd name="connsiteX3" fmla="*/ 0 w 568088"/>
                  <a:gd name="connsiteY3" fmla="*/ 578948 h 578948"/>
                  <a:gd name="connsiteX4" fmla="*/ 0 w 568088"/>
                  <a:gd name="connsiteY4" fmla="*/ 0 h 578948"/>
                  <a:gd name="connsiteX0" fmla="*/ 0 w 568088"/>
                  <a:gd name="connsiteY0" fmla="*/ 0 h 578948"/>
                  <a:gd name="connsiteX1" fmla="*/ 568088 w 568088"/>
                  <a:gd name="connsiteY1" fmla="*/ 0 h 578948"/>
                  <a:gd name="connsiteX2" fmla="*/ 568088 w 568088"/>
                  <a:gd name="connsiteY2" fmla="*/ 578948 h 578948"/>
                  <a:gd name="connsiteX3" fmla="*/ 0 w 568088"/>
                  <a:gd name="connsiteY3" fmla="*/ 449294 h 578948"/>
                  <a:gd name="connsiteX4" fmla="*/ 0 w 568088"/>
                  <a:gd name="connsiteY4" fmla="*/ 0 h 578948"/>
                  <a:gd name="connsiteX0" fmla="*/ 0 w 568088"/>
                  <a:gd name="connsiteY0" fmla="*/ 0 h 578948"/>
                  <a:gd name="connsiteX1" fmla="*/ 568088 w 568088"/>
                  <a:gd name="connsiteY1" fmla="*/ 0 h 578948"/>
                  <a:gd name="connsiteX2" fmla="*/ 568088 w 568088"/>
                  <a:gd name="connsiteY2" fmla="*/ 578948 h 578948"/>
                  <a:gd name="connsiteX3" fmla="*/ 0 w 568088"/>
                  <a:gd name="connsiteY3" fmla="*/ 503885 h 578948"/>
                  <a:gd name="connsiteX4" fmla="*/ 0 w 568088"/>
                  <a:gd name="connsiteY4" fmla="*/ 0 h 578948"/>
                  <a:gd name="connsiteX0" fmla="*/ 0 w 568088"/>
                  <a:gd name="connsiteY0" fmla="*/ 0 h 578948"/>
                  <a:gd name="connsiteX1" fmla="*/ 568088 w 568088"/>
                  <a:gd name="connsiteY1" fmla="*/ 0 h 578948"/>
                  <a:gd name="connsiteX2" fmla="*/ 568088 w 568088"/>
                  <a:gd name="connsiteY2" fmla="*/ 578948 h 578948"/>
                  <a:gd name="connsiteX3" fmla="*/ 433635 w 568088"/>
                  <a:gd name="connsiteY3" fmla="*/ 562585 h 578948"/>
                  <a:gd name="connsiteX4" fmla="*/ 0 w 568088"/>
                  <a:gd name="connsiteY4" fmla="*/ 503885 h 578948"/>
                  <a:gd name="connsiteX5" fmla="*/ 0 w 568088"/>
                  <a:gd name="connsiteY5" fmla="*/ 0 h 578948"/>
                  <a:gd name="connsiteX0" fmla="*/ 0 w 568088"/>
                  <a:gd name="connsiteY0" fmla="*/ 0 h 1263773"/>
                  <a:gd name="connsiteX1" fmla="*/ 568088 w 568088"/>
                  <a:gd name="connsiteY1" fmla="*/ 0 h 1263773"/>
                  <a:gd name="connsiteX2" fmla="*/ 568088 w 568088"/>
                  <a:gd name="connsiteY2" fmla="*/ 578948 h 1263773"/>
                  <a:gd name="connsiteX3" fmla="*/ 392437 w 568088"/>
                  <a:gd name="connsiteY3" fmla="*/ 1263773 h 1263773"/>
                  <a:gd name="connsiteX4" fmla="*/ 0 w 568088"/>
                  <a:gd name="connsiteY4" fmla="*/ 503885 h 1263773"/>
                  <a:gd name="connsiteX5" fmla="*/ 0 w 568088"/>
                  <a:gd name="connsiteY5" fmla="*/ 0 h 1263773"/>
                  <a:gd name="connsiteX0" fmla="*/ 0 w 568088"/>
                  <a:gd name="connsiteY0" fmla="*/ 0 h 1263773"/>
                  <a:gd name="connsiteX1" fmla="*/ 568088 w 568088"/>
                  <a:gd name="connsiteY1" fmla="*/ 0 h 1263773"/>
                  <a:gd name="connsiteX2" fmla="*/ 568088 w 568088"/>
                  <a:gd name="connsiteY2" fmla="*/ 578948 h 1263773"/>
                  <a:gd name="connsiteX3" fmla="*/ 392437 w 568088"/>
                  <a:gd name="connsiteY3" fmla="*/ 1263773 h 1263773"/>
                  <a:gd name="connsiteX4" fmla="*/ 0 w 568088"/>
                  <a:gd name="connsiteY4" fmla="*/ 1247893 h 1263773"/>
                  <a:gd name="connsiteX5" fmla="*/ 0 w 568088"/>
                  <a:gd name="connsiteY5" fmla="*/ 0 h 12637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68088" h="1263773">
                    <a:moveTo>
                      <a:pt x="0" y="0"/>
                    </a:moveTo>
                    <a:lnTo>
                      <a:pt x="568088" y="0"/>
                    </a:lnTo>
                    <a:lnTo>
                      <a:pt x="568088" y="578948"/>
                    </a:lnTo>
                    <a:lnTo>
                      <a:pt x="392437" y="1263773"/>
                    </a:lnTo>
                    <a:lnTo>
                      <a:pt x="0" y="124789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984"/>
              </a:p>
            </p:txBody>
          </p:sp>
          <p:sp>
            <p:nvSpPr>
              <p:cNvPr id="327" name="正方形/長方形 112"/>
              <p:cNvSpPr/>
              <p:nvPr/>
            </p:nvSpPr>
            <p:spPr>
              <a:xfrm rot="16200000">
                <a:off x="5698004" y="7417066"/>
                <a:ext cx="286529" cy="1080121"/>
              </a:xfrm>
              <a:custGeom>
                <a:avLst/>
                <a:gdLst>
                  <a:gd name="connsiteX0" fmla="*/ 0 w 568088"/>
                  <a:gd name="connsiteY0" fmla="*/ 0 h 578948"/>
                  <a:gd name="connsiteX1" fmla="*/ 568088 w 568088"/>
                  <a:gd name="connsiteY1" fmla="*/ 0 h 578948"/>
                  <a:gd name="connsiteX2" fmla="*/ 568088 w 568088"/>
                  <a:gd name="connsiteY2" fmla="*/ 578948 h 578948"/>
                  <a:gd name="connsiteX3" fmla="*/ 0 w 568088"/>
                  <a:gd name="connsiteY3" fmla="*/ 578948 h 578948"/>
                  <a:gd name="connsiteX4" fmla="*/ 0 w 568088"/>
                  <a:gd name="connsiteY4" fmla="*/ 0 h 578948"/>
                  <a:gd name="connsiteX0" fmla="*/ 0 w 568088"/>
                  <a:gd name="connsiteY0" fmla="*/ 0 h 578948"/>
                  <a:gd name="connsiteX1" fmla="*/ 568088 w 568088"/>
                  <a:gd name="connsiteY1" fmla="*/ 0 h 578948"/>
                  <a:gd name="connsiteX2" fmla="*/ 568088 w 568088"/>
                  <a:gd name="connsiteY2" fmla="*/ 578948 h 578948"/>
                  <a:gd name="connsiteX3" fmla="*/ 0 w 568088"/>
                  <a:gd name="connsiteY3" fmla="*/ 449294 h 578948"/>
                  <a:gd name="connsiteX4" fmla="*/ 0 w 568088"/>
                  <a:gd name="connsiteY4" fmla="*/ 0 h 578948"/>
                  <a:gd name="connsiteX0" fmla="*/ 0 w 568088"/>
                  <a:gd name="connsiteY0" fmla="*/ 0 h 578948"/>
                  <a:gd name="connsiteX1" fmla="*/ 568088 w 568088"/>
                  <a:gd name="connsiteY1" fmla="*/ 0 h 578948"/>
                  <a:gd name="connsiteX2" fmla="*/ 568088 w 568088"/>
                  <a:gd name="connsiteY2" fmla="*/ 578948 h 578948"/>
                  <a:gd name="connsiteX3" fmla="*/ 0 w 568088"/>
                  <a:gd name="connsiteY3" fmla="*/ 503885 h 578948"/>
                  <a:gd name="connsiteX4" fmla="*/ 0 w 568088"/>
                  <a:gd name="connsiteY4" fmla="*/ 0 h 5789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8088" h="578948">
                    <a:moveTo>
                      <a:pt x="0" y="0"/>
                    </a:moveTo>
                    <a:lnTo>
                      <a:pt x="568088" y="0"/>
                    </a:lnTo>
                    <a:lnTo>
                      <a:pt x="568088" y="578948"/>
                    </a:lnTo>
                    <a:lnTo>
                      <a:pt x="0" y="50388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984"/>
              </a:p>
            </p:txBody>
          </p:sp>
          <p:sp>
            <p:nvSpPr>
              <p:cNvPr id="27" name="正方形/長方形 26"/>
              <p:cNvSpPr/>
              <p:nvPr/>
            </p:nvSpPr>
            <p:spPr>
              <a:xfrm>
                <a:off x="585788" y="6232299"/>
                <a:ext cx="5867548" cy="56937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984"/>
              </a:p>
            </p:txBody>
          </p:sp>
          <p:sp>
            <p:nvSpPr>
              <p:cNvPr id="334" name="正方形/長方形 333"/>
              <p:cNvSpPr/>
              <p:nvPr/>
            </p:nvSpPr>
            <p:spPr>
              <a:xfrm>
                <a:off x="5588754" y="6715166"/>
                <a:ext cx="832052" cy="194484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984"/>
              </a:p>
            </p:txBody>
          </p:sp>
          <p:sp>
            <p:nvSpPr>
              <p:cNvPr id="335" name="正方形/長方形 334"/>
              <p:cNvSpPr/>
              <p:nvPr/>
            </p:nvSpPr>
            <p:spPr>
              <a:xfrm>
                <a:off x="785377" y="6732240"/>
                <a:ext cx="483382" cy="194484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984"/>
              </a:p>
            </p:txBody>
          </p:sp>
          <p:sp>
            <p:nvSpPr>
              <p:cNvPr id="98" name="ストライプ矢印 97"/>
              <p:cNvSpPr/>
              <p:nvPr/>
            </p:nvSpPr>
            <p:spPr>
              <a:xfrm rot="10800000">
                <a:off x="1075661" y="8243491"/>
                <a:ext cx="337115" cy="216941"/>
              </a:xfrm>
              <a:prstGeom prst="stripedRightArrow">
                <a:avLst/>
              </a:prstGeom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984"/>
              </a:p>
            </p:txBody>
          </p:sp>
        </p:grpSp>
        <p:sp>
          <p:nvSpPr>
            <p:cNvPr id="337" name="直方体 336"/>
            <p:cNvSpPr/>
            <p:nvPr/>
          </p:nvSpPr>
          <p:spPr>
            <a:xfrm>
              <a:off x="1325473" y="7489626"/>
              <a:ext cx="394122" cy="199918"/>
            </a:xfrm>
            <a:prstGeom prst="cube">
              <a:avLst/>
            </a:prstGeom>
            <a:solidFill>
              <a:schemeClr val="bg1"/>
            </a:solidFill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102" dirty="0">
                <a:solidFill>
                  <a:schemeClr val="tx1"/>
                </a:solidFill>
              </a:endParaRPr>
            </a:p>
          </p:txBody>
        </p:sp>
        <p:sp>
          <p:nvSpPr>
            <p:cNvPr id="338" name="直方体 337"/>
            <p:cNvSpPr/>
            <p:nvPr/>
          </p:nvSpPr>
          <p:spPr>
            <a:xfrm>
              <a:off x="1333121" y="7308304"/>
              <a:ext cx="386474" cy="199918"/>
            </a:xfrm>
            <a:prstGeom prst="cube">
              <a:avLst/>
            </a:prstGeom>
            <a:solidFill>
              <a:schemeClr val="bg1"/>
            </a:solidFill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102" dirty="0">
                <a:solidFill>
                  <a:schemeClr val="tx1"/>
                </a:solidFill>
              </a:endParaRPr>
            </a:p>
          </p:txBody>
        </p:sp>
        <p:sp>
          <p:nvSpPr>
            <p:cNvPr id="110" name="角丸四角形 109"/>
            <p:cNvSpPr/>
            <p:nvPr/>
          </p:nvSpPr>
          <p:spPr>
            <a:xfrm>
              <a:off x="2967571" y="7408263"/>
              <a:ext cx="533437" cy="601546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84"/>
            </a:p>
          </p:txBody>
        </p:sp>
        <p:sp>
          <p:nvSpPr>
            <p:cNvPr id="115" name="正方形/長方形 114"/>
            <p:cNvSpPr/>
            <p:nvPr/>
          </p:nvSpPr>
          <p:spPr>
            <a:xfrm>
              <a:off x="1916832" y="7379982"/>
              <a:ext cx="360040" cy="573030"/>
            </a:xfrm>
            <a:prstGeom prst="rect">
              <a:avLst/>
            </a:prstGeom>
            <a:ln>
              <a:solidFill>
                <a:schemeClr val="tx2">
                  <a:lumMod val="20000"/>
                  <a:lumOff val="8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84"/>
            </a:p>
          </p:txBody>
        </p:sp>
        <p:grpSp>
          <p:nvGrpSpPr>
            <p:cNvPr id="122" name="グループ化 121"/>
            <p:cNvGrpSpPr/>
            <p:nvPr/>
          </p:nvGrpSpPr>
          <p:grpSpPr>
            <a:xfrm>
              <a:off x="1772816" y="7181640"/>
              <a:ext cx="72008" cy="316497"/>
              <a:chOff x="1772816" y="7181640"/>
              <a:chExt cx="72008" cy="316497"/>
            </a:xfrm>
          </p:grpSpPr>
          <p:sp>
            <p:nvSpPr>
              <p:cNvPr id="118" name="二等辺三角形 117"/>
              <p:cNvSpPr/>
              <p:nvPr/>
            </p:nvSpPr>
            <p:spPr>
              <a:xfrm>
                <a:off x="1772816" y="7446066"/>
                <a:ext cx="72008" cy="52071"/>
              </a:xfrm>
              <a:prstGeom prst="triangle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158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984"/>
              </a:p>
            </p:txBody>
          </p:sp>
          <p:sp>
            <p:nvSpPr>
              <p:cNvPr id="117" name="正方形/長方形 116"/>
              <p:cNvSpPr/>
              <p:nvPr/>
            </p:nvSpPr>
            <p:spPr>
              <a:xfrm>
                <a:off x="1772816" y="7181640"/>
                <a:ext cx="72008" cy="265511"/>
              </a:xfrm>
              <a:custGeom>
                <a:avLst/>
                <a:gdLst>
                  <a:gd name="connsiteX0" fmla="*/ 0 w 109644"/>
                  <a:gd name="connsiteY0" fmla="*/ 0 h 335908"/>
                  <a:gd name="connsiteX1" fmla="*/ 109644 w 109644"/>
                  <a:gd name="connsiteY1" fmla="*/ 0 h 335908"/>
                  <a:gd name="connsiteX2" fmla="*/ 109644 w 109644"/>
                  <a:gd name="connsiteY2" fmla="*/ 335908 h 335908"/>
                  <a:gd name="connsiteX3" fmla="*/ 0 w 109644"/>
                  <a:gd name="connsiteY3" fmla="*/ 335908 h 335908"/>
                  <a:gd name="connsiteX4" fmla="*/ 0 w 109644"/>
                  <a:gd name="connsiteY4" fmla="*/ 0 h 335908"/>
                  <a:gd name="connsiteX0" fmla="*/ 0 w 109644"/>
                  <a:gd name="connsiteY0" fmla="*/ 12700 h 348608"/>
                  <a:gd name="connsiteX1" fmla="*/ 109644 w 109644"/>
                  <a:gd name="connsiteY1" fmla="*/ 12700 h 348608"/>
                  <a:gd name="connsiteX2" fmla="*/ 109644 w 109644"/>
                  <a:gd name="connsiteY2" fmla="*/ 348608 h 348608"/>
                  <a:gd name="connsiteX3" fmla="*/ 0 w 109644"/>
                  <a:gd name="connsiteY3" fmla="*/ 348608 h 348608"/>
                  <a:gd name="connsiteX4" fmla="*/ 0 w 109644"/>
                  <a:gd name="connsiteY4" fmla="*/ 12700 h 348608"/>
                  <a:gd name="connsiteX0" fmla="*/ 0 w 109644"/>
                  <a:gd name="connsiteY0" fmla="*/ 22333 h 358241"/>
                  <a:gd name="connsiteX1" fmla="*/ 109644 w 109644"/>
                  <a:gd name="connsiteY1" fmla="*/ 22333 h 358241"/>
                  <a:gd name="connsiteX2" fmla="*/ 109644 w 109644"/>
                  <a:gd name="connsiteY2" fmla="*/ 358241 h 358241"/>
                  <a:gd name="connsiteX3" fmla="*/ 0 w 109644"/>
                  <a:gd name="connsiteY3" fmla="*/ 358241 h 358241"/>
                  <a:gd name="connsiteX4" fmla="*/ 0 w 109644"/>
                  <a:gd name="connsiteY4" fmla="*/ 22333 h 358241"/>
                  <a:gd name="connsiteX0" fmla="*/ 0 w 109644"/>
                  <a:gd name="connsiteY0" fmla="*/ 26906 h 362814"/>
                  <a:gd name="connsiteX1" fmla="*/ 109644 w 109644"/>
                  <a:gd name="connsiteY1" fmla="*/ 26906 h 362814"/>
                  <a:gd name="connsiteX2" fmla="*/ 109644 w 109644"/>
                  <a:gd name="connsiteY2" fmla="*/ 362814 h 362814"/>
                  <a:gd name="connsiteX3" fmla="*/ 0 w 109644"/>
                  <a:gd name="connsiteY3" fmla="*/ 362814 h 362814"/>
                  <a:gd name="connsiteX4" fmla="*/ 0 w 109644"/>
                  <a:gd name="connsiteY4" fmla="*/ 26906 h 362814"/>
                  <a:gd name="connsiteX0" fmla="*/ 0 w 109644"/>
                  <a:gd name="connsiteY0" fmla="*/ 31259 h 367167"/>
                  <a:gd name="connsiteX1" fmla="*/ 109644 w 109644"/>
                  <a:gd name="connsiteY1" fmla="*/ 31259 h 367167"/>
                  <a:gd name="connsiteX2" fmla="*/ 109644 w 109644"/>
                  <a:gd name="connsiteY2" fmla="*/ 367167 h 367167"/>
                  <a:gd name="connsiteX3" fmla="*/ 0 w 109644"/>
                  <a:gd name="connsiteY3" fmla="*/ 367167 h 367167"/>
                  <a:gd name="connsiteX4" fmla="*/ 0 w 109644"/>
                  <a:gd name="connsiteY4" fmla="*/ 31259 h 3671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9644" h="367167">
                    <a:moveTo>
                      <a:pt x="0" y="31259"/>
                    </a:moveTo>
                    <a:cubicBezTo>
                      <a:pt x="36548" y="-9222"/>
                      <a:pt x="70715" y="-11603"/>
                      <a:pt x="109644" y="31259"/>
                    </a:cubicBezTo>
                    <a:lnTo>
                      <a:pt x="109644" y="367167"/>
                    </a:lnTo>
                    <a:lnTo>
                      <a:pt x="0" y="367167"/>
                    </a:lnTo>
                    <a:lnTo>
                      <a:pt x="0" y="3125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158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984"/>
              </a:p>
            </p:txBody>
          </p:sp>
        </p:grpSp>
        <p:sp>
          <p:nvSpPr>
            <p:cNvPr id="123" name="四角形吹き出し 122"/>
            <p:cNvSpPr/>
            <p:nvPr/>
          </p:nvSpPr>
          <p:spPr>
            <a:xfrm>
              <a:off x="2150321" y="6657559"/>
              <a:ext cx="1250685" cy="641946"/>
            </a:xfrm>
            <a:prstGeom prst="wedgeRectCallout">
              <a:avLst>
                <a:gd name="adj1" fmla="val -46848"/>
                <a:gd name="adj2" fmla="val 76482"/>
              </a:avLst>
            </a:prstGeom>
            <a:solidFill>
              <a:schemeClr val="bg1"/>
            </a:solidFill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84" dirty="0">
                <a:solidFill>
                  <a:schemeClr val="tx1"/>
                </a:solidFill>
              </a:endParaRPr>
            </a:p>
          </p:txBody>
        </p:sp>
        <p:sp>
          <p:nvSpPr>
            <p:cNvPr id="124" name="テキスト ボックス 123"/>
            <p:cNvSpPr txBox="1"/>
            <p:nvPr/>
          </p:nvSpPr>
          <p:spPr>
            <a:xfrm>
              <a:off x="2101816" y="6660232"/>
              <a:ext cx="1327184" cy="3914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102" dirty="0"/>
                <a:t>水沢駅前バス停</a:t>
              </a:r>
              <a:endParaRPr kumimoji="1" lang="en-US" altLang="ja-JP" sz="1102" dirty="0"/>
            </a:p>
            <a:p>
              <a:r>
                <a:rPr lang="ja-JP" altLang="en-US" sz="1102" dirty="0"/>
                <a:t>　　（岩手県交通）</a:t>
              </a:r>
              <a:endParaRPr lang="en-US" altLang="ja-JP" sz="882" dirty="0"/>
            </a:p>
          </p:txBody>
        </p:sp>
        <p:sp>
          <p:nvSpPr>
            <p:cNvPr id="339" name="テキスト ボックス 338"/>
            <p:cNvSpPr txBox="1"/>
            <p:nvPr/>
          </p:nvSpPr>
          <p:spPr>
            <a:xfrm>
              <a:off x="2101816" y="6969750"/>
              <a:ext cx="1327184" cy="3300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764" b="1" dirty="0"/>
                <a:t>バス発着所</a:t>
              </a:r>
            </a:p>
          </p:txBody>
        </p:sp>
        <p:sp>
          <p:nvSpPr>
            <p:cNvPr id="340" name="正方形/長方形 339"/>
            <p:cNvSpPr/>
            <p:nvPr/>
          </p:nvSpPr>
          <p:spPr>
            <a:xfrm>
              <a:off x="3910144" y="7380312"/>
              <a:ext cx="887008" cy="573030"/>
            </a:xfrm>
            <a:prstGeom prst="rect">
              <a:avLst/>
            </a:prstGeom>
            <a:ln>
              <a:solidFill>
                <a:schemeClr val="tx2">
                  <a:lumMod val="20000"/>
                  <a:lumOff val="8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84"/>
            </a:p>
          </p:txBody>
        </p:sp>
        <p:sp>
          <p:nvSpPr>
            <p:cNvPr id="341" name="四角形吹き出し 340"/>
            <p:cNvSpPr/>
            <p:nvPr/>
          </p:nvSpPr>
          <p:spPr>
            <a:xfrm>
              <a:off x="3830746" y="6908194"/>
              <a:ext cx="813234" cy="393984"/>
            </a:xfrm>
            <a:prstGeom prst="wedgeRectCallout">
              <a:avLst>
                <a:gd name="adj1" fmla="val -10965"/>
                <a:gd name="adj2" fmla="val 82599"/>
              </a:avLst>
            </a:prstGeom>
            <a:solidFill>
              <a:schemeClr val="bg1"/>
            </a:solidFill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84" dirty="0">
                <a:solidFill>
                  <a:schemeClr val="tx1"/>
                </a:solidFill>
              </a:endParaRPr>
            </a:p>
          </p:txBody>
        </p:sp>
        <p:sp>
          <p:nvSpPr>
            <p:cNvPr id="342" name="テキスト ボックス 341"/>
            <p:cNvSpPr txBox="1"/>
            <p:nvPr/>
          </p:nvSpPr>
          <p:spPr>
            <a:xfrm>
              <a:off x="3789040" y="6908194"/>
              <a:ext cx="989597" cy="3914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02" dirty="0"/>
                <a:t>駅利用者</a:t>
              </a:r>
              <a:endParaRPr kumimoji="1" lang="en-US" altLang="ja-JP" sz="1102" dirty="0"/>
            </a:p>
            <a:p>
              <a:pPr algn="ctr"/>
              <a:r>
                <a:rPr lang="ja-JP" altLang="en-US" sz="1102" dirty="0"/>
                <a:t>専用駐車場</a:t>
              </a:r>
              <a:endParaRPr lang="en-US" altLang="ja-JP" sz="882" dirty="0"/>
            </a:p>
          </p:txBody>
        </p:sp>
      </p:grpSp>
      <p:grpSp>
        <p:nvGrpSpPr>
          <p:cNvPr id="97" name="グループ化 96"/>
          <p:cNvGrpSpPr/>
          <p:nvPr/>
        </p:nvGrpSpPr>
        <p:grpSpPr>
          <a:xfrm>
            <a:off x="104262" y="900879"/>
            <a:ext cx="4022222" cy="4049955"/>
            <a:chOff x="94585" y="539552"/>
            <a:chExt cx="3648887" cy="3674046"/>
          </a:xfrm>
        </p:grpSpPr>
        <p:sp>
          <p:nvSpPr>
            <p:cNvPr id="247" name="正方形/長方形 246"/>
            <p:cNvSpPr/>
            <p:nvPr/>
          </p:nvSpPr>
          <p:spPr>
            <a:xfrm>
              <a:off x="3375825" y="2574328"/>
              <a:ext cx="50362" cy="16392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84"/>
            </a:p>
          </p:txBody>
        </p:sp>
        <p:sp>
          <p:nvSpPr>
            <p:cNvPr id="246" name="正方形/長方形 245"/>
            <p:cNvSpPr/>
            <p:nvPr/>
          </p:nvSpPr>
          <p:spPr>
            <a:xfrm>
              <a:off x="2150321" y="3356223"/>
              <a:ext cx="1513830" cy="413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84"/>
            </a:p>
          </p:txBody>
        </p:sp>
        <p:sp>
          <p:nvSpPr>
            <p:cNvPr id="25" name="正方形/長方形 24"/>
            <p:cNvSpPr/>
            <p:nvPr/>
          </p:nvSpPr>
          <p:spPr>
            <a:xfrm>
              <a:off x="2492896" y="2089651"/>
              <a:ext cx="951856" cy="4661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1213" b="1" dirty="0">
                  <a:solidFill>
                    <a:schemeClr val="tx1"/>
                  </a:solidFill>
                </a:rPr>
                <a:t>プラザイン</a:t>
              </a:r>
              <a:endParaRPr kumimoji="1" lang="en-US" altLang="ja-JP" sz="1213" b="1" dirty="0">
                <a:solidFill>
                  <a:schemeClr val="tx1"/>
                </a:solidFill>
              </a:endParaRPr>
            </a:p>
            <a:p>
              <a:pPr algn="ctr"/>
              <a:r>
                <a:rPr kumimoji="1" lang="ja-JP" altLang="en-US" sz="1213" b="1" dirty="0">
                  <a:solidFill>
                    <a:schemeClr val="tx1"/>
                  </a:solidFill>
                </a:rPr>
                <a:t>水沢</a:t>
              </a:r>
            </a:p>
          </p:txBody>
        </p:sp>
        <p:sp>
          <p:nvSpPr>
            <p:cNvPr id="17" name="円/楕円 16"/>
            <p:cNvSpPr/>
            <p:nvPr/>
          </p:nvSpPr>
          <p:spPr>
            <a:xfrm>
              <a:off x="2564470" y="2444012"/>
              <a:ext cx="216331" cy="19547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84"/>
            </a:p>
          </p:txBody>
        </p:sp>
        <p:sp>
          <p:nvSpPr>
            <p:cNvPr id="20" name="円/楕円 19"/>
            <p:cNvSpPr/>
            <p:nvPr/>
          </p:nvSpPr>
          <p:spPr>
            <a:xfrm>
              <a:off x="2558784" y="1243612"/>
              <a:ext cx="102609" cy="9271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84"/>
            </a:p>
          </p:txBody>
        </p:sp>
        <p:sp>
          <p:nvSpPr>
            <p:cNvPr id="151" name="円/楕円 150"/>
            <p:cNvSpPr/>
            <p:nvPr/>
          </p:nvSpPr>
          <p:spPr>
            <a:xfrm>
              <a:off x="3193354" y="3030433"/>
              <a:ext cx="102609" cy="9271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84"/>
            </a:p>
          </p:txBody>
        </p:sp>
        <p:sp>
          <p:nvSpPr>
            <p:cNvPr id="21" name="正方形/長方形 20"/>
            <p:cNvSpPr/>
            <p:nvPr/>
          </p:nvSpPr>
          <p:spPr>
            <a:xfrm>
              <a:off x="2395010" y="1015952"/>
              <a:ext cx="118982" cy="316797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84"/>
            </a:p>
          </p:txBody>
        </p:sp>
        <p:sp>
          <p:nvSpPr>
            <p:cNvPr id="152" name="正方形/長方形 151"/>
            <p:cNvSpPr/>
            <p:nvPr/>
          </p:nvSpPr>
          <p:spPr>
            <a:xfrm>
              <a:off x="1601797" y="1145758"/>
              <a:ext cx="158643" cy="3057517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84"/>
            </a:p>
          </p:txBody>
        </p:sp>
        <p:sp>
          <p:nvSpPr>
            <p:cNvPr id="238" name="正方形/長方形 237"/>
            <p:cNvSpPr/>
            <p:nvPr/>
          </p:nvSpPr>
          <p:spPr>
            <a:xfrm>
              <a:off x="1061630" y="2704644"/>
              <a:ext cx="2681842" cy="413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84"/>
            </a:p>
          </p:txBody>
        </p:sp>
        <p:grpSp>
          <p:nvGrpSpPr>
            <p:cNvPr id="29" name="グループ化 28"/>
            <p:cNvGrpSpPr/>
            <p:nvPr/>
          </p:nvGrpSpPr>
          <p:grpSpPr>
            <a:xfrm>
              <a:off x="1518381" y="3004305"/>
              <a:ext cx="321382" cy="612549"/>
              <a:chOff x="1265041" y="3657339"/>
              <a:chExt cx="291751" cy="676947"/>
            </a:xfrm>
          </p:grpSpPr>
          <p:sp>
            <p:nvSpPr>
              <p:cNvPr id="26" name="正方形/長方形 25"/>
              <p:cNvSpPr/>
              <p:nvPr/>
            </p:nvSpPr>
            <p:spPr>
              <a:xfrm>
                <a:off x="1268760" y="3657339"/>
                <a:ext cx="288032" cy="676947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984"/>
              </a:p>
            </p:txBody>
          </p:sp>
          <p:sp>
            <p:nvSpPr>
              <p:cNvPr id="28" name="テキスト ボックス 27"/>
              <p:cNvSpPr txBox="1"/>
              <p:nvPr/>
            </p:nvSpPr>
            <p:spPr>
              <a:xfrm>
                <a:off x="1265041" y="3760667"/>
                <a:ext cx="291751" cy="523301"/>
              </a:xfrm>
              <a:prstGeom prst="rect">
                <a:avLst/>
              </a:prstGeom>
              <a:noFill/>
            </p:spPr>
            <p:txBody>
              <a:bodyPr vert="eaVert" wrap="square" rtlCol="0">
                <a:spAutoFit/>
              </a:bodyPr>
              <a:lstStyle/>
              <a:p>
                <a:r>
                  <a:rPr kumimoji="1" lang="ja-JP" altLang="en-US" sz="1102" dirty="0"/>
                  <a:t>水沢駅</a:t>
                </a:r>
              </a:p>
            </p:txBody>
          </p:sp>
        </p:grpSp>
        <p:sp>
          <p:nvSpPr>
            <p:cNvPr id="30" name="テキスト ボックス 29"/>
            <p:cNvSpPr txBox="1"/>
            <p:nvPr/>
          </p:nvSpPr>
          <p:spPr>
            <a:xfrm>
              <a:off x="2288589" y="1466163"/>
              <a:ext cx="321382" cy="517319"/>
            </a:xfrm>
            <a:custGeom>
              <a:avLst/>
              <a:gdLst>
                <a:gd name="connsiteX0" fmla="*/ 0 w 338554"/>
                <a:gd name="connsiteY0" fmla="*/ 0 h 355544"/>
                <a:gd name="connsiteX1" fmla="*/ 338554 w 338554"/>
                <a:gd name="connsiteY1" fmla="*/ 0 h 355544"/>
                <a:gd name="connsiteX2" fmla="*/ 338554 w 338554"/>
                <a:gd name="connsiteY2" fmla="*/ 355544 h 355544"/>
                <a:gd name="connsiteX3" fmla="*/ 0 w 338554"/>
                <a:gd name="connsiteY3" fmla="*/ 355544 h 355544"/>
                <a:gd name="connsiteX4" fmla="*/ 0 w 338554"/>
                <a:gd name="connsiteY4" fmla="*/ 0 h 355544"/>
                <a:gd name="connsiteX0" fmla="*/ 0 w 338554"/>
                <a:gd name="connsiteY0" fmla="*/ 0 h 355544"/>
                <a:gd name="connsiteX1" fmla="*/ 338554 w 338554"/>
                <a:gd name="connsiteY1" fmla="*/ 0 h 355544"/>
                <a:gd name="connsiteX2" fmla="*/ 293337 w 338554"/>
                <a:gd name="connsiteY2" fmla="*/ 355544 h 355544"/>
                <a:gd name="connsiteX3" fmla="*/ 0 w 338554"/>
                <a:gd name="connsiteY3" fmla="*/ 355544 h 355544"/>
                <a:gd name="connsiteX4" fmla="*/ 0 w 338554"/>
                <a:gd name="connsiteY4" fmla="*/ 0 h 355544"/>
                <a:gd name="connsiteX0" fmla="*/ 0 w 293337"/>
                <a:gd name="connsiteY0" fmla="*/ 0 h 355544"/>
                <a:gd name="connsiteX1" fmla="*/ 288313 w 293337"/>
                <a:gd name="connsiteY1" fmla="*/ 0 h 355544"/>
                <a:gd name="connsiteX2" fmla="*/ 293337 w 293337"/>
                <a:gd name="connsiteY2" fmla="*/ 355544 h 355544"/>
                <a:gd name="connsiteX3" fmla="*/ 0 w 293337"/>
                <a:gd name="connsiteY3" fmla="*/ 355544 h 355544"/>
                <a:gd name="connsiteX4" fmla="*/ 0 w 293337"/>
                <a:gd name="connsiteY4" fmla="*/ 0 h 355544"/>
                <a:gd name="connsiteX0" fmla="*/ 0 w 293820"/>
                <a:gd name="connsiteY0" fmla="*/ 5025 h 360569"/>
                <a:gd name="connsiteX1" fmla="*/ 293337 w 293820"/>
                <a:gd name="connsiteY1" fmla="*/ 0 h 360569"/>
                <a:gd name="connsiteX2" fmla="*/ 293337 w 293820"/>
                <a:gd name="connsiteY2" fmla="*/ 360569 h 360569"/>
                <a:gd name="connsiteX3" fmla="*/ 0 w 293820"/>
                <a:gd name="connsiteY3" fmla="*/ 360569 h 360569"/>
                <a:gd name="connsiteX4" fmla="*/ 0 w 293820"/>
                <a:gd name="connsiteY4" fmla="*/ 5025 h 360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3820" h="360569">
                  <a:moveTo>
                    <a:pt x="0" y="5025"/>
                  </a:moveTo>
                  <a:lnTo>
                    <a:pt x="293337" y="0"/>
                  </a:lnTo>
                  <a:cubicBezTo>
                    <a:pt x="295012" y="118515"/>
                    <a:pt x="291662" y="242054"/>
                    <a:pt x="293337" y="360569"/>
                  </a:cubicBezTo>
                  <a:lnTo>
                    <a:pt x="0" y="360569"/>
                  </a:lnTo>
                  <a:lnTo>
                    <a:pt x="0" y="5025"/>
                  </a:lnTo>
                  <a:close/>
                </a:path>
              </a:pathLst>
            </a:custGeom>
            <a:noFill/>
          </p:spPr>
          <p:txBody>
            <a:bodyPr vert="eaVert" wrap="square" rtlCol="0">
              <a:spAutoFit/>
            </a:bodyPr>
            <a:lstStyle/>
            <a:p>
              <a:pPr algn="ctr"/>
              <a:r>
                <a:rPr kumimoji="1" lang="ja-JP" altLang="en-US" sz="1102" b="1" dirty="0">
                  <a:solidFill>
                    <a:schemeClr val="bg1"/>
                  </a:solidFill>
                </a:rPr>
                <a:t>Ｒ４</a:t>
              </a:r>
            </a:p>
          </p:txBody>
        </p:sp>
        <p:sp>
          <p:nvSpPr>
            <p:cNvPr id="31" name="テキスト ボックス 30"/>
            <p:cNvSpPr txBox="1"/>
            <p:nvPr/>
          </p:nvSpPr>
          <p:spPr>
            <a:xfrm>
              <a:off x="2696464" y="1166208"/>
              <a:ext cx="778043" cy="2376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102" b="1" dirty="0"/>
                <a:t>ＧｉＧＯ</a:t>
              </a:r>
              <a:endParaRPr kumimoji="1" lang="en-US" altLang="ja-JP" sz="1102" b="1" dirty="0"/>
            </a:p>
          </p:txBody>
        </p:sp>
        <p:sp>
          <p:nvSpPr>
            <p:cNvPr id="240" name="テキスト ボックス 239"/>
            <p:cNvSpPr txBox="1"/>
            <p:nvPr/>
          </p:nvSpPr>
          <p:spPr>
            <a:xfrm>
              <a:off x="2742418" y="3095591"/>
              <a:ext cx="758590" cy="2222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992" b="1" dirty="0"/>
                <a:t>Ｚホール</a:t>
              </a:r>
              <a:endParaRPr kumimoji="1" lang="en-US" altLang="ja-JP" sz="992" b="1" dirty="0"/>
            </a:p>
          </p:txBody>
        </p:sp>
        <p:sp>
          <p:nvSpPr>
            <p:cNvPr id="241" name="正方形/長方形 240"/>
            <p:cNvSpPr/>
            <p:nvPr/>
          </p:nvSpPr>
          <p:spPr>
            <a:xfrm>
              <a:off x="649941" y="1401486"/>
              <a:ext cx="2681842" cy="413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84"/>
            </a:p>
          </p:txBody>
        </p:sp>
        <p:sp>
          <p:nvSpPr>
            <p:cNvPr id="243" name="正方形/長方形 242"/>
            <p:cNvSpPr/>
            <p:nvPr/>
          </p:nvSpPr>
          <p:spPr>
            <a:xfrm>
              <a:off x="411976" y="539552"/>
              <a:ext cx="173812" cy="3644370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84"/>
            </a:p>
          </p:txBody>
        </p:sp>
        <p:sp>
          <p:nvSpPr>
            <p:cNvPr id="242" name="円/楕円 241"/>
            <p:cNvSpPr/>
            <p:nvPr/>
          </p:nvSpPr>
          <p:spPr>
            <a:xfrm>
              <a:off x="360189" y="619591"/>
              <a:ext cx="262219" cy="26063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84"/>
            </a:p>
          </p:txBody>
        </p:sp>
        <p:sp>
          <p:nvSpPr>
            <p:cNvPr id="248" name="正方形/長方形 247"/>
            <p:cNvSpPr/>
            <p:nvPr/>
          </p:nvSpPr>
          <p:spPr>
            <a:xfrm flipV="1">
              <a:off x="887905" y="554433"/>
              <a:ext cx="118982" cy="48339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en-US" altLang="ja-JP" sz="1984" dirty="0"/>
            </a:p>
            <a:p>
              <a:pPr algn="ctr"/>
              <a:endParaRPr kumimoji="1" lang="ja-JP" altLang="en-US" sz="1984" dirty="0"/>
            </a:p>
          </p:txBody>
        </p:sp>
        <p:sp>
          <p:nvSpPr>
            <p:cNvPr id="249" name="正方形/長方形 248"/>
            <p:cNvSpPr/>
            <p:nvPr/>
          </p:nvSpPr>
          <p:spPr>
            <a:xfrm>
              <a:off x="887905" y="1010539"/>
              <a:ext cx="1626087" cy="743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84"/>
            </a:p>
          </p:txBody>
        </p:sp>
        <p:sp>
          <p:nvSpPr>
            <p:cNvPr id="250" name="テキスト ボックス 249"/>
            <p:cNvSpPr txBox="1"/>
            <p:nvPr/>
          </p:nvSpPr>
          <p:spPr>
            <a:xfrm>
              <a:off x="94585" y="608969"/>
              <a:ext cx="306025" cy="579132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algn="ctr"/>
              <a:r>
                <a:rPr kumimoji="1" lang="ja-JP" altLang="en-US" sz="992" dirty="0"/>
                <a:t>水沢ＩＣ</a:t>
              </a:r>
            </a:p>
          </p:txBody>
        </p:sp>
        <p:sp>
          <p:nvSpPr>
            <p:cNvPr id="251" name="正方形/長方形 250"/>
            <p:cNvSpPr/>
            <p:nvPr/>
          </p:nvSpPr>
          <p:spPr>
            <a:xfrm>
              <a:off x="1601797" y="554433"/>
              <a:ext cx="158643" cy="413164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84"/>
            </a:p>
          </p:txBody>
        </p:sp>
        <p:sp>
          <p:nvSpPr>
            <p:cNvPr id="252" name="正方形/長方形 251"/>
            <p:cNvSpPr/>
            <p:nvPr/>
          </p:nvSpPr>
          <p:spPr>
            <a:xfrm>
              <a:off x="729263" y="4031590"/>
              <a:ext cx="2950026" cy="413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84"/>
            </a:p>
          </p:txBody>
        </p:sp>
        <p:sp>
          <p:nvSpPr>
            <p:cNvPr id="255" name="円/楕円 254"/>
            <p:cNvSpPr/>
            <p:nvPr/>
          </p:nvSpPr>
          <p:spPr>
            <a:xfrm>
              <a:off x="859487" y="2807401"/>
              <a:ext cx="102609" cy="9271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84"/>
            </a:p>
          </p:txBody>
        </p:sp>
        <p:sp>
          <p:nvSpPr>
            <p:cNvPr id="256" name="テキスト ボックス 255"/>
            <p:cNvSpPr txBox="1"/>
            <p:nvPr/>
          </p:nvSpPr>
          <p:spPr>
            <a:xfrm>
              <a:off x="645844" y="2378854"/>
              <a:ext cx="321382" cy="502930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algn="ctr"/>
              <a:r>
                <a:rPr kumimoji="1" lang="ja-JP" altLang="en-US" sz="1102" b="1" dirty="0"/>
                <a:t>市役所</a:t>
              </a:r>
            </a:p>
          </p:txBody>
        </p:sp>
        <p:sp>
          <p:nvSpPr>
            <p:cNvPr id="257" name="正方形/長方形 256"/>
            <p:cNvSpPr/>
            <p:nvPr/>
          </p:nvSpPr>
          <p:spPr>
            <a:xfrm>
              <a:off x="1046548" y="1290351"/>
              <a:ext cx="50362" cy="290406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84"/>
            </a:p>
          </p:txBody>
        </p:sp>
        <p:sp>
          <p:nvSpPr>
            <p:cNvPr id="253" name="テキスト ボックス 252"/>
            <p:cNvSpPr txBox="1"/>
            <p:nvPr/>
          </p:nvSpPr>
          <p:spPr>
            <a:xfrm>
              <a:off x="2588276" y="3864086"/>
              <a:ext cx="758590" cy="2222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992" b="1" dirty="0"/>
                <a:t>Ｒ３９７</a:t>
              </a:r>
              <a:endParaRPr kumimoji="1" lang="en-US" altLang="ja-JP" sz="992" b="1" dirty="0"/>
            </a:p>
          </p:txBody>
        </p:sp>
        <p:sp>
          <p:nvSpPr>
            <p:cNvPr id="259" name="正方形/長方形 258"/>
            <p:cNvSpPr/>
            <p:nvPr/>
          </p:nvSpPr>
          <p:spPr>
            <a:xfrm>
              <a:off x="1363833" y="3277951"/>
              <a:ext cx="50362" cy="92532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84"/>
            </a:p>
          </p:txBody>
        </p:sp>
        <p:sp>
          <p:nvSpPr>
            <p:cNvPr id="260" name="正方形/長方形 259"/>
            <p:cNvSpPr/>
            <p:nvPr/>
          </p:nvSpPr>
          <p:spPr>
            <a:xfrm>
              <a:off x="785377" y="3277951"/>
              <a:ext cx="583646" cy="413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84"/>
            </a:p>
          </p:txBody>
        </p:sp>
        <p:sp>
          <p:nvSpPr>
            <p:cNvPr id="10" name="円/楕円 9"/>
            <p:cNvSpPr/>
            <p:nvPr/>
          </p:nvSpPr>
          <p:spPr>
            <a:xfrm>
              <a:off x="2306282" y="1662118"/>
              <a:ext cx="1398315" cy="1263497"/>
            </a:xfrm>
            <a:prstGeom prst="ellipse">
              <a:avLst/>
            </a:prstGeom>
            <a:noFill/>
            <a:ln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84"/>
            </a:p>
          </p:txBody>
        </p:sp>
      </p:grpSp>
      <p:graphicFrame>
        <p:nvGraphicFramePr>
          <p:cNvPr id="321" name="表 3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0916031"/>
              </p:ext>
            </p:extLst>
          </p:nvPr>
        </p:nvGraphicFramePr>
        <p:xfrm>
          <a:off x="1170250" y="5656371"/>
          <a:ext cx="5659648" cy="17779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60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82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253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0497">
                <a:tc>
                  <a:txBody>
                    <a:bodyPr/>
                    <a:lstStyle/>
                    <a:p>
                      <a:endParaRPr kumimoji="1" lang="ja-JP" altLang="en-US" sz="1600" dirty="0"/>
                    </a:p>
                  </a:txBody>
                  <a:tcPr marL="100796" marR="100796" marT="50398" marB="503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500" dirty="0"/>
                        <a:t>①</a:t>
                      </a:r>
                    </a:p>
                  </a:txBody>
                  <a:tcPr marL="100796" marR="100796" marT="50398" marB="503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500" dirty="0"/>
                        <a:t>②</a:t>
                      </a:r>
                    </a:p>
                  </a:txBody>
                  <a:tcPr marL="100796" marR="100796" marT="50398" marB="50398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872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/>
                        <a:t>水沢駅西口</a:t>
                      </a:r>
                      <a:endParaRPr kumimoji="1" lang="en-US" altLang="ja-JP" sz="1000" b="1" dirty="0"/>
                    </a:p>
                    <a:p>
                      <a:pPr algn="ctr"/>
                      <a:r>
                        <a:rPr kumimoji="1" lang="ja-JP" altLang="en-US" sz="1000" b="1" dirty="0"/>
                        <a:t>↓</a:t>
                      </a:r>
                      <a:endParaRPr kumimoji="1" lang="en-US" altLang="ja-JP" sz="1000" b="1" dirty="0"/>
                    </a:p>
                    <a:p>
                      <a:pPr algn="ctr"/>
                      <a:r>
                        <a:rPr kumimoji="1" lang="ja-JP" altLang="en-US" sz="1000" b="1" dirty="0"/>
                        <a:t>プラザイン水沢</a:t>
                      </a:r>
                    </a:p>
                  </a:txBody>
                  <a:tcPr marL="100796" marR="100796" marT="50398" marB="503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b="1" dirty="0"/>
                        <a:t>13</a:t>
                      </a:r>
                      <a:r>
                        <a:rPr kumimoji="1" lang="ja-JP" altLang="en-US" sz="1800" b="1" dirty="0"/>
                        <a:t>：</a:t>
                      </a:r>
                      <a:r>
                        <a:rPr kumimoji="1" lang="en-US" altLang="ja-JP" sz="1800" b="1" dirty="0"/>
                        <a:t>00</a:t>
                      </a:r>
                      <a:endParaRPr kumimoji="1" lang="ja-JP" altLang="en-US" sz="1800" b="1" dirty="0"/>
                    </a:p>
                  </a:txBody>
                  <a:tcPr marL="100796" marR="100796" marT="50398" marB="503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500" b="1" dirty="0"/>
                        <a:t>---</a:t>
                      </a:r>
                      <a:endParaRPr kumimoji="1" lang="ja-JP" altLang="en-US" sz="1500" b="1" dirty="0"/>
                    </a:p>
                  </a:txBody>
                  <a:tcPr marL="100796" marR="100796" marT="50398" marB="50398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872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/>
                        <a:t>プラザイン水沢</a:t>
                      </a:r>
                      <a:endParaRPr kumimoji="1" lang="en-US" altLang="ja-JP" sz="1000" b="1" dirty="0"/>
                    </a:p>
                    <a:p>
                      <a:pPr algn="ctr"/>
                      <a:r>
                        <a:rPr kumimoji="1" lang="ja-JP" altLang="en-US" sz="1000" b="1" dirty="0"/>
                        <a:t>↓</a:t>
                      </a:r>
                      <a:endParaRPr kumimoji="1" lang="en-US" altLang="ja-JP" sz="1000" b="1" dirty="0"/>
                    </a:p>
                    <a:p>
                      <a:pPr algn="ctr"/>
                      <a:r>
                        <a:rPr kumimoji="1" lang="ja-JP" altLang="en-US" sz="1000" b="1" dirty="0"/>
                        <a:t>水沢駅西口</a:t>
                      </a:r>
                    </a:p>
                  </a:txBody>
                  <a:tcPr marL="100796" marR="100796" marT="50398" marB="503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b="1" dirty="0"/>
                        <a:t>15</a:t>
                      </a:r>
                      <a:r>
                        <a:rPr kumimoji="1" lang="ja-JP" altLang="en-US" sz="1800" b="1" dirty="0"/>
                        <a:t>：</a:t>
                      </a:r>
                      <a:r>
                        <a:rPr kumimoji="1" lang="en-US" altLang="ja-JP" sz="1800" b="1" dirty="0"/>
                        <a:t>30</a:t>
                      </a:r>
                    </a:p>
                  </a:txBody>
                  <a:tcPr marL="100796" marR="100796" marT="50398" marB="503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b="1" dirty="0"/>
                        <a:t>16</a:t>
                      </a:r>
                      <a:r>
                        <a:rPr kumimoji="1" lang="ja-JP" altLang="en-US" sz="1800" b="1" dirty="0"/>
                        <a:t>：</a:t>
                      </a:r>
                      <a:r>
                        <a:rPr kumimoji="1" lang="en-US" altLang="ja-JP" sz="1800" b="1" dirty="0"/>
                        <a:t>10</a:t>
                      </a:r>
                      <a:endParaRPr kumimoji="1" lang="ja-JP" altLang="en-US" sz="1800" b="1" dirty="0"/>
                    </a:p>
                  </a:txBody>
                  <a:tcPr marL="100796" marR="100796" marT="50398" marB="50398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cxnSp>
        <p:nvCxnSpPr>
          <p:cNvPr id="323" name="直線コネクタ 322"/>
          <p:cNvCxnSpPr/>
          <p:nvPr/>
        </p:nvCxnSpPr>
        <p:spPr>
          <a:xfrm flipH="1" flipV="1">
            <a:off x="1235074" y="5674180"/>
            <a:ext cx="1641936" cy="433443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4" name="テキスト ボックス 323"/>
          <p:cNvSpPr txBox="1"/>
          <p:nvPr/>
        </p:nvSpPr>
        <p:spPr>
          <a:xfrm>
            <a:off x="2163224" y="5677088"/>
            <a:ext cx="628274" cy="261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2" b="1" dirty="0">
                <a:solidFill>
                  <a:schemeClr val="bg1"/>
                </a:solidFill>
              </a:rPr>
              <a:t>乗り口</a:t>
            </a:r>
          </a:p>
        </p:txBody>
      </p:sp>
      <p:sp>
        <p:nvSpPr>
          <p:cNvPr id="325" name="テキスト ボックス 324"/>
          <p:cNvSpPr txBox="1"/>
          <p:nvPr/>
        </p:nvSpPr>
        <p:spPr>
          <a:xfrm>
            <a:off x="1167182" y="5807685"/>
            <a:ext cx="628274" cy="261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02" b="1" dirty="0">
                <a:solidFill>
                  <a:schemeClr val="bg1"/>
                </a:solidFill>
              </a:rPr>
              <a:t>発着</a:t>
            </a:r>
            <a:endParaRPr kumimoji="1" lang="ja-JP" altLang="en-US" sz="1102" b="1" dirty="0">
              <a:solidFill>
                <a:schemeClr val="bg1"/>
              </a:solidFill>
            </a:endParaRPr>
          </a:p>
        </p:txBody>
      </p:sp>
      <p:sp>
        <p:nvSpPr>
          <p:cNvPr id="99" name="テキスト ボックス 98"/>
          <p:cNvSpPr txBox="1"/>
          <p:nvPr/>
        </p:nvSpPr>
        <p:spPr>
          <a:xfrm>
            <a:off x="466169" y="5948533"/>
            <a:ext cx="456151" cy="1461136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sz="1764" b="1" dirty="0"/>
              <a:t>◎ 運行時間</a:t>
            </a:r>
          </a:p>
        </p:txBody>
      </p:sp>
      <p:sp>
        <p:nvSpPr>
          <p:cNvPr id="244" name="テキスト ボックス 243"/>
          <p:cNvSpPr txBox="1"/>
          <p:nvPr/>
        </p:nvSpPr>
        <p:spPr>
          <a:xfrm>
            <a:off x="464889" y="8012295"/>
            <a:ext cx="456151" cy="1461136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sz="1764" b="1" dirty="0"/>
              <a:t>◎ 発着場所</a:t>
            </a: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4556026" y="1500777"/>
            <a:ext cx="456151" cy="54438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sz="1764" b="1" dirty="0">
                <a:solidFill>
                  <a:schemeClr val="bg1"/>
                </a:solidFill>
              </a:rPr>
              <a:t>Ｒ４</a:t>
            </a:r>
          </a:p>
        </p:txBody>
      </p:sp>
      <p:grpSp>
        <p:nvGrpSpPr>
          <p:cNvPr id="15" name="グループ化 14"/>
          <p:cNvGrpSpPr/>
          <p:nvPr/>
        </p:nvGrpSpPr>
        <p:grpSpPr>
          <a:xfrm>
            <a:off x="3672673" y="1070181"/>
            <a:ext cx="3682918" cy="3404866"/>
            <a:chOff x="3263554" y="128759"/>
            <a:chExt cx="3682918" cy="3404866"/>
          </a:xfrm>
        </p:grpSpPr>
        <p:grpSp>
          <p:nvGrpSpPr>
            <p:cNvPr id="14" name="グループ化 13"/>
            <p:cNvGrpSpPr/>
            <p:nvPr/>
          </p:nvGrpSpPr>
          <p:grpSpPr>
            <a:xfrm>
              <a:off x="3263554" y="128759"/>
              <a:ext cx="3682918" cy="3404866"/>
              <a:chOff x="3876757" y="1015818"/>
              <a:chExt cx="3682918" cy="3404866"/>
            </a:xfrm>
          </p:grpSpPr>
          <p:sp>
            <p:nvSpPr>
              <p:cNvPr id="9" name="角丸四角形吹き出し 8"/>
              <p:cNvSpPr/>
              <p:nvPr/>
            </p:nvSpPr>
            <p:spPr>
              <a:xfrm rot="5400000">
                <a:off x="3970491" y="933921"/>
                <a:ext cx="3393029" cy="3580497"/>
              </a:xfrm>
              <a:custGeom>
                <a:avLst/>
                <a:gdLst>
                  <a:gd name="connsiteX0" fmla="*/ 0 w 3807153"/>
                  <a:gd name="connsiteY0" fmla="*/ 556436 h 3338552"/>
                  <a:gd name="connsiteX1" fmla="*/ 556436 w 3807153"/>
                  <a:gd name="connsiteY1" fmla="*/ 0 h 3338552"/>
                  <a:gd name="connsiteX2" fmla="*/ 634526 w 3807153"/>
                  <a:gd name="connsiteY2" fmla="*/ 0 h 3338552"/>
                  <a:gd name="connsiteX3" fmla="*/ 634526 w 3807153"/>
                  <a:gd name="connsiteY3" fmla="*/ 0 h 3338552"/>
                  <a:gd name="connsiteX4" fmla="*/ 1586314 w 3807153"/>
                  <a:gd name="connsiteY4" fmla="*/ 0 h 3338552"/>
                  <a:gd name="connsiteX5" fmla="*/ 3250717 w 3807153"/>
                  <a:gd name="connsiteY5" fmla="*/ 0 h 3338552"/>
                  <a:gd name="connsiteX6" fmla="*/ 3807153 w 3807153"/>
                  <a:gd name="connsiteY6" fmla="*/ 556436 h 3338552"/>
                  <a:gd name="connsiteX7" fmla="*/ 3807153 w 3807153"/>
                  <a:gd name="connsiteY7" fmla="*/ 1947489 h 3338552"/>
                  <a:gd name="connsiteX8" fmla="*/ 3807153 w 3807153"/>
                  <a:gd name="connsiteY8" fmla="*/ 1947489 h 3338552"/>
                  <a:gd name="connsiteX9" fmla="*/ 3807153 w 3807153"/>
                  <a:gd name="connsiteY9" fmla="*/ 2782127 h 3338552"/>
                  <a:gd name="connsiteX10" fmla="*/ 3807153 w 3807153"/>
                  <a:gd name="connsiteY10" fmla="*/ 2782116 h 3338552"/>
                  <a:gd name="connsiteX11" fmla="*/ 3250717 w 3807153"/>
                  <a:gd name="connsiteY11" fmla="*/ 3338552 h 3338552"/>
                  <a:gd name="connsiteX12" fmla="*/ 1586314 w 3807153"/>
                  <a:gd name="connsiteY12" fmla="*/ 3338552 h 3338552"/>
                  <a:gd name="connsiteX13" fmla="*/ 1707318 w 3807153"/>
                  <a:gd name="connsiteY13" fmla="*/ 3863806 h 3338552"/>
                  <a:gd name="connsiteX14" fmla="*/ 634526 w 3807153"/>
                  <a:gd name="connsiteY14" fmla="*/ 3338552 h 3338552"/>
                  <a:gd name="connsiteX15" fmla="*/ 556436 w 3807153"/>
                  <a:gd name="connsiteY15" fmla="*/ 3338552 h 3338552"/>
                  <a:gd name="connsiteX16" fmla="*/ 0 w 3807153"/>
                  <a:gd name="connsiteY16" fmla="*/ 2782116 h 3338552"/>
                  <a:gd name="connsiteX17" fmla="*/ 0 w 3807153"/>
                  <a:gd name="connsiteY17" fmla="*/ 2782127 h 3338552"/>
                  <a:gd name="connsiteX18" fmla="*/ 0 w 3807153"/>
                  <a:gd name="connsiteY18" fmla="*/ 1947489 h 3338552"/>
                  <a:gd name="connsiteX19" fmla="*/ 0 w 3807153"/>
                  <a:gd name="connsiteY19" fmla="*/ 1947489 h 3338552"/>
                  <a:gd name="connsiteX20" fmla="*/ 0 w 3807153"/>
                  <a:gd name="connsiteY20" fmla="*/ 556436 h 3338552"/>
                  <a:gd name="connsiteX0" fmla="*/ 0 w 3807153"/>
                  <a:gd name="connsiteY0" fmla="*/ 556436 h 3863806"/>
                  <a:gd name="connsiteX1" fmla="*/ 556436 w 3807153"/>
                  <a:gd name="connsiteY1" fmla="*/ 0 h 3863806"/>
                  <a:gd name="connsiteX2" fmla="*/ 634526 w 3807153"/>
                  <a:gd name="connsiteY2" fmla="*/ 0 h 3863806"/>
                  <a:gd name="connsiteX3" fmla="*/ 634526 w 3807153"/>
                  <a:gd name="connsiteY3" fmla="*/ 0 h 3863806"/>
                  <a:gd name="connsiteX4" fmla="*/ 1586314 w 3807153"/>
                  <a:gd name="connsiteY4" fmla="*/ 0 h 3863806"/>
                  <a:gd name="connsiteX5" fmla="*/ 3250717 w 3807153"/>
                  <a:gd name="connsiteY5" fmla="*/ 0 h 3863806"/>
                  <a:gd name="connsiteX6" fmla="*/ 3807153 w 3807153"/>
                  <a:gd name="connsiteY6" fmla="*/ 556436 h 3863806"/>
                  <a:gd name="connsiteX7" fmla="*/ 3807153 w 3807153"/>
                  <a:gd name="connsiteY7" fmla="*/ 1947489 h 3863806"/>
                  <a:gd name="connsiteX8" fmla="*/ 3807153 w 3807153"/>
                  <a:gd name="connsiteY8" fmla="*/ 1947489 h 3863806"/>
                  <a:gd name="connsiteX9" fmla="*/ 3807153 w 3807153"/>
                  <a:gd name="connsiteY9" fmla="*/ 2782127 h 3863806"/>
                  <a:gd name="connsiteX10" fmla="*/ 3807153 w 3807153"/>
                  <a:gd name="connsiteY10" fmla="*/ 2782116 h 3863806"/>
                  <a:gd name="connsiteX11" fmla="*/ 3250717 w 3807153"/>
                  <a:gd name="connsiteY11" fmla="*/ 3338552 h 3863806"/>
                  <a:gd name="connsiteX12" fmla="*/ 1427750 w 3807153"/>
                  <a:gd name="connsiteY12" fmla="*/ 3338552 h 3863806"/>
                  <a:gd name="connsiteX13" fmla="*/ 1707318 w 3807153"/>
                  <a:gd name="connsiteY13" fmla="*/ 3863806 h 3863806"/>
                  <a:gd name="connsiteX14" fmla="*/ 634526 w 3807153"/>
                  <a:gd name="connsiteY14" fmla="*/ 3338552 h 3863806"/>
                  <a:gd name="connsiteX15" fmla="*/ 556436 w 3807153"/>
                  <a:gd name="connsiteY15" fmla="*/ 3338552 h 3863806"/>
                  <a:gd name="connsiteX16" fmla="*/ 0 w 3807153"/>
                  <a:gd name="connsiteY16" fmla="*/ 2782116 h 3863806"/>
                  <a:gd name="connsiteX17" fmla="*/ 0 w 3807153"/>
                  <a:gd name="connsiteY17" fmla="*/ 2782127 h 3863806"/>
                  <a:gd name="connsiteX18" fmla="*/ 0 w 3807153"/>
                  <a:gd name="connsiteY18" fmla="*/ 1947489 h 3863806"/>
                  <a:gd name="connsiteX19" fmla="*/ 0 w 3807153"/>
                  <a:gd name="connsiteY19" fmla="*/ 1947489 h 3863806"/>
                  <a:gd name="connsiteX20" fmla="*/ 0 w 3807153"/>
                  <a:gd name="connsiteY20" fmla="*/ 556436 h 3863806"/>
                  <a:gd name="connsiteX0" fmla="*/ 0 w 3807153"/>
                  <a:gd name="connsiteY0" fmla="*/ 556436 h 3863806"/>
                  <a:gd name="connsiteX1" fmla="*/ 556436 w 3807153"/>
                  <a:gd name="connsiteY1" fmla="*/ 0 h 3863806"/>
                  <a:gd name="connsiteX2" fmla="*/ 634526 w 3807153"/>
                  <a:gd name="connsiteY2" fmla="*/ 0 h 3863806"/>
                  <a:gd name="connsiteX3" fmla="*/ 634526 w 3807153"/>
                  <a:gd name="connsiteY3" fmla="*/ 0 h 3863806"/>
                  <a:gd name="connsiteX4" fmla="*/ 1586314 w 3807153"/>
                  <a:gd name="connsiteY4" fmla="*/ 0 h 3863806"/>
                  <a:gd name="connsiteX5" fmla="*/ 3250717 w 3807153"/>
                  <a:gd name="connsiteY5" fmla="*/ 0 h 3863806"/>
                  <a:gd name="connsiteX6" fmla="*/ 3807153 w 3807153"/>
                  <a:gd name="connsiteY6" fmla="*/ 556436 h 3863806"/>
                  <a:gd name="connsiteX7" fmla="*/ 3807153 w 3807153"/>
                  <a:gd name="connsiteY7" fmla="*/ 1947489 h 3863806"/>
                  <a:gd name="connsiteX8" fmla="*/ 3807153 w 3807153"/>
                  <a:gd name="connsiteY8" fmla="*/ 1947489 h 3863806"/>
                  <a:gd name="connsiteX9" fmla="*/ 3807153 w 3807153"/>
                  <a:gd name="connsiteY9" fmla="*/ 2782127 h 3863806"/>
                  <a:gd name="connsiteX10" fmla="*/ 3807153 w 3807153"/>
                  <a:gd name="connsiteY10" fmla="*/ 2782116 h 3863806"/>
                  <a:gd name="connsiteX11" fmla="*/ 3250717 w 3807153"/>
                  <a:gd name="connsiteY11" fmla="*/ 3338552 h 3863806"/>
                  <a:gd name="connsiteX12" fmla="*/ 1427750 w 3807153"/>
                  <a:gd name="connsiteY12" fmla="*/ 3338552 h 3863806"/>
                  <a:gd name="connsiteX13" fmla="*/ 1707318 w 3807153"/>
                  <a:gd name="connsiteY13" fmla="*/ 3863806 h 3863806"/>
                  <a:gd name="connsiteX14" fmla="*/ 634526 w 3807153"/>
                  <a:gd name="connsiteY14" fmla="*/ 3338552 h 3863806"/>
                  <a:gd name="connsiteX15" fmla="*/ 556436 w 3807153"/>
                  <a:gd name="connsiteY15" fmla="*/ 3338552 h 3863806"/>
                  <a:gd name="connsiteX16" fmla="*/ 0 w 3807153"/>
                  <a:gd name="connsiteY16" fmla="*/ 2782116 h 3863806"/>
                  <a:gd name="connsiteX17" fmla="*/ 0 w 3807153"/>
                  <a:gd name="connsiteY17" fmla="*/ 2782127 h 3863806"/>
                  <a:gd name="connsiteX18" fmla="*/ 0 w 3807153"/>
                  <a:gd name="connsiteY18" fmla="*/ 1947489 h 3863806"/>
                  <a:gd name="connsiteX19" fmla="*/ 0 w 3807153"/>
                  <a:gd name="connsiteY19" fmla="*/ 1947489 h 3863806"/>
                  <a:gd name="connsiteX20" fmla="*/ 0 w 3807153"/>
                  <a:gd name="connsiteY20" fmla="*/ 556436 h 3863806"/>
                  <a:gd name="connsiteX0" fmla="*/ 0 w 3807153"/>
                  <a:gd name="connsiteY0" fmla="*/ 556436 h 3863806"/>
                  <a:gd name="connsiteX1" fmla="*/ 556436 w 3807153"/>
                  <a:gd name="connsiteY1" fmla="*/ 0 h 3863806"/>
                  <a:gd name="connsiteX2" fmla="*/ 634526 w 3807153"/>
                  <a:gd name="connsiteY2" fmla="*/ 0 h 3863806"/>
                  <a:gd name="connsiteX3" fmla="*/ 634526 w 3807153"/>
                  <a:gd name="connsiteY3" fmla="*/ 0 h 3863806"/>
                  <a:gd name="connsiteX4" fmla="*/ 1586314 w 3807153"/>
                  <a:gd name="connsiteY4" fmla="*/ 0 h 3863806"/>
                  <a:gd name="connsiteX5" fmla="*/ 3250717 w 3807153"/>
                  <a:gd name="connsiteY5" fmla="*/ 0 h 3863806"/>
                  <a:gd name="connsiteX6" fmla="*/ 3807153 w 3807153"/>
                  <a:gd name="connsiteY6" fmla="*/ 556436 h 3863806"/>
                  <a:gd name="connsiteX7" fmla="*/ 3807153 w 3807153"/>
                  <a:gd name="connsiteY7" fmla="*/ 1947489 h 3863806"/>
                  <a:gd name="connsiteX8" fmla="*/ 3807153 w 3807153"/>
                  <a:gd name="connsiteY8" fmla="*/ 1947489 h 3863806"/>
                  <a:gd name="connsiteX9" fmla="*/ 3807153 w 3807153"/>
                  <a:gd name="connsiteY9" fmla="*/ 2782127 h 3863806"/>
                  <a:gd name="connsiteX10" fmla="*/ 3807153 w 3807153"/>
                  <a:gd name="connsiteY10" fmla="*/ 2782116 h 3863806"/>
                  <a:gd name="connsiteX11" fmla="*/ 3250717 w 3807153"/>
                  <a:gd name="connsiteY11" fmla="*/ 3338552 h 3863806"/>
                  <a:gd name="connsiteX12" fmla="*/ 1427750 w 3807153"/>
                  <a:gd name="connsiteY12" fmla="*/ 3338552 h 3863806"/>
                  <a:gd name="connsiteX13" fmla="*/ 1707318 w 3807153"/>
                  <a:gd name="connsiteY13" fmla="*/ 3863806 h 3863806"/>
                  <a:gd name="connsiteX14" fmla="*/ 634526 w 3807153"/>
                  <a:gd name="connsiteY14" fmla="*/ 3338552 h 3863806"/>
                  <a:gd name="connsiteX15" fmla="*/ 556436 w 3807153"/>
                  <a:gd name="connsiteY15" fmla="*/ 3338552 h 3863806"/>
                  <a:gd name="connsiteX16" fmla="*/ 0 w 3807153"/>
                  <a:gd name="connsiteY16" fmla="*/ 2782116 h 3863806"/>
                  <a:gd name="connsiteX17" fmla="*/ 169138 w 3807153"/>
                  <a:gd name="connsiteY17" fmla="*/ 2454423 h 3863806"/>
                  <a:gd name="connsiteX18" fmla="*/ 0 w 3807153"/>
                  <a:gd name="connsiteY18" fmla="*/ 1947489 h 3863806"/>
                  <a:gd name="connsiteX19" fmla="*/ 0 w 3807153"/>
                  <a:gd name="connsiteY19" fmla="*/ 1947489 h 3863806"/>
                  <a:gd name="connsiteX20" fmla="*/ 0 w 3807153"/>
                  <a:gd name="connsiteY20" fmla="*/ 556436 h 3863806"/>
                  <a:gd name="connsiteX0" fmla="*/ 0 w 3807153"/>
                  <a:gd name="connsiteY0" fmla="*/ 556436 h 3863806"/>
                  <a:gd name="connsiteX1" fmla="*/ 556436 w 3807153"/>
                  <a:gd name="connsiteY1" fmla="*/ 0 h 3863806"/>
                  <a:gd name="connsiteX2" fmla="*/ 634526 w 3807153"/>
                  <a:gd name="connsiteY2" fmla="*/ 0 h 3863806"/>
                  <a:gd name="connsiteX3" fmla="*/ 634526 w 3807153"/>
                  <a:gd name="connsiteY3" fmla="*/ 0 h 3863806"/>
                  <a:gd name="connsiteX4" fmla="*/ 1586314 w 3807153"/>
                  <a:gd name="connsiteY4" fmla="*/ 0 h 3863806"/>
                  <a:gd name="connsiteX5" fmla="*/ 3250717 w 3807153"/>
                  <a:gd name="connsiteY5" fmla="*/ 0 h 3863806"/>
                  <a:gd name="connsiteX6" fmla="*/ 3807153 w 3807153"/>
                  <a:gd name="connsiteY6" fmla="*/ 556436 h 3863806"/>
                  <a:gd name="connsiteX7" fmla="*/ 3807153 w 3807153"/>
                  <a:gd name="connsiteY7" fmla="*/ 1947489 h 3863806"/>
                  <a:gd name="connsiteX8" fmla="*/ 3807153 w 3807153"/>
                  <a:gd name="connsiteY8" fmla="*/ 1947489 h 3863806"/>
                  <a:gd name="connsiteX9" fmla="*/ 3807153 w 3807153"/>
                  <a:gd name="connsiteY9" fmla="*/ 2782127 h 3863806"/>
                  <a:gd name="connsiteX10" fmla="*/ 3807153 w 3807153"/>
                  <a:gd name="connsiteY10" fmla="*/ 2782116 h 3863806"/>
                  <a:gd name="connsiteX11" fmla="*/ 3250717 w 3807153"/>
                  <a:gd name="connsiteY11" fmla="*/ 3338552 h 3863806"/>
                  <a:gd name="connsiteX12" fmla="*/ 1427750 w 3807153"/>
                  <a:gd name="connsiteY12" fmla="*/ 3338552 h 3863806"/>
                  <a:gd name="connsiteX13" fmla="*/ 1707318 w 3807153"/>
                  <a:gd name="connsiteY13" fmla="*/ 3863806 h 3863806"/>
                  <a:gd name="connsiteX14" fmla="*/ 634526 w 3807153"/>
                  <a:gd name="connsiteY14" fmla="*/ 3338552 h 3863806"/>
                  <a:gd name="connsiteX15" fmla="*/ 556436 w 3807153"/>
                  <a:gd name="connsiteY15" fmla="*/ 3338552 h 3863806"/>
                  <a:gd name="connsiteX16" fmla="*/ 3 w 3807153"/>
                  <a:gd name="connsiteY16" fmla="*/ 3030537 h 3863806"/>
                  <a:gd name="connsiteX17" fmla="*/ 169138 w 3807153"/>
                  <a:gd name="connsiteY17" fmla="*/ 2454423 h 3863806"/>
                  <a:gd name="connsiteX18" fmla="*/ 0 w 3807153"/>
                  <a:gd name="connsiteY18" fmla="*/ 1947489 h 3863806"/>
                  <a:gd name="connsiteX19" fmla="*/ 0 w 3807153"/>
                  <a:gd name="connsiteY19" fmla="*/ 1947489 h 3863806"/>
                  <a:gd name="connsiteX20" fmla="*/ 0 w 3807153"/>
                  <a:gd name="connsiteY20" fmla="*/ 556436 h 3863806"/>
                  <a:gd name="connsiteX0" fmla="*/ 1 w 3807154"/>
                  <a:gd name="connsiteY0" fmla="*/ 556436 h 3863806"/>
                  <a:gd name="connsiteX1" fmla="*/ 556437 w 3807154"/>
                  <a:gd name="connsiteY1" fmla="*/ 0 h 3863806"/>
                  <a:gd name="connsiteX2" fmla="*/ 634527 w 3807154"/>
                  <a:gd name="connsiteY2" fmla="*/ 0 h 3863806"/>
                  <a:gd name="connsiteX3" fmla="*/ 634527 w 3807154"/>
                  <a:gd name="connsiteY3" fmla="*/ 0 h 3863806"/>
                  <a:gd name="connsiteX4" fmla="*/ 1586315 w 3807154"/>
                  <a:gd name="connsiteY4" fmla="*/ 0 h 3863806"/>
                  <a:gd name="connsiteX5" fmla="*/ 3250718 w 3807154"/>
                  <a:gd name="connsiteY5" fmla="*/ 0 h 3863806"/>
                  <a:gd name="connsiteX6" fmla="*/ 3807154 w 3807154"/>
                  <a:gd name="connsiteY6" fmla="*/ 556436 h 3863806"/>
                  <a:gd name="connsiteX7" fmla="*/ 3807154 w 3807154"/>
                  <a:gd name="connsiteY7" fmla="*/ 1947489 h 3863806"/>
                  <a:gd name="connsiteX8" fmla="*/ 3807154 w 3807154"/>
                  <a:gd name="connsiteY8" fmla="*/ 1947489 h 3863806"/>
                  <a:gd name="connsiteX9" fmla="*/ 3807154 w 3807154"/>
                  <a:gd name="connsiteY9" fmla="*/ 2782127 h 3863806"/>
                  <a:gd name="connsiteX10" fmla="*/ 3807154 w 3807154"/>
                  <a:gd name="connsiteY10" fmla="*/ 2782116 h 3863806"/>
                  <a:gd name="connsiteX11" fmla="*/ 3250718 w 3807154"/>
                  <a:gd name="connsiteY11" fmla="*/ 3338552 h 3863806"/>
                  <a:gd name="connsiteX12" fmla="*/ 1427751 w 3807154"/>
                  <a:gd name="connsiteY12" fmla="*/ 3338552 h 3863806"/>
                  <a:gd name="connsiteX13" fmla="*/ 1707319 w 3807154"/>
                  <a:gd name="connsiteY13" fmla="*/ 3863806 h 3863806"/>
                  <a:gd name="connsiteX14" fmla="*/ 634527 w 3807154"/>
                  <a:gd name="connsiteY14" fmla="*/ 3338552 h 3863806"/>
                  <a:gd name="connsiteX15" fmla="*/ 556437 w 3807154"/>
                  <a:gd name="connsiteY15" fmla="*/ 3338552 h 3863806"/>
                  <a:gd name="connsiteX16" fmla="*/ 4 w 3807154"/>
                  <a:gd name="connsiteY16" fmla="*/ 3030537 h 3863806"/>
                  <a:gd name="connsiteX17" fmla="*/ 0 w 3807154"/>
                  <a:gd name="connsiteY17" fmla="*/ 2464994 h 3863806"/>
                  <a:gd name="connsiteX18" fmla="*/ 1 w 3807154"/>
                  <a:gd name="connsiteY18" fmla="*/ 1947489 h 3863806"/>
                  <a:gd name="connsiteX19" fmla="*/ 1 w 3807154"/>
                  <a:gd name="connsiteY19" fmla="*/ 1947489 h 3863806"/>
                  <a:gd name="connsiteX20" fmla="*/ 1 w 3807154"/>
                  <a:gd name="connsiteY20" fmla="*/ 556436 h 3863806"/>
                  <a:gd name="connsiteX0" fmla="*/ 1 w 3807154"/>
                  <a:gd name="connsiteY0" fmla="*/ 556436 h 3863806"/>
                  <a:gd name="connsiteX1" fmla="*/ 556437 w 3807154"/>
                  <a:gd name="connsiteY1" fmla="*/ 0 h 3863806"/>
                  <a:gd name="connsiteX2" fmla="*/ 634527 w 3807154"/>
                  <a:gd name="connsiteY2" fmla="*/ 0 h 3863806"/>
                  <a:gd name="connsiteX3" fmla="*/ 634527 w 3807154"/>
                  <a:gd name="connsiteY3" fmla="*/ 0 h 3863806"/>
                  <a:gd name="connsiteX4" fmla="*/ 1586315 w 3807154"/>
                  <a:gd name="connsiteY4" fmla="*/ 0 h 3863806"/>
                  <a:gd name="connsiteX5" fmla="*/ 3250718 w 3807154"/>
                  <a:gd name="connsiteY5" fmla="*/ 0 h 3863806"/>
                  <a:gd name="connsiteX6" fmla="*/ 3807154 w 3807154"/>
                  <a:gd name="connsiteY6" fmla="*/ 556436 h 3863806"/>
                  <a:gd name="connsiteX7" fmla="*/ 3807154 w 3807154"/>
                  <a:gd name="connsiteY7" fmla="*/ 1947489 h 3863806"/>
                  <a:gd name="connsiteX8" fmla="*/ 3807154 w 3807154"/>
                  <a:gd name="connsiteY8" fmla="*/ 1947489 h 3863806"/>
                  <a:gd name="connsiteX9" fmla="*/ 3807154 w 3807154"/>
                  <a:gd name="connsiteY9" fmla="*/ 2782127 h 3863806"/>
                  <a:gd name="connsiteX10" fmla="*/ 3807154 w 3807154"/>
                  <a:gd name="connsiteY10" fmla="*/ 2782116 h 3863806"/>
                  <a:gd name="connsiteX11" fmla="*/ 3250718 w 3807154"/>
                  <a:gd name="connsiteY11" fmla="*/ 3338552 h 3863806"/>
                  <a:gd name="connsiteX12" fmla="*/ 1427751 w 3807154"/>
                  <a:gd name="connsiteY12" fmla="*/ 3338552 h 3863806"/>
                  <a:gd name="connsiteX13" fmla="*/ 1707319 w 3807154"/>
                  <a:gd name="connsiteY13" fmla="*/ 3863806 h 3863806"/>
                  <a:gd name="connsiteX14" fmla="*/ 634527 w 3807154"/>
                  <a:gd name="connsiteY14" fmla="*/ 3338552 h 3863806"/>
                  <a:gd name="connsiteX15" fmla="*/ 556437 w 3807154"/>
                  <a:gd name="connsiteY15" fmla="*/ 3338552 h 3863806"/>
                  <a:gd name="connsiteX16" fmla="*/ 4 w 3807154"/>
                  <a:gd name="connsiteY16" fmla="*/ 3030537 h 3863806"/>
                  <a:gd name="connsiteX17" fmla="*/ 0 w 3807154"/>
                  <a:gd name="connsiteY17" fmla="*/ 2464994 h 3863806"/>
                  <a:gd name="connsiteX18" fmla="*/ 1 w 3807154"/>
                  <a:gd name="connsiteY18" fmla="*/ 1947489 h 3863806"/>
                  <a:gd name="connsiteX19" fmla="*/ 1 w 3807154"/>
                  <a:gd name="connsiteY19" fmla="*/ 1947489 h 3863806"/>
                  <a:gd name="connsiteX20" fmla="*/ 1 w 3807154"/>
                  <a:gd name="connsiteY20" fmla="*/ 556436 h 3863806"/>
                  <a:gd name="connsiteX0" fmla="*/ 1 w 3807154"/>
                  <a:gd name="connsiteY0" fmla="*/ 556436 h 3863806"/>
                  <a:gd name="connsiteX1" fmla="*/ 318587 w 3807154"/>
                  <a:gd name="connsiteY1" fmla="*/ 0 h 3863806"/>
                  <a:gd name="connsiteX2" fmla="*/ 634527 w 3807154"/>
                  <a:gd name="connsiteY2" fmla="*/ 0 h 3863806"/>
                  <a:gd name="connsiteX3" fmla="*/ 634527 w 3807154"/>
                  <a:gd name="connsiteY3" fmla="*/ 0 h 3863806"/>
                  <a:gd name="connsiteX4" fmla="*/ 1586315 w 3807154"/>
                  <a:gd name="connsiteY4" fmla="*/ 0 h 3863806"/>
                  <a:gd name="connsiteX5" fmla="*/ 3250718 w 3807154"/>
                  <a:gd name="connsiteY5" fmla="*/ 0 h 3863806"/>
                  <a:gd name="connsiteX6" fmla="*/ 3807154 w 3807154"/>
                  <a:gd name="connsiteY6" fmla="*/ 556436 h 3863806"/>
                  <a:gd name="connsiteX7" fmla="*/ 3807154 w 3807154"/>
                  <a:gd name="connsiteY7" fmla="*/ 1947489 h 3863806"/>
                  <a:gd name="connsiteX8" fmla="*/ 3807154 w 3807154"/>
                  <a:gd name="connsiteY8" fmla="*/ 1947489 h 3863806"/>
                  <a:gd name="connsiteX9" fmla="*/ 3807154 w 3807154"/>
                  <a:gd name="connsiteY9" fmla="*/ 2782127 h 3863806"/>
                  <a:gd name="connsiteX10" fmla="*/ 3807154 w 3807154"/>
                  <a:gd name="connsiteY10" fmla="*/ 2782116 h 3863806"/>
                  <a:gd name="connsiteX11" fmla="*/ 3250718 w 3807154"/>
                  <a:gd name="connsiteY11" fmla="*/ 3338552 h 3863806"/>
                  <a:gd name="connsiteX12" fmla="*/ 1427751 w 3807154"/>
                  <a:gd name="connsiteY12" fmla="*/ 3338552 h 3863806"/>
                  <a:gd name="connsiteX13" fmla="*/ 1707319 w 3807154"/>
                  <a:gd name="connsiteY13" fmla="*/ 3863806 h 3863806"/>
                  <a:gd name="connsiteX14" fmla="*/ 634527 w 3807154"/>
                  <a:gd name="connsiteY14" fmla="*/ 3338552 h 3863806"/>
                  <a:gd name="connsiteX15" fmla="*/ 556437 w 3807154"/>
                  <a:gd name="connsiteY15" fmla="*/ 3338552 h 3863806"/>
                  <a:gd name="connsiteX16" fmla="*/ 4 w 3807154"/>
                  <a:gd name="connsiteY16" fmla="*/ 3030537 h 3863806"/>
                  <a:gd name="connsiteX17" fmla="*/ 0 w 3807154"/>
                  <a:gd name="connsiteY17" fmla="*/ 2464994 h 3863806"/>
                  <a:gd name="connsiteX18" fmla="*/ 1 w 3807154"/>
                  <a:gd name="connsiteY18" fmla="*/ 1947489 h 3863806"/>
                  <a:gd name="connsiteX19" fmla="*/ 1 w 3807154"/>
                  <a:gd name="connsiteY19" fmla="*/ 1947489 h 3863806"/>
                  <a:gd name="connsiteX20" fmla="*/ 1 w 3807154"/>
                  <a:gd name="connsiteY20" fmla="*/ 556436 h 3863806"/>
                  <a:gd name="connsiteX0" fmla="*/ 1 w 3807154"/>
                  <a:gd name="connsiteY0" fmla="*/ 556436 h 3863806"/>
                  <a:gd name="connsiteX1" fmla="*/ 318587 w 3807154"/>
                  <a:gd name="connsiteY1" fmla="*/ 0 h 3863806"/>
                  <a:gd name="connsiteX2" fmla="*/ 634527 w 3807154"/>
                  <a:gd name="connsiteY2" fmla="*/ 0 h 3863806"/>
                  <a:gd name="connsiteX3" fmla="*/ 634527 w 3807154"/>
                  <a:gd name="connsiteY3" fmla="*/ 0 h 3863806"/>
                  <a:gd name="connsiteX4" fmla="*/ 1586315 w 3807154"/>
                  <a:gd name="connsiteY4" fmla="*/ 0 h 3863806"/>
                  <a:gd name="connsiteX5" fmla="*/ 3250718 w 3807154"/>
                  <a:gd name="connsiteY5" fmla="*/ 0 h 3863806"/>
                  <a:gd name="connsiteX6" fmla="*/ 3807154 w 3807154"/>
                  <a:gd name="connsiteY6" fmla="*/ 556436 h 3863806"/>
                  <a:gd name="connsiteX7" fmla="*/ 3807154 w 3807154"/>
                  <a:gd name="connsiteY7" fmla="*/ 1947489 h 3863806"/>
                  <a:gd name="connsiteX8" fmla="*/ 3807154 w 3807154"/>
                  <a:gd name="connsiteY8" fmla="*/ 1947489 h 3863806"/>
                  <a:gd name="connsiteX9" fmla="*/ 3807154 w 3807154"/>
                  <a:gd name="connsiteY9" fmla="*/ 2782127 h 3863806"/>
                  <a:gd name="connsiteX10" fmla="*/ 3807154 w 3807154"/>
                  <a:gd name="connsiteY10" fmla="*/ 2782116 h 3863806"/>
                  <a:gd name="connsiteX11" fmla="*/ 3250718 w 3807154"/>
                  <a:gd name="connsiteY11" fmla="*/ 3338552 h 3863806"/>
                  <a:gd name="connsiteX12" fmla="*/ 1427751 w 3807154"/>
                  <a:gd name="connsiteY12" fmla="*/ 3338552 h 3863806"/>
                  <a:gd name="connsiteX13" fmla="*/ 1707319 w 3807154"/>
                  <a:gd name="connsiteY13" fmla="*/ 3863806 h 3863806"/>
                  <a:gd name="connsiteX14" fmla="*/ 634527 w 3807154"/>
                  <a:gd name="connsiteY14" fmla="*/ 3338552 h 3863806"/>
                  <a:gd name="connsiteX15" fmla="*/ 556437 w 3807154"/>
                  <a:gd name="connsiteY15" fmla="*/ 3338552 h 3863806"/>
                  <a:gd name="connsiteX16" fmla="*/ 4 w 3807154"/>
                  <a:gd name="connsiteY16" fmla="*/ 3030537 h 3863806"/>
                  <a:gd name="connsiteX17" fmla="*/ 0 w 3807154"/>
                  <a:gd name="connsiteY17" fmla="*/ 2464994 h 3863806"/>
                  <a:gd name="connsiteX18" fmla="*/ 1 w 3807154"/>
                  <a:gd name="connsiteY18" fmla="*/ 1947489 h 3863806"/>
                  <a:gd name="connsiteX19" fmla="*/ 1 w 3807154"/>
                  <a:gd name="connsiteY19" fmla="*/ 1947489 h 3863806"/>
                  <a:gd name="connsiteX20" fmla="*/ 1 w 3807154"/>
                  <a:gd name="connsiteY20" fmla="*/ 556436 h 3863806"/>
                  <a:gd name="connsiteX0" fmla="*/ 1 w 3807154"/>
                  <a:gd name="connsiteY0" fmla="*/ 556436 h 3863806"/>
                  <a:gd name="connsiteX1" fmla="*/ 318587 w 3807154"/>
                  <a:gd name="connsiteY1" fmla="*/ 0 h 3863806"/>
                  <a:gd name="connsiteX2" fmla="*/ 634527 w 3807154"/>
                  <a:gd name="connsiteY2" fmla="*/ 0 h 3863806"/>
                  <a:gd name="connsiteX3" fmla="*/ 634527 w 3807154"/>
                  <a:gd name="connsiteY3" fmla="*/ 0 h 3863806"/>
                  <a:gd name="connsiteX4" fmla="*/ 1586315 w 3807154"/>
                  <a:gd name="connsiteY4" fmla="*/ 0 h 3863806"/>
                  <a:gd name="connsiteX5" fmla="*/ 3250718 w 3807154"/>
                  <a:gd name="connsiteY5" fmla="*/ 0 h 3863806"/>
                  <a:gd name="connsiteX6" fmla="*/ 3807154 w 3807154"/>
                  <a:gd name="connsiteY6" fmla="*/ 556436 h 3863806"/>
                  <a:gd name="connsiteX7" fmla="*/ 3807154 w 3807154"/>
                  <a:gd name="connsiteY7" fmla="*/ 1947489 h 3863806"/>
                  <a:gd name="connsiteX8" fmla="*/ 3807154 w 3807154"/>
                  <a:gd name="connsiteY8" fmla="*/ 1947489 h 3863806"/>
                  <a:gd name="connsiteX9" fmla="*/ 3807154 w 3807154"/>
                  <a:gd name="connsiteY9" fmla="*/ 2782127 h 3863806"/>
                  <a:gd name="connsiteX10" fmla="*/ 3807154 w 3807154"/>
                  <a:gd name="connsiteY10" fmla="*/ 2782116 h 3863806"/>
                  <a:gd name="connsiteX11" fmla="*/ 3250718 w 3807154"/>
                  <a:gd name="connsiteY11" fmla="*/ 3338552 h 3863806"/>
                  <a:gd name="connsiteX12" fmla="*/ 1427751 w 3807154"/>
                  <a:gd name="connsiteY12" fmla="*/ 3338552 h 3863806"/>
                  <a:gd name="connsiteX13" fmla="*/ 1707319 w 3807154"/>
                  <a:gd name="connsiteY13" fmla="*/ 3863806 h 3863806"/>
                  <a:gd name="connsiteX14" fmla="*/ 634527 w 3807154"/>
                  <a:gd name="connsiteY14" fmla="*/ 3338552 h 3863806"/>
                  <a:gd name="connsiteX15" fmla="*/ 556437 w 3807154"/>
                  <a:gd name="connsiteY15" fmla="*/ 3338552 h 3863806"/>
                  <a:gd name="connsiteX16" fmla="*/ 4 w 3807154"/>
                  <a:gd name="connsiteY16" fmla="*/ 3030537 h 3863806"/>
                  <a:gd name="connsiteX17" fmla="*/ 0 w 3807154"/>
                  <a:gd name="connsiteY17" fmla="*/ 2464994 h 3863806"/>
                  <a:gd name="connsiteX18" fmla="*/ 1 w 3807154"/>
                  <a:gd name="connsiteY18" fmla="*/ 1947489 h 3863806"/>
                  <a:gd name="connsiteX19" fmla="*/ 1 w 3807154"/>
                  <a:gd name="connsiteY19" fmla="*/ 1947489 h 3863806"/>
                  <a:gd name="connsiteX20" fmla="*/ 1 w 3807154"/>
                  <a:gd name="connsiteY20" fmla="*/ 556436 h 3863806"/>
                  <a:gd name="connsiteX0" fmla="*/ 1 w 3807154"/>
                  <a:gd name="connsiteY0" fmla="*/ 556436 h 3863806"/>
                  <a:gd name="connsiteX1" fmla="*/ 318587 w 3807154"/>
                  <a:gd name="connsiteY1" fmla="*/ 0 h 3863806"/>
                  <a:gd name="connsiteX2" fmla="*/ 634527 w 3807154"/>
                  <a:gd name="connsiteY2" fmla="*/ 0 h 3863806"/>
                  <a:gd name="connsiteX3" fmla="*/ 634527 w 3807154"/>
                  <a:gd name="connsiteY3" fmla="*/ 0 h 3863806"/>
                  <a:gd name="connsiteX4" fmla="*/ 1586315 w 3807154"/>
                  <a:gd name="connsiteY4" fmla="*/ 0 h 3863806"/>
                  <a:gd name="connsiteX5" fmla="*/ 3250718 w 3807154"/>
                  <a:gd name="connsiteY5" fmla="*/ 0 h 3863806"/>
                  <a:gd name="connsiteX6" fmla="*/ 3807154 w 3807154"/>
                  <a:gd name="connsiteY6" fmla="*/ 556436 h 3863806"/>
                  <a:gd name="connsiteX7" fmla="*/ 3807154 w 3807154"/>
                  <a:gd name="connsiteY7" fmla="*/ 1947489 h 3863806"/>
                  <a:gd name="connsiteX8" fmla="*/ 3807154 w 3807154"/>
                  <a:gd name="connsiteY8" fmla="*/ 1947489 h 3863806"/>
                  <a:gd name="connsiteX9" fmla="*/ 3807154 w 3807154"/>
                  <a:gd name="connsiteY9" fmla="*/ 2782127 h 3863806"/>
                  <a:gd name="connsiteX10" fmla="*/ 3807154 w 3807154"/>
                  <a:gd name="connsiteY10" fmla="*/ 2782116 h 3863806"/>
                  <a:gd name="connsiteX11" fmla="*/ 3250718 w 3807154"/>
                  <a:gd name="connsiteY11" fmla="*/ 3338552 h 3863806"/>
                  <a:gd name="connsiteX12" fmla="*/ 1427751 w 3807154"/>
                  <a:gd name="connsiteY12" fmla="*/ 3338552 h 3863806"/>
                  <a:gd name="connsiteX13" fmla="*/ 1707319 w 3807154"/>
                  <a:gd name="connsiteY13" fmla="*/ 3863806 h 3863806"/>
                  <a:gd name="connsiteX14" fmla="*/ 634527 w 3807154"/>
                  <a:gd name="connsiteY14" fmla="*/ 3338552 h 3863806"/>
                  <a:gd name="connsiteX15" fmla="*/ 556437 w 3807154"/>
                  <a:gd name="connsiteY15" fmla="*/ 3338552 h 3863806"/>
                  <a:gd name="connsiteX16" fmla="*/ 4 w 3807154"/>
                  <a:gd name="connsiteY16" fmla="*/ 3030537 h 3863806"/>
                  <a:gd name="connsiteX17" fmla="*/ 0 w 3807154"/>
                  <a:gd name="connsiteY17" fmla="*/ 2464994 h 3863806"/>
                  <a:gd name="connsiteX18" fmla="*/ 1 w 3807154"/>
                  <a:gd name="connsiteY18" fmla="*/ 1947489 h 3863806"/>
                  <a:gd name="connsiteX19" fmla="*/ 1 w 3807154"/>
                  <a:gd name="connsiteY19" fmla="*/ 1947489 h 3863806"/>
                  <a:gd name="connsiteX20" fmla="*/ 1 w 3807154"/>
                  <a:gd name="connsiteY20" fmla="*/ 556436 h 3863806"/>
                  <a:gd name="connsiteX0" fmla="*/ 1 w 3807154"/>
                  <a:gd name="connsiteY0" fmla="*/ 556436 h 3863806"/>
                  <a:gd name="connsiteX1" fmla="*/ 318587 w 3807154"/>
                  <a:gd name="connsiteY1" fmla="*/ 0 h 3863806"/>
                  <a:gd name="connsiteX2" fmla="*/ 634527 w 3807154"/>
                  <a:gd name="connsiteY2" fmla="*/ 0 h 3863806"/>
                  <a:gd name="connsiteX3" fmla="*/ 634527 w 3807154"/>
                  <a:gd name="connsiteY3" fmla="*/ 0 h 3863806"/>
                  <a:gd name="connsiteX4" fmla="*/ 1586315 w 3807154"/>
                  <a:gd name="connsiteY4" fmla="*/ 0 h 3863806"/>
                  <a:gd name="connsiteX5" fmla="*/ 3250718 w 3807154"/>
                  <a:gd name="connsiteY5" fmla="*/ 0 h 3863806"/>
                  <a:gd name="connsiteX6" fmla="*/ 3807154 w 3807154"/>
                  <a:gd name="connsiteY6" fmla="*/ 556436 h 3863806"/>
                  <a:gd name="connsiteX7" fmla="*/ 3807154 w 3807154"/>
                  <a:gd name="connsiteY7" fmla="*/ 1947489 h 3863806"/>
                  <a:gd name="connsiteX8" fmla="*/ 3807154 w 3807154"/>
                  <a:gd name="connsiteY8" fmla="*/ 1947489 h 3863806"/>
                  <a:gd name="connsiteX9" fmla="*/ 3807154 w 3807154"/>
                  <a:gd name="connsiteY9" fmla="*/ 2782127 h 3863806"/>
                  <a:gd name="connsiteX10" fmla="*/ 3807154 w 3807154"/>
                  <a:gd name="connsiteY10" fmla="*/ 2782116 h 3863806"/>
                  <a:gd name="connsiteX11" fmla="*/ 3250718 w 3807154"/>
                  <a:gd name="connsiteY11" fmla="*/ 3338552 h 3863806"/>
                  <a:gd name="connsiteX12" fmla="*/ 1427751 w 3807154"/>
                  <a:gd name="connsiteY12" fmla="*/ 3338552 h 3863806"/>
                  <a:gd name="connsiteX13" fmla="*/ 1707319 w 3807154"/>
                  <a:gd name="connsiteY13" fmla="*/ 3863806 h 3863806"/>
                  <a:gd name="connsiteX14" fmla="*/ 634527 w 3807154"/>
                  <a:gd name="connsiteY14" fmla="*/ 3338552 h 3863806"/>
                  <a:gd name="connsiteX15" fmla="*/ 556437 w 3807154"/>
                  <a:gd name="connsiteY15" fmla="*/ 3338552 h 3863806"/>
                  <a:gd name="connsiteX16" fmla="*/ 4 w 3807154"/>
                  <a:gd name="connsiteY16" fmla="*/ 3030537 h 3863806"/>
                  <a:gd name="connsiteX17" fmla="*/ 0 w 3807154"/>
                  <a:gd name="connsiteY17" fmla="*/ 2464994 h 3863806"/>
                  <a:gd name="connsiteX18" fmla="*/ 1 w 3807154"/>
                  <a:gd name="connsiteY18" fmla="*/ 1947489 h 3863806"/>
                  <a:gd name="connsiteX19" fmla="*/ 1 w 3807154"/>
                  <a:gd name="connsiteY19" fmla="*/ 1947489 h 3863806"/>
                  <a:gd name="connsiteX20" fmla="*/ 1 w 3807154"/>
                  <a:gd name="connsiteY20" fmla="*/ 556436 h 3863806"/>
                  <a:gd name="connsiteX0" fmla="*/ 1 w 3807154"/>
                  <a:gd name="connsiteY0" fmla="*/ 556436 h 3663781"/>
                  <a:gd name="connsiteX1" fmla="*/ 318587 w 3807154"/>
                  <a:gd name="connsiteY1" fmla="*/ 0 h 3663781"/>
                  <a:gd name="connsiteX2" fmla="*/ 634527 w 3807154"/>
                  <a:gd name="connsiteY2" fmla="*/ 0 h 3663781"/>
                  <a:gd name="connsiteX3" fmla="*/ 634527 w 3807154"/>
                  <a:gd name="connsiteY3" fmla="*/ 0 h 3663781"/>
                  <a:gd name="connsiteX4" fmla="*/ 1586315 w 3807154"/>
                  <a:gd name="connsiteY4" fmla="*/ 0 h 3663781"/>
                  <a:gd name="connsiteX5" fmla="*/ 3250718 w 3807154"/>
                  <a:gd name="connsiteY5" fmla="*/ 0 h 3663781"/>
                  <a:gd name="connsiteX6" fmla="*/ 3807154 w 3807154"/>
                  <a:gd name="connsiteY6" fmla="*/ 556436 h 3663781"/>
                  <a:gd name="connsiteX7" fmla="*/ 3807154 w 3807154"/>
                  <a:gd name="connsiteY7" fmla="*/ 1947489 h 3663781"/>
                  <a:gd name="connsiteX8" fmla="*/ 3807154 w 3807154"/>
                  <a:gd name="connsiteY8" fmla="*/ 1947489 h 3663781"/>
                  <a:gd name="connsiteX9" fmla="*/ 3807154 w 3807154"/>
                  <a:gd name="connsiteY9" fmla="*/ 2782127 h 3663781"/>
                  <a:gd name="connsiteX10" fmla="*/ 3807154 w 3807154"/>
                  <a:gd name="connsiteY10" fmla="*/ 2782116 h 3663781"/>
                  <a:gd name="connsiteX11" fmla="*/ 3250718 w 3807154"/>
                  <a:gd name="connsiteY11" fmla="*/ 3338552 h 3663781"/>
                  <a:gd name="connsiteX12" fmla="*/ 1427751 w 3807154"/>
                  <a:gd name="connsiteY12" fmla="*/ 3338552 h 3663781"/>
                  <a:gd name="connsiteX13" fmla="*/ 1640644 w 3807154"/>
                  <a:gd name="connsiteY13" fmla="*/ 3663781 h 3663781"/>
                  <a:gd name="connsiteX14" fmla="*/ 634527 w 3807154"/>
                  <a:gd name="connsiteY14" fmla="*/ 3338552 h 3663781"/>
                  <a:gd name="connsiteX15" fmla="*/ 556437 w 3807154"/>
                  <a:gd name="connsiteY15" fmla="*/ 3338552 h 3663781"/>
                  <a:gd name="connsiteX16" fmla="*/ 4 w 3807154"/>
                  <a:gd name="connsiteY16" fmla="*/ 3030537 h 3663781"/>
                  <a:gd name="connsiteX17" fmla="*/ 0 w 3807154"/>
                  <a:gd name="connsiteY17" fmla="*/ 2464994 h 3663781"/>
                  <a:gd name="connsiteX18" fmla="*/ 1 w 3807154"/>
                  <a:gd name="connsiteY18" fmla="*/ 1947489 h 3663781"/>
                  <a:gd name="connsiteX19" fmla="*/ 1 w 3807154"/>
                  <a:gd name="connsiteY19" fmla="*/ 1947489 h 3663781"/>
                  <a:gd name="connsiteX20" fmla="*/ 1 w 3807154"/>
                  <a:gd name="connsiteY20" fmla="*/ 556436 h 3663781"/>
                  <a:gd name="connsiteX0" fmla="*/ 1 w 3807154"/>
                  <a:gd name="connsiteY0" fmla="*/ 556436 h 3749506"/>
                  <a:gd name="connsiteX1" fmla="*/ 318587 w 3807154"/>
                  <a:gd name="connsiteY1" fmla="*/ 0 h 3749506"/>
                  <a:gd name="connsiteX2" fmla="*/ 634527 w 3807154"/>
                  <a:gd name="connsiteY2" fmla="*/ 0 h 3749506"/>
                  <a:gd name="connsiteX3" fmla="*/ 634527 w 3807154"/>
                  <a:gd name="connsiteY3" fmla="*/ 0 h 3749506"/>
                  <a:gd name="connsiteX4" fmla="*/ 1586315 w 3807154"/>
                  <a:gd name="connsiteY4" fmla="*/ 0 h 3749506"/>
                  <a:gd name="connsiteX5" fmla="*/ 3250718 w 3807154"/>
                  <a:gd name="connsiteY5" fmla="*/ 0 h 3749506"/>
                  <a:gd name="connsiteX6" fmla="*/ 3807154 w 3807154"/>
                  <a:gd name="connsiteY6" fmla="*/ 556436 h 3749506"/>
                  <a:gd name="connsiteX7" fmla="*/ 3807154 w 3807154"/>
                  <a:gd name="connsiteY7" fmla="*/ 1947489 h 3749506"/>
                  <a:gd name="connsiteX8" fmla="*/ 3807154 w 3807154"/>
                  <a:gd name="connsiteY8" fmla="*/ 1947489 h 3749506"/>
                  <a:gd name="connsiteX9" fmla="*/ 3807154 w 3807154"/>
                  <a:gd name="connsiteY9" fmla="*/ 2782127 h 3749506"/>
                  <a:gd name="connsiteX10" fmla="*/ 3807154 w 3807154"/>
                  <a:gd name="connsiteY10" fmla="*/ 2782116 h 3749506"/>
                  <a:gd name="connsiteX11" fmla="*/ 3250718 w 3807154"/>
                  <a:gd name="connsiteY11" fmla="*/ 3338552 h 3749506"/>
                  <a:gd name="connsiteX12" fmla="*/ 1427751 w 3807154"/>
                  <a:gd name="connsiteY12" fmla="*/ 3338552 h 3749506"/>
                  <a:gd name="connsiteX13" fmla="*/ 1688271 w 3807154"/>
                  <a:gd name="connsiteY13" fmla="*/ 3749506 h 3749506"/>
                  <a:gd name="connsiteX14" fmla="*/ 634527 w 3807154"/>
                  <a:gd name="connsiteY14" fmla="*/ 3338552 h 3749506"/>
                  <a:gd name="connsiteX15" fmla="*/ 556437 w 3807154"/>
                  <a:gd name="connsiteY15" fmla="*/ 3338552 h 3749506"/>
                  <a:gd name="connsiteX16" fmla="*/ 4 w 3807154"/>
                  <a:gd name="connsiteY16" fmla="*/ 3030537 h 3749506"/>
                  <a:gd name="connsiteX17" fmla="*/ 0 w 3807154"/>
                  <a:gd name="connsiteY17" fmla="*/ 2464994 h 3749506"/>
                  <a:gd name="connsiteX18" fmla="*/ 1 w 3807154"/>
                  <a:gd name="connsiteY18" fmla="*/ 1947489 h 3749506"/>
                  <a:gd name="connsiteX19" fmla="*/ 1 w 3807154"/>
                  <a:gd name="connsiteY19" fmla="*/ 1947489 h 3749506"/>
                  <a:gd name="connsiteX20" fmla="*/ 1 w 3807154"/>
                  <a:gd name="connsiteY20" fmla="*/ 556436 h 37495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807154" h="3749506">
                    <a:moveTo>
                      <a:pt x="1" y="556436"/>
                    </a:moveTo>
                    <a:cubicBezTo>
                      <a:pt x="5287" y="21847"/>
                      <a:pt x="11276" y="0"/>
                      <a:pt x="318587" y="0"/>
                    </a:cubicBezTo>
                    <a:lnTo>
                      <a:pt x="634527" y="0"/>
                    </a:lnTo>
                    <a:lnTo>
                      <a:pt x="634527" y="0"/>
                    </a:lnTo>
                    <a:lnTo>
                      <a:pt x="1586315" y="0"/>
                    </a:lnTo>
                    <a:lnTo>
                      <a:pt x="3250718" y="0"/>
                    </a:lnTo>
                    <a:cubicBezTo>
                      <a:pt x="3790593" y="0"/>
                      <a:pt x="3807154" y="11275"/>
                      <a:pt x="3807154" y="556436"/>
                    </a:cubicBezTo>
                    <a:lnTo>
                      <a:pt x="3807154" y="1947489"/>
                    </a:lnTo>
                    <a:lnTo>
                      <a:pt x="3807154" y="1947489"/>
                    </a:lnTo>
                    <a:lnTo>
                      <a:pt x="3807154" y="2782127"/>
                    </a:lnTo>
                    <a:lnTo>
                      <a:pt x="3807154" y="2782116"/>
                    </a:lnTo>
                    <a:cubicBezTo>
                      <a:pt x="3801869" y="3321992"/>
                      <a:pt x="3790593" y="3327981"/>
                      <a:pt x="3250718" y="3338552"/>
                    </a:cubicBezTo>
                    <a:lnTo>
                      <a:pt x="1427751" y="3338552"/>
                    </a:lnTo>
                    <a:lnTo>
                      <a:pt x="1688271" y="3749506"/>
                    </a:lnTo>
                    <a:lnTo>
                      <a:pt x="634527" y="3338552"/>
                    </a:lnTo>
                    <a:lnTo>
                      <a:pt x="556437" y="3338552"/>
                    </a:lnTo>
                    <a:cubicBezTo>
                      <a:pt x="21850" y="3338552"/>
                      <a:pt x="4" y="3337848"/>
                      <a:pt x="4" y="3030537"/>
                    </a:cubicBezTo>
                    <a:cubicBezTo>
                      <a:pt x="3" y="2842023"/>
                      <a:pt x="1" y="2653508"/>
                      <a:pt x="0" y="2464994"/>
                    </a:cubicBezTo>
                    <a:cubicBezTo>
                      <a:pt x="0" y="2292492"/>
                      <a:pt x="1" y="2119991"/>
                      <a:pt x="1" y="1947489"/>
                    </a:cubicBezTo>
                    <a:lnTo>
                      <a:pt x="1" y="1947489"/>
                    </a:lnTo>
                    <a:lnTo>
                      <a:pt x="1" y="556436"/>
                    </a:lnTo>
                    <a:close/>
                  </a:path>
                </a:pathLst>
              </a:custGeom>
              <a:solidFill>
                <a:schemeClr val="bg1"/>
              </a:solidFill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984"/>
              </a:p>
            </p:txBody>
          </p:sp>
          <p:sp>
            <p:nvSpPr>
              <p:cNvPr id="7" name="正方形/長方形 6"/>
              <p:cNvSpPr/>
              <p:nvPr/>
            </p:nvSpPr>
            <p:spPr>
              <a:xfrm>
                <a:off x="4671139" y="1015818"/>
                <a:ext cx="226252" cy="3393029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984"/>
              </a:p>
            </p:txBody>
          </p:sp>
          <p:sp>
            <p:nvSpPr>
              <p:cNvPr id="11" name="正方形/長方形 10"/>
              <p:cNvSpPr/>
              <p:nvPr/>
            </p:nvSpPr>
            <p:spPr>
              <a:xfrm>
                <a:off x="4292863" y="3593628"/>
                <a:ext cx="3190360" cy="139119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984"/>
              </a:p>
            </p:txBody>
          </p:sp>
          <p:sp>
            <p:nvSpPr>
              <p:cNvPr id="106" name="正方形/長方形 105"/>
              <p:cNvSpPr/>
              <p:nvPr/>
            </p:nvSpPr>
            <p:spPr>
              <a:xfrm>
                <a:off x="6553989" y="2070850"/>
                <a:ext cx="881168" cy="1458602"/>
              </a:xfrm>
              <a:prstGeom prst="rect">
                <a:avLst/>
              </a:prstGeom>
              <a:solidFill>
                <a:schemeClr val="bg1"/>
              </a:solidFill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kumimoji="1" lang="ja-JP" altLang="en-US" sz="1323" dirty="0">
                    <a:solidFill>
                      <a:schemeClr val="tx1"/>
                    </a:solidFill>
                    <a:latin typeface="HGPｺﾞｼｯｸM" panose="020B0600000000000000" pitchFamily="50" charset="-128"/>
                    <a:ea typeface="HGPｺﾞｼｯｸM" panose="020B0600000000000000" pitchFamily="50" charset="-128"/>
                    <a:cs typeface="Arial Unicode MS" panose="020B0604020202020204" pitchFamily="50" charset="-128"/>
                  </a:rPr>
                  <a:t>大駐車場</a:t>
                </a:r>
                <a:endParaRPr kumimoji="1" lang="en-US" altLang="ja-JP" sz="1323" dirty="0">
                  <a:solidFill>
                    <a:schemeClr val="tx1"/>
                  </a:solidFill>
                  <a:latin typeface="HGPｺﾞｼｯｸM" panose="020B0600000000000000" pitchFamily="50" charset="-128"/>
                  <a:ea typeface="HGPｺﾞｼｯｸM" panose="020B0600000000000000" pitchFamily="50" charset="-128"/>
                  <a:cs typeface="Arial Unicode MS" panose="020B0604020202020204" pitchFamily="50" charset="-128"/>
                </a:endParaRPr>
              </a:p>
              <a:p>
                <a:pPr algn="ctr"/>
                <a:r>
                  <a:rPr lang="en-US" altLang="ja-JP" sz="1433" dirty="0">
                    <a:solidFill>
                      <a:schemeClr val="tx1"/>
                    </a:solidFill>
                    <a:latin typeface="HGPｺﾞｼｯｸM" panose="020B0600000000000000" pitchFamily="50" charset="-128"/>
                    <a:ea typeface="HGPｺﾞｼｯｸM" panose="020B0600000000000000" pitchFamily="50" charset="-128"/>
                    <a:cs typeface="Arial Unicode MS" panose="020B0604020202020204" pitchFamily="50" charset="-128"/>
                  </a:rPr>
                  <a:t>300</a:t>
                </a:r>
                <a:r>
                  <a:rPr lang="ja-JP" altLang="en-US" sz="1433" dirty="0">
                    <a:solidFill>
                      <a:schemeClr val="tx1"/>
                    </a:solidFill>
                    <a:latin typeface="HGPｺﾞｼｯｸM" panose="020B0600000000000000" pitchFamily="50" charset="-128"/>
                    <a:ea typeface="HGPｺﾞｼｯｸM" panose="020B0600000000000000" pitchFamily="50" charset="-128"/>
                    <a:cs typeface="Arial Unicode MS" panose="020B0604020202020204" pitchFamily="50" charset="-128"/>
                  </a:rPr>
                  <a:t>台</a:t>
                </a:r>
                <a:endParaRPr kumimoji="1" lang="en-US" altLang="ja-JP" sz="1433" dirty="0">
                  <a:solidFill>
                    <a:schemeClr val="tx1"/>
                  </a:solidFill>
                  <a:latin typeface="HGPｺﾞｼｯｸM" panose="020B0600000000000000" pitchFamily="50" charset="-128"/>
                  <a:ea typeface="HGPｺﾞｼｯｸM" panose="020B0600000000000000" pitchFamily="50" charset="-128"/>
                  <a:cs typeface="Arial Unicode MS" panose="020B0604020202020204" pitchFamily="50" charset="-128"/>
                </a:endParaRPr>
              </a:p>
            </p:txBody>
          </p:sp>
          <p:sp>
            <p:nvSpPr>
              <p:cNvPr id="5" name="直方体 4"/>
              <p:cNvSpPr/>
              <p:nvPr/>
            </p:nvSpPr>
            <p:spPr>
              <a:xfrm>
                <a:off x="4837415" y="3790556"/>
                <a:ext cx="835405" cy="425494"/>
              </a:xfrm>
              <a:prstGeom prst="cube">
                <a:avLst/>
              </a:prstGeom>
              <a:solidFill>
                <a:schemeClr val="bg1"/>
              </a:solidFill>
              <a:ln w="158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kumimoji="1" lang="ja-JP" altLang="en-US" sz="992" dirty="0">
                    <a:solidFill>
                      <a:schemeClr val="tx1"/>
                    </a:solidFill>
                  </a:rPr>
                  <a:t>ローソン</a:t>
                </a:r>
              </a:p>
            </p:txBody>
          </p:sp>
          <p:sp>
            <p:nvSpPr>
              <p:cNvPr id="112" name="直方体 111"/>
              <p:cNvSpPr/>
              <p:nvPr/>
            </p:nvSpPr>
            <p:spPr>
              <a:xfrm>
                <a:off x="4826898" y="2076185"/>
                <a:ext cx="775429" cy="1132391"/>
              </a:xfrm>
              <a:prstGeom prst="cube">
                <a:avLst>
                  <a:gd name="adj" fmla="val 18583"/>
                </a:avLst>
              </a:prstGeom>
              <a:solidFill>
                <a:schemeClr val="bg1"/>
              </a:solidFill>
              <a:ln w="158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543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" name="テキスト ボックス 3"/>
              <p:cNvSpPr txBox="1"/>
              <p:nvPr/>
            </p:nvSpPr>
            <p:spPr>
              <a:xfrm>
                <a:off x="5107076" y="2228410"/>
                <a:ext cx="354264" cy="711004"/>
              </a:xfrm>
              <a:prstGeom prst="rect">
                <a:avLst/>
              </a:prstGeom>
              <a:noFill/>
              <a:ln>
                <a:solidFill>
                  <a:schemeClr val="accent1">
                    <a:shade val="50000"/>
                  </a:schemeClr>
                </a:solidFill>
              </a:ln>
            </p:spPr>
            <p:txBody>
              <a:bodyPr vert="eaVert" wrap="square" rtlCol="0">
                <a:spAutoFit/>
              </a:bodyPr>
              <a:lstStyle/>
              <a:p>
                <a:pPr algn="ctr"/>
                <a:r>
                  <a:rPr kumimoji="1" lang="ja-JP" altLang="en-US" sz="1102" dirty="0"/>
                  <a:t>きくすい</a:t>
                </a:r>
              </a:p>
            </p:txBody>
          </p:sp>
          <p:sp>
            <p:nvSpPr>
              <p:cNvPr id="19" name="テキスト ボックス 18"/>
              <p:cNvSpPr txBox="1"/>
              <p:nvPr/>
            </p:nvSpPr>
            <p:spPr>
              <a:xfrm>
                <a:off x="6049592" y="2591675"/>
                <a:ext cx="362728" cy="722445"/>
              </a:xfrm>
              <a:prstGeom prst="rect">
                <a:avLst/>
              </a:prstGeom>
              <a:noFill/>
            </p:spPr>
            <p:txBody>
              <a:bodyPr vert="eaVert" wrap="square" rtlCol="0">
                <a:spAutoFit/>
              </a:bodyPr>
              <a:lstStyle/>
              <a:p>
                <a:r>
                  <a:rPr lang="ja-JP" altLang="en-US" sz="1157" dirty="0"/>
                  <a:t>正面玄関</a:t>
                </a:r>
                <a:endParaRPr kumimoji="1" lang="ja-JP" altLang="en-US" sz="1157" dirty="0"/>
              </a:p>
            </p:txBody>
          </p:sp>
          <p:sp>
            <p:nvSpPr>
              <p:cNvPr id="23" name="テキスト ボックス 22"/>
              <p:cNvSpPr txBox="1"/>
              <p:nvPr/>
            </p:nvSpPr>
            <p:spPr>
              <a:xfrm>
                <a:off x="4908901" y="1228975"/>
                <a:ext cx="2650774" cy="2789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sz="1213" dirty="0"/>
                  <a:t>■ </a:t>
                </a:r>
                <a:r>
                  <a:rPr kumimoji="1" lang="ja-JP" altLang="en-US" sz="1213" b="1" dirty="0"/>
                  <a:t>プラザイン水沢　周辺拡大図</a:t>
                </a:r>
                <a:r>
                  <a:rPr kumimoji="1" lang="ja-JP" altLang="en-US" sz="1213" dirty="0"/>
                  <a:t> ■</a:t>
                </a:r>
              </a:p>
            </p:txBody>
          </p:sp>
          <p:grpSp>
            <p:nvGrpSpPr>
              <p:cNvPr id="107" name="グループ化 106"/>
              <p:cNvGrpSpPr/>
              <p:nvPr/>
            </p:nvGrpSpPr>
            <p:grpSpPr>
              <a:xfrm>
                <a:off x="4317526" y="3385711"/>
                <a:ext cx="414818" cy="163349"/>
                <a:chOff x="4797152" y="3105722"/>
                <a:chExt cx="432048" cy="170134"/>
              </a:xfrm>
            </p:grpSpPr>
            <p:sp>
              <p:nvSpPr>
                <p:cNvPr id="108" name="角丸四角形 107"/>
                <p:cNvSpPr/>
                <p:nvPr/>
              </p:nvSpPr>
              <p:spPr>
                <a:xfrm>
                  <a:off x="4797152" y="3105722"/>
                  <a:ext cx="432048" cy="170134"/>
                </a:xfrm>
                <a:prstGeom prst="round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sz="1984"/>
                </a:p>
              </p:txBody>
            </p:sp>
            <p:sp>
              <p:nvSpPr>
                <p:cNvPr id="116" name="円/楕円 115"/>
                <p:cNvSpPr/>
                <p:nvPr/>
              </p:nvSpPr>
              <p:spPr>
                <a:xfrm>
                  <a:off x="4822304" y="3131840"/>
                  <a:ext cx="118864" cy="118864"/>
                </a:xfrm>
                <a:prstGeom prst="ellipse">
                  <a:avLst/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sz="1984"/>
                </a:p>
              </p:txBody>
            </p:sp>
            <p:sp>
              <p:nvSpPr>
                <p:cNvPr id="120" name="円/楕円 119"/>
                <p:cNvSpPr/>
                <p:nvPr/>
              </p:nvSpPr>
              <p:spPr>
                <a:xfrm>
                  <a:off x="4957936" y="3131840"/>
                  <a:ext cx="118864" cy="118864"/>
                </a:xfrm>
                <a:prstGeom prst="ellipse">
                  <a:avLst/>
                </a:prstGeom>
                <a:solidFill>
                  <a:srgbClr val="FFFF00"/>
                </a:solidFill>
                <a:ln w="635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sz="1984"/>
                </a:p>
              </p:txBody>
            </p:sp>
            <p:sp>
              <p:nvSpPr>
                <p:cNvPr id="121" name="円/楕円 120"/>
                <p:cNvSpPr/>
                <p:nvPr/>
              </p:nvSpPr>
              <p:spPr>
                <a:xfrm>
                  <a:off x="5085184" y="3131840"/>
                  <a:ext cx="118864" cy="118864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sz="1984"/>
                </a:p>
              </p:txBody>
            </p:sp>
          </p:grpSp>
        </p:grpSp>
        <p:sp>
          <p:nvSpPr>
            <p:cNvPr id="114" name="直方体 113"/>
            <p:cNvSpPr/>
            <p:nvPr/>
          </p:nvSpPr>
          <p:spPr>
            <a:xfrm>
              <a:off x="4944869" y="1178059"/>
              <a:ext cx="493455" cy="1131278"/>
            </a:xfrm>
            <a:prstGeom prst="cube">
              <a:avLst>
                <a:gd name="adj" fmla="val 31149"/>
              </a:avLst>
            </a:prstGeom>
            <a:solidFill>
              <a:schemeClr val="bg1"/>
            </a:solidFill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543" dirty="0">
                <a:solidFill>
                  <a:schemeClr val="tx1"/>
                </a:solidFill>
              </a:endParaRPr>
            </a:p>
          </p:txBody>
        </p:sp>
        <p:sp>
          <p:nvSpPr>
            <p:cNvPr id="119" name="直方体 118"/>
            <p:cNvSpPr/>
            <p:nvPr/>
          </p:nvSpPr>
          <p:spPr>
            <a:xfrm>
              <a:off x="5245089" y="1178060"/>
              <a:ext cx="427936" cy="463125"/>
            </a:xfrm>
            <a:prstGeom prst="cube">
              <a:avLst>
                <a:gd name="adj" fmla="val 36279"/>
              </a:avLst>
            </a:prstGeom>
            <a:solidFill>
              <a:schemeClr val="bg1"/>
            </a:solidFill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543" dirty="0">
                <a:solidFill>
                  <a:schemeClr val="tx1"/>
                </a:solidFill>
              </a:endParaRPr>
            </a:p>
          </p:txBody>
        </p:sp>
      </p:grpSp>
      <p:sp>
        <p:nvSpPr>
          <p:cNvPr id="125" name="テキスト ボックス 124"/>
          <p:cNvSpPr txBox="1"/>
          <p:nvPr/>
        </p:nvSpPr>
        <p:spPr>
          <a:xfrm>
            <a:off x="-3264" y="144110"/>
            <a:ext cx="7560000" cy="526861"/>
          </a:xfrm>
          <a:prstGeom prst="rect">
            <a:avLst/>
          </a:prstGeom>
          <a:solidFill>
            <a:srgbClr val="2A69A2"/>
          </a:solidFill>
        </p:spPr>
        <p:txBody>
          <a:bodyPr wrap="square" rtlCol="0" anchor="ctr" anchorCtr="0">
            <a:noAutofit/>
          </a:bodyPr>
          <a:lstStyle/>
          <a:p>
            <a:pPr algn="ctr"/>
            <a:r>
              <a:rPr kumimoji="1" lang="ja-JP" altLang="en-US" sz="20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会場ご案内図</a:t>
            </a:r>
            <a:endParaRPr kumimoji="1" lang="ja-JP" altLang="en-US" sz="20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7" name="テキスト ボックス 126"/>
          <p:cNvSpPr txBox="1"/>
          <p:nvPr/>
        </p:nvSpPr>
        <p:spPr>
          <a:xfrm>
            <a:off x="-325" y="5033201"/>
            <a:ext cx="7560000" cy="526861"/>
          </a:xfrm>
          <a:prstGeom prst="rect">
            <a:avLst/>
          </a:prstGeom>
          <a:solidFill>
            <a:srgbClr val="2A69A2"/>
          </a:solidFill>
        </p:spPr>
        <p:txBody>
          <a:bodyPr wrap="square" rtlCol="0" anchor="ctr" anchorCtr="0">
            <a:noAutofit/>
          </a:bodyPr>
          <a:lstStyle/>
          <a:p>
            <a:pPr algn="ctr"/>
            <a:r>
              <a:rPr kumimoji="1" lang="ja-JP" altLang="en-US" sz="20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無料バスのご案内</a:t>
            </a:r>
          </a:p>
        </p:txBody>
      </p:sp>
    </p:spTree>
    <p:extLst>
      <p:ext uri="{BB962C8B-B14F-4D97-AF65-F5344CB8AC3E}">
        <p14:creationId xmlns:p14="http://schemas.microsoft.com/office/powerpoint/2010/main" val="8238697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<Relationships xmlns="http://schemas.openxmlformats.org/package/2006/relationships"><Relationship Id="rId1" Target="itemProps1.xml" Type="http://schemas.openxmlformats.org/officeDocument/2006/relationships/customXmlProps"/></Relationships>
</file>

<file path=customXml/_rels/item2.xml.rels><?xml version="1.0" encoding="UTF-8" standalone="yes"?><Relationships xmlns="http://schemas.openxmlformats.org/package/2006/relationships"><Relationship Id="rId1" Target="itemProps2.xml" Type="http://schemas.openxmlformats.org/officeDocument/2006/relationships/customXmlProps"/></Relationships>
</file>

<file path=customXml/_rels/item3.xml.rels><?xml version="1.0" encoding="UTF-8" standalone="yes"?><Relationships xmlns="http://schemas.openxmlformats.org/package/2006/relationships"><Relationship Id="rId1" Target="itemProps3.xml" Type="http://schemas.openxmlformats.org/officeDocument/2006/relationships/customXmlProps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C4CB2751156BB4449E7A70255F3211B3" ma:contentTypeVersion="15" ma:contentTypeDescription="新しいドキュメントを作成します。" ma:contentTypeScope="" ma:versionID="c99b92932d276e7272a5a9ec2a8e1d82">
  <xsd:schema xmlns:xsd="http://www.w3.org/2001/XMLSchema" xmlns:xs="http://www.w3.org/2001/XMLSchema" xmlns:p="http://schemas.microsoft.com/office/2006/metadata/properties" xmlns:ns2="a90df187-d17a-46f6-ae16-2290a2a32050" xmlns:ns3="263dbbe5-076b-4606-a03b-9598f5f2f35a" targetNamespace="http://schemas.microsoft.com/office/2006/metadata/properties" ma:root="true" ma:fieldsID="eb3a9ee2cdd14b0e83f53ac3f4eb6439" ns2:_="" ns3:_="">
    <xsd:import namespace="a90df187-d17a-46f6-ae16-2290a2a32050"/>
    <xsd:import namespace="263dbbe5-076b-4606-a03b-9598f5f2f35a"/>
    <xsd:element name="properties">
      <xsd:complexType>
        <xsd:sequence>
          <xsd:element name="documentManagement">
            <xsd:complexType>
              <xsd:all>
                <xsd:element ref="ns2:Owner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0df187-d17a-46f6-ae16-2290a2a32050" elementFormDefault="qualified">
    <xsd:import namespace="http://schemas.microsoft.com/office/2006/documentManagement/types"/>
    <xsd:import namespace="http://schemas.microsoft.com/office/infopath/2007/PartnerControls"/>
    <xsd:element name="Owner" ma:index="8" nillable="true" ma:displayName="所有者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画像タグ" ma:readOnly="false" ma:fieldId="{5cf76f15-5ced-4ddc-b409-7134ff3c332f}" ma:taxonomyMulti="true" ma:sspId="0347f584-7be2-4218-8e94-402d99aedf0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BillingMetadata" ma:index="2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63dbbe5-076b-4606-a03b-9598f5f2f35a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ed322f7b-32b6-4717-913d-6dca0eefd2c6}" ma:internalName="TaxCatchAll" ma:showField="CatchAllData" ma:web="263dbbe5-076b-4606-a03b-9598f5f2f35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Owner xmlns="a90df187-d17a-46f6-ae16-2290a2a32050">
      <UserInfo>
        <DisplayName/>
        <AccountId xsi:nil="true"/>
        <AccountType/>
      </UserInfo>
    </Owner>
    <TaxCatchAll xmlns="263dbbe5-076b-4606-a03b-9598f5f2f35a" xsi:nil="true"/>
    <lcf76f155ced4ddcb4097134ff3c332f xmlns="a90df187-d17a-46f6-ae16-2290a2a32050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C7CF525-7520-4CF5-B404-8D89F5112E6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0df187-d17a-46f6-ae16-2290a2a32050"/>
    <ds:schemaRef ds:uri="263dbbe5-076b-4606-a03b-9598f5f2f35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8471D12-8CEA-4670-8C8A-01D0379E9F9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98E532D-6D3B-4D39-9703-0EA7B219AB72}">
  <ds:schemaRefs>
    <ds:schemaRef ds:uri="http://www.w3.org/XML/1998/namespace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http://schemas.microsoft.com/office/2006/metadata/properties"/>
    <ds:schemaRef ds:uri="263dbbe5-076b-4606-a03b-9598f5f2f35a"/>
    <ds:schemaRef ds:uri="http://schemas.microsoft.com/office/infopath/2007/PartnerControls"/>
    <ds:schemaRef ds:uri="a90df187-d17a-46f6-ae16-2290a2a32050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Words>287</Words>
  <PresentationFormat>ユーザー設定</PresentationFormat>
  <Paragraphs>70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10" baseType="lpstr">
      <vt:lpstr>HGPｺﾞｼｯｸM</vt:lpstr>
      <vt:lpstr>HG丸ｺﾞｼｯｸM-PRO</vt:lpstr>
      <vt:lpstr>メイリオ</vt:lpstr>
      <vt:lpstr>Arial</vt:lpstr>
      <vt:lpstr>Arial Black</vt:lpstr>
      <vt:lpstr>Calibri</vt:lpstr>
      <vt:lpstr>Calibri Light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0x010100C4CB2751156BB4449E7A70255F3211B3</vt:lpwstr>
  </property>
  <property fmtid="{D5CDD505-2E9C-101B-9397-08002B2CF9AE}" pid="3" name="MediaServiceImageTags">
    <vt:lpwstr/>
  </property>
</Properties>
</file>