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BBD2"/>
    <a:srgbClr val="DB4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35191-3E1D-409F-9DE4-860A3A5E25B8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BADF8-05C2-4DC2-8CF7-AF11E19A0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18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15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91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42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6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4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8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51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68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82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95362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88F3D-DBD4-4D7B-BBB3-8FED7E11F1F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00BC0-D2EB-435E-B233-7C84F8DA1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25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01D549-6B7B-3F70-51E0-16B11F1AC3D0}"/>
              </a:ext>
            </a:extLst>
          </p:cNvPr>
          <p:cNvSpPr/>
          <p:nvPr/>
        </p:nvSpPr>
        <p:spPr>
          <a:xfrm>
            <a:off x="563752" y="1461751"/>
            <a:ext cx="8778495" cy="4903879"/>
          </a:xfrm>
          <a:prstGeom prst="rect">
            <a:avLst/>
          </a:prstGeom>
          <a:noFill/>
          <a:ln w="76200">
            <a:solidFill>
              <a:srgbClr val="4EBBD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E7712950-82EF-4A6C-C4B2-2494C57C0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430825"/>
            <a:ext cx="8543925" cy="1077020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熱中症発生時（疑いを含む）の報告先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9ECFF457-1547-8D44-75DC-5868AEA33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015" y="1897301"/>
            <a:ext cx="8543925" cy="1906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責任者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現場代理人　花巻 太郎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（○○○○－○○○○－○○○○）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977ABC37-B401-2B95-FA25-C6EF3FB4CE23}"/>
              </a:ext>
            </a:extLst>
          </p:cNvPr>
          <p:cNvSpPr txBox="1">
            <a:spLocks/>
          </p:cNvSpPr>
          <p:nvPr/>
        </p:nvSpPr>
        <p:spPr>
          <a:xfrm>
            <a:off x="936015" y="4277823"/>
            <a:ext cx="8456002" cy="190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代理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監理技術者　花巻 花子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（○○○○－○○○○－○○○○）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923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Words>52</Words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熱中症発生時（疑いを含む）の報告先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