
<file path=[Content_Types].xml><?xml version="1.0" encoding="utf-8"?>
<Types xmlns="http://schemas.openxmlformats.org/package/2006/content-types">
  <Default ContentType="image/jpeg" Extension="jpe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3"/>
  </p:notesMasterIdLst>
  <p:sldIdLst>
    <p:sldId id="261" r:id="rId2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EBBD2"/>
    <a:srgbClr val="DB4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1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136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slides/slide1.xml" Type="http://schemas.openxmlformats.org/officeDocument/2006/relationships/slide"/><Relationship Id="rId3" Target="notesMasters/notesMaster1.xml" Type="http://schemas.openxmlformats.org/officeDocument/2006/relationships/notesMaster"/><Relationship Id="rId4" Target="presProps.xml" Type="http://schemas.openxmlformats.org/officeDocument/2006/relationships/presProps"/><Relationship Id="rId5" Target="viewProps.xml" Type="http://schemas.openxmlformats.org/officeDocument/2006/relationships/viewProps"/><Relationship Id="rId6" Target="theme/theme1.xml" Type="http://schemas.openxmlformats.org/officeDocument/2006/relationships/theme"/><Relationship Id="rId7" Target="tableStyles.xml" Type="http://schemas.openxmlformats.org/officeDocument/2006/relationships/tableStyles"/></Relationships>
</file>

<file path=ppt/notesMasters/_rels/notesMaster1.xml.rels><?xml version="1.0" encoding="UTF-8" standalone="yes"?><Relationships xmlns="http://schemas.openxmlformats.org/package/2006/relationships"><Relationship Id="rId1" Target="../theme/theme2.xml" Type="http://schemas.openxmlformats.org/officeDocument/2006/relationships/theme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D35191-3E1D-409F-9DE4-860A3A5E25B8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FBADF8-05C2-4DC2-8CF7-AF11E19A0A0B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6918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F3D-DBD4-4D7B-BBB3-8FED7E11F1F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0BC0-D2EB-435E-B233-7C84F8DA1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851507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F3D-DBD4-4D7B-BBB3-8FED7E11F1F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0BC0-D2EB-435E-B233-7C84F8DA1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259196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F3D-DBD4-4D7B-BBB3-8FED7E11F1F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0BC0-D2EB-435E-B233-7C84F8DA1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56425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F3D-DBD4-4D7B-BBB3-8FED7E11F1F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0BC0-D2EB-435E-B233-7C84F8DA1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55623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F3D-DBD4-4D7B-BBB3-8FED7E11F1F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0BC0-D2EB-435E-B233-7C84F8DA1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45413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F3D-DBD4-4D7B-BBB3-8FED7E11F1F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0BC0-D2EB-435E-B233-7C84F8DA1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795809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F3D-DBD4-4D7B-BBB3-8FED7E11F1F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0BC0-D2EB-435E-B233-7C84F8DA1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851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F3D-DBD4-4D7B-BBB3-8FED7E11F1F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0BC0-D2EB-435E-B233-7C84F8DA1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826806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F3D-DBD4-4D7B-BBB3-8FED7E11F1F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0BC0-D2EB-435E-B233-7C84F8DA1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230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F3D-DBD4-4D7B-BBB3-8FED7E11F1F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0BC0-D2EB-435E-B233-7C84F8DA1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31827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D88F3D-DBD4-4D7B-BBB3-8FED7E11F1F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800BC0-D2EB-435E-B233-7C84F8DA1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82953628"/>
      </p:ext>
    </p:extLst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D88F3D-DBD4-4D7B-BBB3-8FED7E11F1FD}" type="datetimeFigureOut">
              <a:rPr kumimoji="1" lang="ja-JP" altLang="en-US" smtClean="0"/>
              <a:t>2025/6/9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800BC0-D2EB-435E-B233-7C84F8DA1E6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53256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2.xml" Type="http://schemas.openxmlformats.org/officeDocument/2006/relationships/slideLayout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701D549-6B7B-3F70-51E0-16B11F1AC3D0}"/>
              </a:ext>
            </a:extLst>
          </p:cNvPr>
          <p:cNvSpPr/>
          <p:nvPr/>
        </p:nvSpPr>
        <p:spPr>
          <a:xfrm>
            <a:off x="563752" y="1461751"/>
            <a:ext cx="8778495" cy="4903879"/>
          </a:xfrm>
          <a:prstGeom prst="rect">
            <a:avLst/>
          </a:prstGeom>
          <a:noFill/>
          <a:ln w="76200">
            <a:solidFill>
              <a:srgbClr val="4EBBD2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1463"/>
          </a:p>
        </p:txBody>
      </p:sp>
      <p:sp>
        <p:nvSpPr>
          <p:cNvPr id="7" name="タイトル 1">
            <a:extLst>
              <a:ext uri="{FF2B5EF4-FFF2-40B4-BE49-F238E27FC236}">
                <a16:creationId xmlns:a16="http://schemas.microsoft.com/office/drawing/2014/main" id="{E7712950-82EF-4A6C-C4B2-2494C57C04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1037" y="430825"/>
            <a:ext cx="8543925" cy="1077020"/>
          </a:xfrm>
        </p:spPr>
        <p:txBody>
          <a:bodyPr>
            <a:noAutofit/>
          </a:bodyPr>
          <a:lstStyle/>
          <a:p>
            <a:pPr algn="ctr"/>
            <a:r>
              <a:rPr kumimoji="1"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熱中症発生時（疑いを含む）の報告先</a:t>
            </a:r>
          </a:p>
        </p:txBody>
      </p:sp>
      <p:sp>
        <p:nvSpPr>
          <p:cNvPr id="8" name="コンテンツ プレースホルダー 2">
            <a:extLst>
              <a:ext uri="{FF2B5EF4-FFF2-40B4-BE49-F238E27FC236}">
                <a16:creationId xmlns:a16="http://schemas.microsoft.com/office/drawing/2014/main" id="{9ECFF457-1547-8D44-75DC-5868AEA33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6015" y="1897301"/>
            <a:ext cx="8543925" cy="19067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責任者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現場代理人　花巻 太郎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（○○○○－○○○○－○○○○）</a:t>
            </a:r>
            <a:endParaRPr kumimoji="1"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コンテンツ プレースホルダー 2">
            <a:extLst>
              <a:ext uri="{FF2B5EF4-FFF2-40B4-BE49-F238E27FC236}">
                <a16:creationId xmlns:a16="http://schemas.microsoft.com/office/drawing/2014/main" id="{977ABC37-B401-2B95-FA25-C6EF3FB4CE23}"/>
              </a:ext>
            </a:extLst>
          </p:cNvPr>
          <p:cNvSpPr txBox="1">
            <a:spLocks/>
          </p:cNvSpPr>
          <p:nvPr/>
        </p:nvSpPr>
        <p:spPr>
          <a:xfrm>
            <a:off x="936015" y="4277823"/>
            <a:ext cx="8456002" cy="1906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kumimoji="1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代理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監理技術者　花巻 花子</a:t>
            </a:r>
            <a:endParaRPr lang="en-US" altLang="ja-JP" sz="3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3600" dirty="0">
                <a:latin typeface="メイリオ" panose="020B0604030504040204" pitchFamily="50" charset="-128"/>
                <a:ea typeface="メイリオ" panose="020B0604030504040204" pitchFamily="50" charset="-128"/>
              </a:rPr>
              <a:t>（○○○○－○○○○－○○○○）</a:t>
            </a:r>
            <a:endParaRPr lang="ja-JP" altLang="en-US" sz="11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629231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Words>52</Words>
  <PresentationFormat>A4 210 x 297 mm</PresentationFormat>
  <Paragraphs>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メイリオ</vt:lpstr>
      <vt:lpstr>游ゴシック</vt:lpstr>
      <vt:lpstr>Arial</vt:lpstr>
      <vt:lpstr>Calibri</vt:lpstr>
      <vt:lpstr>Calibri Light</vt:lpstr>
      <vt:lpstr>Office テーマ</vt:lpstr>
      <vt:lpstr>熱中症発生時（疑いを含む）の報告先</vt:lpstr>
    </vt:vector>
  </TitlesOfParts>
  <LinksUpToDate>false</LinksUpToDate>
  <SharedDoc>false</SharedDoc>
  <HyperlinksChanged>false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