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handoutMasterIdLst>
    <p:handoutMasterId r:id="rId4"/>
  </p:handoutMasterIdLst>
  <p:sldIdLst>
    <p:sldId id="299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D8FC"/>
    <a:srgbClr val="FFCC99"/>
    <a:srgbClr val="FFFF99"/>
    <a:srgbClr val="6E9CF8"/>
    <a:srgbClr val="FB6B8D"/>
    <a:srgbClr val="C0F303"/>
    <a:srgbClr val="F55964"/>
    <a:srgbClr val="E3FBD5"/>
    <a:srgbClr val="CCCC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1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74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D89FE-ADDE-4A22-BEF4-83B2C4E7664C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 smtClean="0"/>
              <a:t>2021.11</a:t>
            </a:r>
            <a:r>
              <a:rPr kumimoji="1" lang="ja-JP" altLang="en-US" smtClean="0"/>
              <a:t>　ＨＷ金沢　ＮＭ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6181A-BF3F-40CC-933A-E60B9540F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08892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12895-6F82-428D-B77D-959A2A0B48BA}" type="datetimeFigureOut">
              <a:rPr kumimoji="1" lang="ja-JP" altLang="en-US" smtClean="0"/>
              <a:t>2024/6/12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3013"/>
            <a:ext cx="23225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 smtClean="0"/>
              <a:t>2021.11</a:t>
            </a:r>
            <a:r>
              <a:rPr kumimoji="1" lang="ja-JP" altLang="en-US" smtClean="0"/>
              <a:t>　ＨＷ金沢　ＮＭ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2BA36-784E-411E-B103-AA0CAA8C622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27082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790316" rtl="0" eaLnBrk="1" latinLnBrk="0" hangingPunct="1">
      <a:defRPr kumimoji="1" sz="1037" kern="1200">
        <a:solidFill>
          <a:schemeClr val="tx1"/>
        </a:solidFill>
        <a:latin typeface="+mn-lt"/>
        <a:ea typeface="+mn-ea"/>
        <a:cs typeface="+mn-cs"/>
      </a:defRPr>
    </a:lvl1pPr>
    <a:lvl2pPr marL="395158" algn="l" defTabSz="790316" rtl="0" eaLnBrk="1" latinLnBrk="0" hangingPunct="1">
      <a:defRPr kumimoji="1" sz="1037" kern="1200">
        <a:solidFill>
          <a:schemeClr val="tx1"/>
        </a:solidFill>
        <a:latin typeface="+mn-lt"/>
        <a:ea typeface="+mn-ea"/>
        <a:cs typeface="+mn-cs"/>
      </a:defRPr>
    </a:lvl2pPr>
    <a:lvl3pPr marL="790316" algn="l" defTabSz="790316" rtl="0" eaLnBrk="1" latinLnBrk="0" hangingPunct="1">
      <a:defRPr kumimoji="1" sz="1037" kern="1200">
        <a:solidFill>
          <a:schemeClr val="tx1"/>
        </a:solidFill>
        <a:latin typeface="+mn-lt"/>
        <a:ea typeface="+mn-ea"/>
        <a:cs typeface="+mn-cs"/>
      </a:defRPr>
    </a:lvl3pPr>
    <a:lvl4pPr marL="1185474" algn="l" defTabSz="790316" rtl="0" eaLnBrk="1" latinLnBrk="0" hangingPunct="1">
      <a:defRPr kumimoji="1" sz="1037" kern="1200">
        <a:solidFill>
          <a:schemeClr val="tx1"/>
        </a:solidFill>
        <a:latin typeface="+mn-lt"/>
        <a:ea typeface="+mn-ea"/>
        <a:cs typeface="+mn-cs"/>
      </a:defRPr>
    </a:lvl4pPr>
    <a:lvl5pPr marL="1580632" algn="l" defTabSz="790316" rtl="0" eaLnBrk="1" latinLnBrk="0" hangingPunct="1">
      <a:defRPr kumimoji="1" sz="1037" kern="1200">
        <a:solidFill>
          <a:schemeClr val="tx1"/>
        </a:solidFill>
        <a:latin typeface="+mn-lt"/>
        <a:ea typeface="+mn-ea"/>
        <a:cs typeface="+mn-cs"/>
      </a:defRPr>
    </a:lvl5pPr>
    <a:lvl6pPr marL="1975790" algn="l" defTabSz="790316" rtl="0" eaLnBrk="1" latinLnBrk="0" hangingPunct="1">
      <a:defRPr kumimoji="1" sz="1037" kern="1200">
        <a:solidFill>
          <a:schemeClr val="tx1"/>
        </a:solidFill>
        <a:latin typeface="+mn-lt"/>
        <a:ea typeface="+mn-ea"/>
        <a:cs typeface="+mn-cs"/>
      </a:defRPr>
    </a:lvl6pPr>
    <a:lvl7pPr marL="2370948" algn="l" defTabSz="790316" rtl="0" eaLnBrk="1" latinLnBrk="0" hangingPunct="1">
      <a:defRPr kumimoji="1" sz="1037" kern="1200">
        <a:solidFill>
          <a:schemeClr val="tx1"/>
        </a:solidFill>
        <a:latin typeface="+mn-lt"/>
        <a:ea typeface="+mn-ea"/>
        <a:cs typeface="+mn-cs"/>
      </a:defRPr>
    </a:lvl7pPr>
    <a:lvl8pPr marL="2766106" algn="l" defTabSz="790316" rtl="0" eaLnBrk="1" latinLnBrk="0" hangingPunct="1">
      <a:defRPr kumimoji="1" sz="1037" kern="1200">
        <a:solidFill>
          <a:schemeClr val="tx1"/>
        </a:solidFill>
        <a:latin typeface="+mn-lt"/>
        <a:ea typeface="+mn-ea"/>
        <a:cs typeface="+mn-cs"/>
      </a:defRPr>
    </a:lvl8pPr>
    <a:lvl9pPr marL="3161264" algn="l" defTabSz="790316" rtl="0" eaLnBrk="1" latinLnBrk="0" hangingPunct="1">
      <a:defRPr kumimoji="1" sz="10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5CDF-9C47-4232-92D9-64BC64DB8C63}" type="datetime1">
              <a:rPr kumimoji="1" lang="ja-JP" altLang="en-US" smtClean="0"/>
              <a:t>2024/6/12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3E68-9F78-419B-B8A9-45CF5FE299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486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E98C-A855-4A72-BB91-6112B98CD5CA}" type="datetime1">
              <a:rPr kumimoji="1" lang="ja-JP" altLang="en-US" smtClean="0"/>
              <a:t>2024/6/12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3E68-9F78-419B-B8A9-45CF5FE299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678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D2BAB-9CD0-4F96-847E-EEF5EEB1F97C}" type="datetime1">
              <a:rPr kumimoji="1" lang="ja-JP" altLang="en-US" smtClean="0"/>
              <a:t>2024/6/12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3E68-9F78-419B-B8A9-45CF5FE299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855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9EB1-D24B-4508-B1F6-40F74356CE16}" type="datetime1">
              <a:rPr kumimoji="1" lang="ja-JP" altLang="en-US" smtClean="0"/>
              <a:t>2024/6/12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3E68-9F78-419B-B8A9-45CF5FE299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604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ED98-08CB-462D-8156-CB33FE8C79D6}" type="datetime1">
              <a:rPr kumimoji="1" lang="ja-JP" altLang="en-US" smtClean="0"/>
              <a:t>2024/6/12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3E68-9F78-419B-B8A9-45CF5FE299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266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AE43E-5D63-4BBA-BA97-785AEC193196}" type="datetime1">
              <a:rPr kumimoji="1" lang="ja-JP" altLang="en-US" smtClean="0"/>
              <a:t>2024/6/12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3E68-9F78-419B-B8A9-45CF5FE299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250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39D70-454C-40FC-A0E9-9AEC53D00730}" type="datetime1">
              <a:rPr kumimoji="1" lang="ja-JP" altLang="en-US" smtClean="0"/>
              <a:t>2024/6/12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3E68-9F78-419B-B8A9-45CF5FE299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333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9DC5-DF58-4330-9608-E679EB34110D}" type="datetime1">
              <a:rPr kumimoji="1" lang="ja-JP" altLang="en-US" smtClean="0"/>
              <a:t>2024/6/12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3E68-9F78-419B-B8A9-45CF5FE299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131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E1FD-A023-426D-9A2B-84ACE9A7B76C}" type="datetime1">
              <a:rPr kumimoji="1" lang="ja-JP" altLang="en-US" smtClean="0"/>
              <a:t>2024/6/12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3E68-9F78-419B-B8A9-45CF5FE299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18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7F52-EF9F-427D-966D-36D561A586BA}" type="datetime1">
              <a:rPr kumimoji="1" lang="ja-JP" altLang="en-US" smtClean="0"/>
              <a:t>2024/6/12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3E68-9F78-419B-B8A9-45CF5FE299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355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0AAA-B57A-4E1E-BA51-5F8A03BC9E43}" type="datetime1">
              <a:rPr kumimoji="1" lang="ja-JP" altLang="en-US" smtClean="0"/>
              <a:t>2024/6/12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3E68-9F78-419B-B8A9-45CF5FE299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927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01678-C2C2-4743-9944-EC58A813AF89}" type="datetime1">
              <a:rPr kumimoji="1" lang="ja-JP" altLang="en-US" smtClean="0"/>
              <a:t>2024/6/12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23E68-9F78-419B-B8A9-45CF5FE299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053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直線コネクタ 56"/>
          <p:cNvCxnSpPr/>
          <p:nvPr/>
        </p:nvCxnSpPr>
        <p:spPr>
          <a:xfrm flipV="1">
            <a:off x="-1624749" y="-178528"/>
            <a:ext cx="8526200" cy="921909"/>
          </a:xfrm>
          <a:prstGeom prst="line">
            <a:avLst/>
          </a:prstGeom>
          <a:ln w="190500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V="1">
            <a:off x="-3161090" y="-246694"/>
            <a:ext cx="8522951" cy="913348"/>
          </a:xfrm>
          <a:prstGeom prst="line">
            <a:avLst/>
          </a:prstGeom>
          <a:ln w="88900" cmpd="sng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角丸四角形 45"/>
          <p:cNvSpPr/>
          <p:nvPr/>
        </p:nvSpPr>
        <p:spPr>
          <a:xfrm>
            <a:off x="281899" y="2253597"/>
            <a:ext cx="6241707" cy="2026913"/>
          </a:xfrm>
          <a:prstGeom prst="roundRect">
            <a:avLst/>
          </a:prstGeom>
          <a:solidFill>
            <a:schemeClr val="bg1"/>
          </a:solidFill>
          <a:ln w="63500" cmpd="dbl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3194" y="2595956"/>
            <a:ext cx="5680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 </a:t>
            </a:r>
            <a:r>
              <a:rPr kumimoji="1" lang="ja-JP" altLang="en-US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どうする　面接</a:t>
            </a:r>
            <a:endParaRPr kumimoji="1" lang="en-US" altLang="ja-JP" sz="2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面接対策　こんな時はどうします！？　</a:t>
            </a:r>
            <a:endParaRPr kumimoji="1" lang="ja-JP" altLang="en-US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2456" y="3562987"/>
            <a:ext cx="5960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 </a:t>
            </a:r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採用</a:t>
            </a:r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されるための　</a:t>
            </a:r>
            <a:r>
              <a:rPr kumimoji="1" lang="ja-JP" altLang="en-US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志望動機のつくり方</a:t>
            </a:r>
            <a:endParaRPr kumimoji="1" lang="en-US" altLang="ja-JP" sz="2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815529"/>
              </p:ext>
            </p:extLst>
          </p:nvPr>
        </p:nvGraphicFramePr>
        <p:xfrm>
          <a:off x="72152" y="8495510"/>
          <a:ext cx="6713696" cy="1185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138">
                  <a:extLst>
                    <a:ext uri="{9D8B030D-6E8A-4147-A177-3AD203B41FA5}">
                      <a16:colId xmlns:a16="http://schemas.microsoft.com/office/drawing/2014/main" val="84383564"/>
                    </a:ext>
                  </a:extLst>
                </a:gridCol>
                <a:gridCol w="2303537">
                  <a:extLst>
                    <a:ext uri="{9D8B030D-6E8A-4147-A177-3AD203B41FA5}">
                      <a16:colId xmlns:a16="http://schemas.microsoft.com/office/drawing/2014/main" val="1412520381"/>
                    </a:ext>
                  </a:extLst>
                </a:gridCol>
                <a:gridCol w="968532">
                  <a:extLst>
                    <a:ext uri="{9D8B030D-6E8A-4147-A177-3AD203B41FA5}">
                      <a16:colId xmlns:a16="http://schemas.microsoft.com/office/drawing/2014/main" val="3918363401"/>
                    </a:ext>
                  </a:extLst>
                </a:gridCol>
                <a:gridCol w="2546489">
                  <a:extLst>
                    <a:ext uri="{9D8B030D-6E8A-4147-A177-3AD203B41FA5}">
                      <a16:colId xmlns:a16="http://schemas.microsoft.com/office/drawing/2014/main" val="3988336892"/>
                    </a:ext>
                  </a:extLst>
                </a:gridCol>
              </a:tblGrid>
              <a:tr h="380867"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7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617484"/>
                  </a:ext>
                </a:extLst>
              </a:tr>
              <a:tr h="3265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フリガナ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年 齢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　歳 </a:t>
                      </a:r>
                      <a:r>
                        <a:rPr kumimoji="1" lang="en-US" altLang="ja-JP" dirty="0" smtClean="0"/>
                        <a:t>/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ja-JP" altLang="en-US" dirty="0" smtClean="0"/>
                        <a:t>金沢会場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338156"/>
                  </a:ext>
                </a:extLst>
              </a:tr>
              <a:tr h="4783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氏 名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求職番号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019250"/>
                  </a:ext>
                </a:extLst>
              </a:tr>
            </a:tbl>
          </a:graphicData>
        </a:graphic>
      </p:graphicFrame>
      <p:sp>
        <p:nvSpPr>
          <p:cNvPr id="14" name="フリーフォーム 13"/>
          <p:cNvSpPr/>
          <p:nvPr/>
        </p:nvSpPr>
        <p:spPr>
          <a:xfrm>
            <a:off x="1041547" y="4903095"/>
            <a:ext cx="4695071" cy="429847"/>
          </a:xfrm>
          <a:custGeom>
            <a:avLst/>
            <a:gdLst>
              <a:gd name="connsiteX0" fmla="*/ 0 w 5630092"/>
              <a:gd name="connsiteY0" fmla="*/ 109729 h 279546"/>
              <a:gd name="connsiteX1" fmla="*/ 156755 w 5630092"/>
              <a:gd name="connsiteY1" fmla="*/ 83603 h 279546"/>
              <a:gd name="connsiteX2" fmla="*/ 287383 w 5630092"/>
              <a:gd name="connsiteY2" fmla="*/ 44414 h 279546"/>
              <a:gd name="connsiteX3" fmla="*/ 378823 w 5630092"/>
              <a:gd name="connsiteY3" fmla="*/ 31352 h 279546"/>
              <a:gd name="connsiteX4" fmla="*/ 418012 w 5630092"/>
              <a:gd name="connsiteY4" fmla="*/ 18289 h 279546"/>
              <a:gd name="connsiteX5" fmla="*/ 1018903 w 5630092"/>
              <a:gd name="connsiteY5" fmla="*/ 18289 h 279546"/>
              <a:gd name="connsiteX6" fmla="*/ 1058092 w 5630092"/>
              <a:gd name="connsiteY6" fmla="*/ 44414 h 279546"/>
              <a:gd name="connsiteX7" fmla="*/ 1149532 w 5630092"/>
              <a:gd name="connsiteY7" fmla="*/ 135854 h 279546"/>
              <a:gd name="connsiteX8" fmla="*/ 1201783 w 5630092"/>
              <a:gd name="connsiteY8" fmla="*/ 161980 h 279546"/>
              <a:gd name="connsiteX9" fmla="*/ 1384663 w 5630092"/>
              <a:gd name="connsiteY9" fmla="*/ 148917 h 279546"/>
              <a:gd name="connsiteX10" fmla="*/ 1449978 w 5630092"/>
              <a:gd name="connsiteY10" fmla="*/ 122792 h 279546"/>
              <a:gd name="connsiteX11" fmla="*/ 1685109 w 5630092"/>
              <a:gd name="connsiteY11" fmla="*/ 83603 h 279546"/>
              <a:gd name="connsiteX12" fmla="*/ 1776549 w 5630092"/>
              <a:gd name="connsiteY12" fmla="*/ 70540 h 279546"/>
              <a:gd name="connsiteX13" fmla="*/ 1933303 w 5630092"/>
              <a:gd name="connsiteY13" fmla="*/ 57477 h 279546"/>
              <a:gd name="connsiteX14" fmla="*/ 2076995 w 5630092"/>
              <a:gd name="connsiteY14" fmla="*/ 31352 h 279546"/>
              <a:gd name="connsiteX15" fmla="*/ 2429692 w 5630092"/>
              <a:gd name="connsiteY15" fmla="*/ 57477 h 279546"/>
              <a:gd name="connsiteX16" fmla="*/ 2481943 w 5630092"/>
              <a:gd name="connsiteY16" fmla="*/ 109729 h 279546"/>
              <a:gd name="connsiteX17" fmla="*/ 2508069 w 5630092"/>
              <a:gd name="connsiteY17" fmla="*/ 148917 h 279546"/>
              <a:gd name="connsiteX18" fmla="*/ 2586446 w 5630092"/>
              <a:gd name="connsiteY18" fmla="*/ 253420 h 279546"/>
              <a:gd name="connsiteX19" fmla="*/ 2625635 w 5630092"/>
              <a:gd name="connsiteY19" fmla="*/ 279546 h 279546"/>
              <a:gd name="connsiteX20" fmla="*/ 2899955 w 5630092"/>
              <a:gd name="connsiteY20" fmla="*/ 253420 h 279546"/>
              <a:gd name="connsiteX21" fmla="*/ 2978332 w 5630092"/>
              <a:gd name="connsiteY21" fmla="*/ 227294 h 279546"/>
              <a:gd name="connsiteX22" fmla="*/ 3291840 w 5630092"/>
              <a:gd name="connsiteY22" fmla="*/ 175043 h 279546"/>
              <a:gd name="connsiteX23" fmla="*/ 3553098 w 5630092"/>
              <a:gd name="connsiteY23" fmla="*/ 201169 h 279546"/>
              <a:gd name="connsiteX24" fmla="*/ 3683726 w 5630092"/>
              <a:gd name="connsiteY24" fmla="*/ 253420 h 279546"/>
              <a:gd name="connsiteX25" fmla="*/ 3788229 w 5630092"/>
              <a:gd name="connsiteY25" fmla="*/ 266483 h 279546"/>
              <a:gd name="connsiteX26" fmla="*/ 4023360 w 5630092"/>
              <a:gd name="connsiteY26" fmla="*/ 214232 h 279546"/>
              <a:gd name="connsiteX27" fmla="*/ 4153989 w 5630092"/>
              <a:gd name="connsiteY27" fmla="*/ 135854 h 279546"/>
              <a:gd name="connsiteX28" fmla="*/ 4297680 w 5630092"/>
              <a:gd name="connsiteY28" fmla="*/ 70540 h 279546"/>
              <a:gd name="connsiteX29" fmla="*/ 4402183 w 5630092"/>
              <a:gd name="connsiteY29" fmla="*/ 83603 h 279546"/>
              <a:gd name="connsiteX30" fmla="*/ 4467498 w 5630092"/>
              <a:gd name="connsiteY30" fmla="*/ 135854 h 279546"/>
              <a:gd name="connsiteX31" fmla="*/ 4519749 w 5630092"/>
              <a:gd name="connsiteY31" fmla="*/ 148917 h 279546"/>
              <a:gd name="connsiteX32" fmla="*/ 4937760 w 5630092"/>
              <a:gd name="connsiteY32" fmla="*/ 109729 h 279546"/>
              <a:gd name="connsiteX33" fmla="*/ 5029200 w 5630092"/>
              <a:gd name="connsiteY33" fmla="*/ 70540 h 279546"/>
              <a:gd name="connsiteX34" fmla="*/ 5081452 w 5630092"/>
              <a:gd name="connsiteY34" fmla="*/ 57477 h 279546"/>
              <a:gd name="connsiteX35" fmla="*/ 5120640 w 5630092"/>
              <a:gd name="connsiteY35" fmla="*/ 44414 h 279546"/>
              <a:gd name="connsiteX36" fmla="*/ 5277395 w 5630092"/>
              <a:gd name="connsiteY36" fmla="*/ 57477 h 279546"/>
              <a:gd name="connsiteX37" fmla="*/ 5316583 w 5630092"/>
              <a:gd name="connsiteY37" fmla="*/ 83603 h 279546"/>
              <a:gd name="connsiteX38" fmla="*/ 5577840 w 5630092"/>
              <a:gd name="connsiteY38" fmla="*/ 70540 h 279546"/>
              <a:gd name="connsiteX39" fmla="*/ 5630092 w 5630092"/>
              <a:gd name="connsiteY39" fmla="*/ 70540 h 27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630092" h="279546">
                <a:moveTo>
                  <a:pt x="0" y="109729"/>
                </a:moveTo>
                <a:cubicBezTo>
                  <a:pt x="52252" y="101020"/>
                  <a:pt x="104690" y="93365"/>
                  <a:pt x="156755" y="83603"/>
                </a:cubicBezTo>
                <a:cubicBezTo>
                  <a:pt x="269101" y="62538"/>
                  <a:pt x="140774" y="78246"/>
                  <a:pt x="287383" y="44414"/>
                </a:cubicBezTo>
                <a:cubicBezTo>
                  <a:pt x="317384" y="37491"/>
                  <a:pt x="348343" y="35706"/>
                  <a:pt x="378823" y="31352"/>
                </a:cubicBezTo>
                <a:cubicBezTo>
                  <a:pt x="391886" y="26998"/>
                  <a:pt x="404510" y="20989"/>
                  <a:pt x="418012" y="18289"/>
                </a:cubicBezTo>
                <a:cubicBezTo>
                  <a:pt x="611874" y="-20484"/>
                  <a:pt x="841396" y="13737"/>
                  <a:pt x="1018903" y="18289"/>
                </a:cubicBezTo>
                <a:cubicBezTo>
                  <a:pt x="1031966" y="26997"/>
                  <a:pt x="1046423" y="33912"/>
                  <a:pt x="1058092" y="44414"/>
                </a:cubicBezTo>
                <a:cubicBezTo>
                  <a:pt x="1090132" y="73250"/>
                  <a:pt x="1110978" y="116576"/>
                  <a:pt x="1149532" y="135854"/>
                </a:cubicBezTo>
                <a:lnTo>
                  <a:pt x="1201783" y="161980"/>
                </a:lnTo>
                <a:cubicBezTo>
                  <a:pt x="1262743" y="157626"/>
                  <a:pt x="1324296" y="158449"/>
                  <a:pt x="1384663" y="148917"/>
                </a:cubicBezTo>
                <a:cubicBezTo>
                  <a:pt x="1407825" y="145260"/>
                  <a:pt x="1427064" y="127773"/>
                  <a:pt x="1449978" y="122792"/>
                </a:cubicBezTo>
                <a:cubicBezTo>
                  <a:pt x="1527623" y="105913"/>
                  <a:pt x="1606449" y="94840"/>
                  <a:pt x="1685109" y="83603"/>
                </a:cubicBezTo>
                <a:cubicBezTo>
                  <a:pt x="1715589" y="79249"/>
                  <a:pt x="1745929" y="73763"/>
                  <a:pt x="1776549" y="70540"/>
                </a:cubicBezTo>
                <a:cubicBezTo>
                  <a:pt x="1828693" y="65051"/>
                  <a:pt x="1881052" y="61831"/>
                  <a:pt x="1933303" y="57477"/>
                </a:cubicBezTo>
                <a:cubicBezTo>
                  <a:pt x="1952699" y="53598"/>
                  <a:pt x="2062477" y="30912"/>
                  <a:pt x="2076995" y="31352"/>
                </a:cubicBezTo>
                <a:cubicBezTo>
                  <a:pt x="2194829" y="34923"/>
                  <a:pt x="2312126" y="48769"/>
                  <a:pt x="2429692" y="57477"/>
                </a:cubicBezTo>
                <a:cubicBezTo>
                  <a:pt x="2447109" y="74894"/>
                  <a:pt x="2465913" y="91027"/>
                  <a:pt x="2481943" y="109729"/>
                </a:cubicBezTo>
                <a:cubicBezTo>
                  <a:pt x="2492160" y="121649"/>
                  <a:pt x="2498835" y="136220"/>
                  <a:pt x="2508069" y="148917"/>
                </a:cubicBezTo>
                <a:cubicBezTo>
                  <a:pt x="2533680" y="184132"/>
                  <a:pt x="2557317" y="221055"/>
                  <a:pt x="2586446" y="253420"/>
                </a:cubicBezTo>
                <a:cubicBezTo>
                  <a:pt x="2596949" y="265090"/>
                  <a:pt x="2612572" y="270837"/>
                  <a:pt x="2625635" y="279546"/>
                </a:cubicBezTo>
                <a:cubicBezTo>
                  <a:pt x="2717075" y="270837"/>
                  <a:pt x="2809093" y="266881"/>
                  <a:pt x="2899955" y="253420"/>
                </a:cubicBezTo>
                <a:cubicBezTo>
                  <a:pt x="2927197" y="249384"/>
                  <a:pt x="2951328" y="232695"/>
                  <a:pt x="2978332" y="227294"/>
                </a:cubicBezTo>
                <a:cubicBezTo>
                  <a:pt x="3082219" y="206517"/>
                  <a:pt x="3291840" y="175043"/>
                  <a:pt x="3291840" y="175043"/>
                </a:cubicBezTo>
                <a:cubicBezTo>
                  <a:pt x="3378926" y="183752"/>
                  <a:pt x="3466595" y="187861"/>
                  <a:pt x="3553098" y="201169"/>
                </a:cubicBezTo>
                <a:cubicBezTo>
                  <a:pt x="3751863" y="231748"/>
                  <a:pt x="3534779" y="216183"/>
                  <a:pt x="3683726" y="253420"/>
                </a:cubicBezTo>
                <a:cubicBezTo>
                  <a:pt x="3717783" y="261934"/>
                  <a:pt x="3753395" y="262129"/>
                  <a:pt x="3788229" y="266483"/>
                </a:cubicBezTo>
                <a:cubicBezTo>
                  <a:pt x="3866606" y="249066"/>
                  <a:pt x="3946283" y="236713"/>
                  <a:pt x="4023360" y="214232"/>
                </a:cubicBezTo>
                <a:cubicBezTo>
                  <a:pt x="4109296" y="189167"/>
                  <a:pt x="4087251" y="174784"/>
                  <a:pt x="4153989" y="135854"/>
                </a:cubicBezTo>
                <a:cubicBezTo>
                  <a:pt x="4231864" y="90427"/>
                  <a:pt x="4235313" y="91329"/>
                  <a:pt x="4297680" y="70540"/>
                </a:cubicBezTo>
                <a:cubicBezTo>
                  <a:pt x="4332514" y="74894"/>
                  <a:pt x="4369417" y="71001"/>
                  <a:pt x="4402183" y="83603"/>
                </a:cubicBezTo>
                <a:cubicBezTo>
                  <a:pt x="4428206" y="93612"/>
                  <a:pt x="4443125" y="122314"/>
                  <a:pt x="4467498" y="135854"/>
                </a:cubicBezTo>
                <a:cubicBezTo>
                  <a:pt x="4483192" y="144573"/>
                  <a:pt x="4502332" y="144563"/>
                  <a:pt x="4519749" y="148917"/>
                </a:cubicBezTo>
                <a:cubicBezTo>
                  <a:pt x="4659086" y="135854"/>
                  <a:pt x="4798717" y="125619"/>
                  <a:pt x="4937760" y="109729"/>
                </a:cubicBezTo>
                <a:cubicBezTo>
                  <a:pt x="4968867" y="106174"/>
                  <a:pt x="5002188" y="80670"/>
                  <a:pt x="5029200" y="70540"/>
                </a:cubicBezTo>
                <a:cubicBezTo>
                  <a:pt x="5046010" y="64236"/>
                  <a:pt x="5064189" y="62409"/>
                  <a:pt x="5081452" y="57477"/>
                </a:cubicBezTo>
                <a:cubicBezTo>
                  <a:pt x="5094691" y="53694"/>
                  <a:pt x="5107577" y="48768"/>
                  <a:pt x="5120640" y="44414"/>
                </a:cubicBezTo>
                <a:cubicBezTo>
                  <a:pt x="5172892" y="48768"/>
                  <a:pt x="5225980" y="47194"/>
                  <a:pt x="5277395" y="57477"/>
                </a:cubicBezTo>
                <a:cubicBezTo>
                  <a:pt x="5292790" y="60556"/>
                  <a:pt x="5300898" y="82921"/>
                  <a:pt x="5316583" y="83603"/>
                </a:cubicBezTo>
                <a:lnTo>
                  <a:pt x="5577840" y="70540"/>
                </a:lnTo>
                <a:cubicBezTo>
                  <a:pt x="5595242" y="69815"/>
                  <a:pt x="5612675" y="70540"/>
                  <a:pt x="5630092" y="70540"/>
                </a:cubicBezTo>
              </a:path>
            </a:pathLst>
          </a:custGeom>
          <a:noFill/>
          <a:ln w="317500" cap="rnd">
            <a:solidFill>
              <a:schemeClr val="accent4">
                <a:alpha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 rot="509511">
            <a:off x="395090" y="62214"/>
            <a:ext cx="6015327" cy="1979607"/>
          </a:xfrm>
          <a:custGeom>
            <a:avLst/>
            <a:gdLst>
              <a:gd name="connsiteX0" fmla="*/ 0 w 5995851"/>
              <a:gd name="connsiteY0" fmla="*/ 1672046 h 1672046"/>
              <a:gd name="connsiteX1" fmla="*/ 130628 w 5995851"/>
              <a:gd name="connsiteY1" fmla="*/ 1528354 h 1672046"/>
              <a:gd name="connsiteX2" fmla="*/ 222068 w 5995851"/>
              <a:gd name="connsiteY2" fmla="*/ 1449977 h 1672046"/>
              <a:gd name="connsiteX3" fmla="*/ 326571 w 5995851"/>
              <a:gd name="connsiteY3" fmla="*/ 1345474 h 1672046"/>
              <a:gd name="connsiteX4" fmla="*/ 705394 w 5995851"/>
              <a:gd name="connsiteY4" fmla="*/ 1097280 h 1672046"/>
              <a:gd name="connsiteX5" fmla="*/ 796834 w 5995851"/>
              <a:gd name="connsiteY5" fmla="*/ 1045029 h 1672046"/>
              <a:gd name="connsiteX6" fmla="*/ 914400 w 5995851"/>
              <a:gd name="connsiteY6" fmla="*/ 1018903 h 1672046"/>
              <a:gd name="connsiteX7" fmla="*/ 953588 w 5995851"/>
              <a:gd name="connsiteY7" fmla="*/ 992777 h 1672046"/>
              <a:gd name="connsiteX8" fmla="*/ 1084217 w 5995851"/>
              <a:gd name="connsiteY8" fmla="*/ 1110343 h 1672046"/>
              <a:gd name="connsiteX9" fmla="*/ 1136468 w 5995851"/>
              <a:gd name="connsiteY9" fmla="*/ 1240972 h 1672046"/>
              <a:gd name="connsiteX10" fmla="*/ 1149531 w 5995851"/>
              <a:gd name="connsiteY10" fmla="*/ 1397726 h 1672046"/>
              <a:gd name="connsiteX11" fmla="*/ 1162594 w 5995851"/>
              <a:gd name="connsiteY11" fmla="*/ 1436914 h 1672046"/>
              <a:gd name="connsiteX12" fmla="*/ 1175657 w 5995851"/>
              <a:gd name="connsiteY12" fmla="*/ 1502229 h 1672046"/>
              <a:gd name="connsiteX13" fmla="*/ 1489165 w 5995851"/>
              <a:gd name="connsiteY13" fmla="*/ 1240972 h 1672046"/>
              <a:gd name="connsiteX14" fmla="*/ 2403565 w 5995851"/>
              <a:gd name="connsiteY14" fmla="*/ 640080 h 1672046"/>
              <a:gd name="connsiteX15" fmla="*/ 3082834 w 5995851"/>
              <a:gd name="connsiteY15" fmla="*/ 352697 h 1672046"/>
              <a:gd name="connsiteX16" fmla="*/ 3553097 w 5995851"/>
              <a:gd name="connsiteY16" fmla="*/ 222069 h 1672046"/>
              <a:gd name="connsiteX17" fmla="*/ 3788228 w 5995851"/>
              <a:gd name="connsiteY17" fmla="*/ 796834 h 1672046"/>
              <a:gd name="connsiteX18" fmla="*/ 3814354 w 5995851"/>
              <a:gd name="connsiteY18" fmla="*/ 731520 h 1672046"/>
              <a:gd name="connsiteX19" fmla="*/ 3958045 w 5995851"/>
              <a:gd name="connsiteY19" fmla="*/ 574766 h 1672046"/>
              <a:gd name="connsiteX20" fmla="*/ 4036422 w 5995851"/>
              <a:gd name="connsiteY20" fmla="*/ 483326 h 1672046"/>
              <a:gd name="connsiteX21" fmla="*/ 4140925 w 5995851"/>
              <a:gd name="connsiteY21" fmla="*/ 418012 h 1672046"/>
              <a:gd name="connsiteX22" fmla="*/ 4441371 w 5995851"/>
              <a:gd name="connsiteY22" fmla="*/ 313509 h 1672046"/>
              <a:gd name="connsiteX23" fmla="*/ 4506685 w 5995851"/>
              <a:gd name="connsiteY23" fmla="*/ 352697 h 1672046"/>
              <a:gd name="connsiteX24" fmla="*/ 4519748 w 5995851"/>
              <a:gd name="connsiteY24" fmla="*/ 470263 h 1672046"/>
              <a:gd name="connsiteX25" fmla="*/ 4506685 w 5995851"/>
              <a:gd name="connsiteY25" fmla="*/ 783772 h 1672046"/>
              <a:gd name="connsiteX26" fmla="*/ 4585062 w 5995851"/>
              <a:gd name="connsiteY26" fmla="*/ 731520 h 1672046"/>
              <a:gd name="connsiteX27" fmla="*/ 4794068 w 5995851"/>
              <a:gd name="connsiteY27" fmla="*/ 470263 h 1672046"/>
              <a:gd name="connsiteX28" fmla="*/ 4924697 w 5995851"/>
              <a:gd name="connsiteY28" fmla="*/ 378823 h 1672046"/>
              <a:gd name="connsiteX29" fmla="*/ 5225142 w 5995851"/>
              <a:gd name="connsiteY29" fmla="*/ 209006 h 1672046"/>
              <a:gd name="connsiteX30" fmla="*/ 5408022 w 5995851"/>
              <a:gd name="connsiteY30" fmla="*/ 104503 h 1672046"/>
              <a:gd name="connsiteX31" fmla="*/ 5512525 w 5995851"/>
              <a:gd name="connsiteY31" fmla="*/ 130629 h 1672046"/>
              <a:gd name="connsiteX32" fmla="*/ 5525588 w 5995851"/>
              <a:gd name="connsiteY32" fmla="*/ 235132 h 1672046"/>
              <a:gd name="connsiteX33" fmla="*/ 5538651 w 5995851"/>
              <a:gd name="connsiteY33" fmla="*/ 326572 h 1672046"/>
              <a:gd name="connsiteX34" fmla="*/ 5603965 w 5995851"/>
              <a:gd name="connsiteY34" fmla="*/ 287383 h 1672046"/>
              <a:gd name="connsiteX35" fmla="*/ 5643154 w 5995851"/>
              <a:gd name="connsiteY35" fmla="*/ 235132 h 1672046"/>
              <a:gd name="connsiteX36" fmla="*/ 5682342 w 5995851"/>
              <a:gd name="connsiteY36" fmla="*/ 209006 h 1672046"/>
              <a:gd name="connsiteX37" fmla="*/ 5734594 w 5995851"/>
              <a:gd name="connsiteY37" fmla="*/ 156754 h 1672046"/>
              <a:gd name="connsiteX38" fmla="*/ 5799908 w 5995851"/>
              <a:gd name="connsiteY38" fmla="*/ 117566 h 1672046"/>
              <a:gd name="connsiteX39" fmla="*/ 5852160 w 5995851"/>
              <a:gd name="connsiteY39" fmla="*/ 78377 h 1672046"/>
              <a:gd name="connsiteX40" fmla="*/ 5969725 w 5995851"/>
              <a:gd name="connsiteY40" fmla="*/ 26126 h 1672046"/>
              <a:gd name="connsiteX41" fmla="*/ 5995851 w 5995851"/>
              <a:gd name="connsiteY41" fmla="*/ 0 h 1672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995851" h="1672046">
                <a:moveTo>
                  <a:pt x="0" y="1672046"/>
                </a:moveTo>
                <a:cubicBezTo>
                  <a:pt x="55991" y="1604856"/>
                  <a:pt x="67553" y="1586173"/>
                  <a:pt x="130628" y="1528354"/>
                </a:cubicBezTo>
                <a:cubicBezTo>
                  <a:pt x="160221" y="1501227"/>
                  <a:pt x="192720" y="1477368"/>
                  <a:pt x="222068" y="1449977"/>
                </a:cubicBezTo>
                <a:cubicBezTo>
                  <a:pt x="258082" y="1416364"/>
                  <a:pt x="289632" y="1378068"/>
                  <a:pt x="326571" y="1345474"/>
                </a:cubicBezTo>
                <a:cubicBezTo>
                  <a:pt x="449143" y="1237322"/>
                  <a:pt x="555314" y="1186216"/>
                  <a:pt x="705394" y="1097280"/>
                </a:cubicBezTo>
                <a:cubicBezTo>
                  <a:pt x="735595" y="1079383"/>
                  <a:pt x="762410" y="1051914"/>
                  <a:pt x="796834" y="1045029"/>
                </a:cubicBezTo>
                <a:cubicBezTo>
                  <a:pt x="879753" y="1028445"/>
                  <a:pt x="840608" y="1037351"/>
                  <a:pt x="914400" y="1018903"/>
                </a:cubicBezTo>
                <a:cubicBezTo>
                  <a:pt x="927463" y="1010194"/>
                  <a:pt x="937966" y="991215"/>
                  <a:pt x="953588" y="992777"/>
                </a:cubicBezTo>
                <a:cubicBezTo>
                  <a:pt x="1048123" y="1002231"/>
                  <a:pt x="1051120" y="1038633"/>
                  <a:pt x="1084217" y="1110343"/>
                </a:cubicBezTo>
                <a:cubicBezTo>
                  <a:pt x="1119905" y="1187667"/>
                  <a:pt x="1116624" y="1181440"/>
                  <a:pt x="1136468" y="1240972"/>
                </a:cubicBezTo>
                <a:cubicBezTo>
                  <a:pt x="1140822" y="1293223"/>
                  <a:pt x="1142601" y="1345754"/>
                  <a:pt x="1149531" y="1397726"/>
                </a:cubicBezTo>
                <a:cubicBezTo>
                  <a:pt x="1151351" y="1411375"/>
                  <a:pt x="1159254" y="1423556"/>
                  <a:pt x="1162594" y="1436914"/>
                </a:cubicBezTo>
                <a:cubicBezTo>
                  <a:pt x="1167979" y="1458454"/>
                  <a:pt x="1171303" y="1480457"/>
                  <a:pt x="1175657" y="1502229"/>
                </a:cubicBezTo>
                <a:cubicBezTo>
                  <a:pt x="1596238" y="1256890"/>
                  <a:pt x="1040140" y="1601796"/>
                  <a:pt x="1489165" y="1240972"/>
                </a:cubicBezTo>
                <a:cubicBezTo>
                  <a:pt x="1789347" y="999754"/>
                  <a:pt x="2060824" y="798268"/>
                  <a:pt x="2403565" y="640080"/>
                </a:cubicBezTo>
                <a:cubicBezTo>
                  <a:pt x="2626790" y="537053"/>
                  <a:pt x="2845950" y="418498"/>
                  <a:pt x="3082834" y="352697"/>
                </a:cubicBezTo>
                <a:lnTo>
                  <a:pt x="3553097" y="222069"/>
                </a:lnTo>
                <a:cubicBezTo>
                  <a:pt x="3945102" y="274335"/>
                  <a:pt x="3704488" y="177155"/>
                  <a:pt x="3788228" y="796834"/>
                </a:cubicBezTo>
                <a:cubicBezTo>
                  <a:pt x="3791368" y="820071"/>
                  <a:pt x="3801765" y="751303"/>
                  <a:pt x="3814354" y="731520"/>
                </a:cubicBezTo>
                <a:cubicBezTo>
                  <a:pt x="3851716" y="672808"/>
                  <a:pt x="3911686" y="624989"/>
                  <a:pt x="3958045" y="574766"/>
                </a:cubicBezTo>
                <a:cubicBezTo>
                  <a:pt x="3985274" y="545268"/>
                  <a:pt x="4005942" y="509452"/>
                  <a:pt x="4036422" y="483326"/>
                </a:cubicBezTo>
                <a:cubicBezTo>
                  <a:pt x="4067611" y="456593"/>
                  <a:pt x="4103582" y="435127"/>
                  <a:pt x="4140925" y="418012"/>
                </a:cubicBezTo>
                <a:cubicBezTo>
                  <a:pt x="4264393" y="361422"/>
                  <a:pt x="4327475" y="346050"/>
                  <a:pt x="4441371" y="313509"/>
                </a:cubicBezTo>
                <a:cubicBezTo>
                  <a:pt x="4463142" y="326572"/>
                  <a:pt x="4495330" y="329988"/>
                  <a:pt x="4506685" y="352697"/>
                </a:cubicBezTo>
                <a:cubicBezTo>
                  <a:pt x="4524319" y="387964"/>
                  <a:pt x="4519748" y="430833"/>
                  <a:pt x="4519748" y="470263"/>
                </a:cubicBezTo>
                <a:cubicBezTo>
                  <a:pt x="4519748" y="574857"/>
                  <a:pt x="4481317" y="682301"/>
                  <a:pt x="4506685" y="783772"/>
                </a:cubicBezTo>
                <a:cubicBezTo>
                  <a:pt x="4514300" y="814234"/>
                  <a:pt x="4563845" y="754666"/>
                  <a:pt x="4585062" y="731520"/>
                </a:cubicBezTo>
                <a:cubicBezTo>
                  <a:pt x="4660422" y="649309"/>
                  <a:pt x="4702704" y="534218"/>
                  <a:pt x="4794068" y="470263"/>
                </a:cubicBezTo>
                <a:cubicBezTo>
                  <a:pt x="4837611" y="439783"/>
                  <a:pt x="4879242" y="406371"/>
                  <a:pt x="4924697" y="378823"/>
                </a:cubicBezTo>
                <a:cubicBezTo>
                  <a:pt x="5023078" y="319198"/>
                  <a:pt x="5131531" y="275871"/>
                  <a:pt x="5225142" y="209006"/>
                </a:cubicBezTo>
                <a:cubicBezTo>
                  <a:pt x="5343567" y="124417"/>
                  <a:pt x="5282154" y="158447"/>
                  <a:pt x="5408022" y="104503"/>
                </a:cubicBezTo>
                <a:cubicBezTo>
                  <a:pt x="5442856" y="113212"/>
                  <a:pt x="5488505" y="103940"/>
                  <a:pt x="5512525" y="130629"/>
                </a:cubicBezTo>
                <a:cubicBezTo>
                  <a:pt x="5536009" y="156723"/>
                  <a:pt x="5520948" y="200335"/>
                  <a:pt x="5525588" y="235132"/>
                </a:cubicBezTo>
                <a:cubicBezTo>
                  <a:pt x="5529657" y="265651"/>
                  <a:pt x="5534297" y="296092"/>
                  <a:pt x="5538651" y="326572"/>
                </a:cubicBezTo>
                <a:cubicBezTo>
                  <a:pt x="5560422" y="313509"/>
                  <a:pt x="5584857" y="304102"/>
                  <a:pt x="5603965" y="287383"/>
                </a:cubicBezTo>
                <a:cubicBezTo>
                  <a:pt x="5620350" y="273046"/>
                  <a:pt x="5627759" y="250527"/>
                  <a:pt x="5643154" y="235132"/>
                </a:cubicBezTo>
                <a:cubicBezTo>
                  <a:pt x="5654255" y="224031"/>
                  <a:pt x="5670422" y="219223"/>
                  <a:pt x="5682342" y="209006"/>
                </a:cubicBezTo>
                <a:cubicBezTo>
                  <a:pt x="5701044" y="192976"/>
                  <a:pt x="5715151" y="171876"/>
                  <a:pt x="5734594" y="156754"/>
                </a:cubicBezTo>
                <a:cubicBezTo>
                  <a:pt x="5754635" y="141166"/>
                  <a:pt x="5778783" y="131649"/>
                  <a:pt x="5799908" y="117566"/>
                </a:cubicBezTo>
                <a:cubicBezTo>
                  <a:pt x="5818023" y="105489"/>
                  <a:pt x="5833698" y="89916"/>
                  <a:pt x="5852160" y="78377"/>
                </a:cubicBezTo>
                <a:cubicBezTo>
                  <a:pt x="5976143" y="888"/>
                  <a:pt x="5825209" y="108708"/>
                  <a:pt x="5969725" y="26126"/>
                </a:cubicBezTo>
                <a:cubicBezTo>
                  <a:pt x="5980418" y="20016"/>
                  <a:pt x="5987142" y="8709"/>
                  <a:pt x="5995851" y="0"/>
                </a:cubicBezTo>
              </a:path>
            </a:pathLst>
          </a:custGeom>
          <a:noFill/>
          <a:ln w="381000" cap="rnd">
            <a:solidFill>
              <a:schemeClr val="accent4">
                <a:alpha val="4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 rot="21249906">
            <a:off x="-49359" y="606667"/>
            <a:ext cx="7472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MV Boli" panose="02000500030200090000" pitchFamily="2" charset="0"/>
              </a:rPr>
              <a:t>就職に役立つ教養講座</a:t>
            </a:r>
            <a:endParaRPr kumimoji="1" lang="ja-JP" altLang="en-US" sz="5400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MV Boli" panose="02000500030200090000" pitchFamily="2" charset="0"/>
            </a:endParaRPr>
          </a:p>
        </p:txBody>
      </p:sp>
      <p:sp>
        <p:nvSpPr>
          <p:cNvPr id="3" name="タイトル 3"/>
          <p:cNvSpPr txBox="1">
            <a:spLocks/>
          </p:cNvSpPr>
          <p:nvPr/>
        </p:nvSpPr>
        <p:spPr>
          <a:xfrm rot="21200659">
            <a:off x="-459304" y="268322"/>
            <a:ext cx="4461888" cy="762000"/>
          </a:xfrm>
          <a:prstGeom prst="rect">
            <a:avLst/>
          </a:prstGeom>
          <a:noFill/>
          <a:effectLst>
            <a:glow rad="38100">
              <a:schemeClr val="accent4">
                <a:lumMod val="40000"/>
                <a:lumOff val="60000"/>
              </a:schemeClr>
            </a:glow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 smtClean="0">
                <a:ln w="0" cap="sq">
                  <a:solidFill>
                    <a:schemeClr val="bg1"/>
                  </a:solidFill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わかもの・就職氷河期世代対象</a:t>
            </a:r>
            <a:endParaRPr lang="ja-JP" altLang="en-US" sz="2000" dirty="0">
              <a:ln w="0" cap="sq">
                <a:solidFill>
                  <a:schemeClr val="bg1"/>
                </a:solidFill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39061" y="4398044"/>
            <a:ext cx="4546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</a:t>
            </a:r>
            <a:r>
              <a:rPr kumimoji="1" lang="en-US" altLang="ja-JP" sz="24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kumimoji="1" lang="ja-JP" altLang="en-US" sz="3200" dirty="0" smtClean="0">
                <a:latin typeface="Bauhaus 93" panose="04030905020B02020C02" pitchFamily="82" charset="0"/>
                <a:ea typeface="HGP創英角ﾎﾟｯﾌﾟ体" panose="040B0A00000000000000" pitchFamily="50" charset="-128"/>
              </a:rPr>
              <a:t>７</a:t>
            </a:r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kumimoji="1" lang="en-US" altLang="ja-JP" sz="3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kumimoji="1" lang="ja-JP" altLang="en-US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（木）</a:t>
            </a:r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タイトル 3"/>
          <p:cNvSpPr txBox="1">
            <a:spLocks/>
          </p:cNvSpPr>
          <p:nvPr/>
        </p:nvSpPr>
        <p:spPr>
          <a:xfrm>
            <a:off x="727750" y="4870123"/>
            <a:ext cx="5458027" cy="516447"/>
          </a:xfrm>
          <a:prstGeom prst="rect">
            <a:avLst/>
          </a:prstGeom>
          <a:noFill/>
          <a:effectLst>
            <a:glow rad="38100">
              <a:schemeClr val="accent4">
                <a:lumMod val="40000"/>
                <a:lumOff val="60000"/>
              </a:schemeClr>
            </a:glow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600" dirty="0" smtClean="0">
                <a:ln w="0" cap="sq">
                  <a:noFill/>
                  <a:miter lim="800000"/>
                </a:ln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</a:t>
            </a:r>
            <a:r>
              <a:rPr lang="en-US" altLang="ja-JP" sz="1600" dirty="0" smtClean="0">
                <a:ln w="0" cap="sq">
                  <a:noFill/>
                  <a:miter lim="800000"/>
                </a:ln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lang="ja-JP" altLang="en-US" sz="1600" dirty="0" smtClean="0">
                <a:ln w="0" cap="sq">
                  <a:noFill/>
                  <a:miter lim="800000"/>
                </a:ln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</a:t>
            </a:r>
            <a:r>
              <a:rPr lang="en-US" altLang="ja-JP" sz="1600" dirty="0" smtClean="0">
                <a:ln w="0" cap="sq">
                  <a:noFill/>
                  <a:miter lim="800000"/>
                </a:ln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45</a:t>
            </a:r>
            <a:r>
              <a:rPr lang="ja-JP" altLang="en-US" sz="1600" dirty="0" smtClean="0">
                <a:ln w="0" cap="sq">
                  <a:noFill/>
                  <a:miter lim="800000"/>
                </a:ln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分～１５時</a:t>
            </a:r>
            <a:r>
              <a:rPr lang="en-US" altLang="ja-JP" sz="1600" dirty="0" smtClean="0">
                <a:ln w="0" cap="sq">
                  <a:noFill/>
                  <a:miter lim="800000"/>
                </a:ln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1600" dirty="0" smtClean="0">
                <a:ln w="0" cap="sq">
                  <a:noFill/>
                  <a:miter lim="800000"/>
                </a:ln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０分予定（受付１３時３０分～）</a:t>
            </a:r>
            <a:endParaRPr lang="ja-JP" altLang="en-US" sz="1600" dirty="0">
              <a:ln w="0" cap="sq">
                <a:noFill/>
                <a:miter lim="800000"/>
              </a:ln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50280" y="8485881"/>
            <a:ext cx="5672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n w="0">
                  <a:noFill/>
                </a:ln>
                <a:effectLst>
                  <a:glow rad="114300">
                    <a:schemeClr val="bg1">
                      <a:alpha val="85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就職に役立つ教養講座（７月</a:t>
            </a:r>
            <a:r>
              <a:rPr kumimoji="1" lang="en-US" altLang="ja-JP" sz="1600" b="1" dirty="0" smtClean="0">
                <a:ln w="0">
                  <a:noFill/>
                </a:ln>
                <a:effectLst>
                  <a:glow rad="114300">
                    <a:schemeClr val="bg1">
                      <a:alpha val="85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kumimoji="1" lang="en-US" altLang="ja-JP" sz="1600" b="1" dirty="0">
                <a:ln w="0">
                  <a:noFill/>
                </a:ln>
                <a:effectLst>
                  <a:glow rad="114300">
                    <a:schemeClr val="bg1">
                      <a:alpha val="85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kumimoji="1" lang="ja-JP" altLang="en-US" sz="1600" dirty="0" smtClean="0">
                <a:ln w="0">
                  <a:noFill/>
                </a:ln>
                <a:effectLst>
                  <a:glow rad="114300">
                    <a:schemeClr val="bg1">
                      <a:alpha val="85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kumimoji="1" lang="en-US" altLang="ja-JP" sz="1600" dirty="0" smtClean="0">
                <a:ln w="0">
                  <a:noFill/>
                </a:ln>
                <a:effectLst>
                  <a:glow rad="114300">
                    <a:schemeClr val="bg1">
                      <a:alpha val="85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kumimoji="1" lang="ja-JP" altLang="en-US" sz="1600" dirty="0" smtClean="0">
                <a:ln w="0">
                  <a:noFill/>
                </a:ln>
                <a:effectLst>
                  <a:glow rad="114300">
                    <a:schemeClr val="bg1">
                      <a:alpha val="85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木</a:t>
            </a:r>
            <a:r>
              <a:rPr kumimoji="1" lang="en-US" altLang="ja-JP" sz="1600" dirty="0" smtClean="0">
                <a:ln w="0">
                  <a:noFill/>
                </a:ln>
                <a:effectLst>
                  <a:glow rad="114300">
                    <a:schemeClr val="bg1">
                      <a:alpha val="85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r>
              <a:rPr kumimoji="1" lang="ja-JP" altLang="en-US" sz="1600" dirty="0" smtClean="0">
                <a:ln w="0">
                  <a:noFill/>
                </a:ln>
                <a:effectLst>
                  <a:glow rad="114300">
                    <a:schemeClr val="bg1">
                      <a:alpha val="85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開催分）参加申込書</a:t>
            </a:r>
            <a:endParaRPr kumimoji="1" lang="ja-JP" altLang="en-US" sz="1600" dirty="0">
              <a:ln w="0">
                <a:noFill/>
              </a:ln>
              <a:effectLst>
                <a:glow rad="114300">
                  <a:schemeClr val="bg1">
                    <a:alpha val="85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"/>
                    </a14:imgEffect>
                    <a14:imgEffect>
                      <a14:saturation sat="48000"/>
                    </a14:imgEffect>
                    <a14:imgEffect>
                      <a14:brightnessContrast bright="25000" contrast="-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881106">
            <a:off x="5637675" y="3945556"/>
            <a:ext cx="796705" cy="720308"/>
          </a:xfrm>
          <a:prstGeom prst="rect">
            <a:avLst/>
          </a:prstGeom>
        </p:spPr>
      </p:pic>
      <p:sp>
        <p:nvSpPr>
          <p:cNvPr id="24" name="タイトル 3"/>
          <p:cNvSpPr txBox="1">
            <a:spLocks/>
          </p:cNvSpPr>
          <p:nvPr/>
        </p:nvSpPr>
        <p:spPr>
          <a:xfrm>
            <a:off x="4895653" y="1459905"/>
            <a:ext cx="1666578" cy="763556"/>
          </a:xfrm>
          <a:prstGeom prst="rect">
            <a:avLst/>
          </a:prstGeom>
          <a:noFill/>
          <a:effectLst>
            <a:glow rad="38100">
              <a:schemeClr val="accent4">
                <a:lumMod val="40000"/>
                <a:lumOff val="60000"/>
              </a:schemeClr>
            </a:glow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600" u="sng" dirty="0" smtClean="0">
                <a:ln w="0" cap="sq">
                  <a:noFill/>
                  <a:miter lim="800000"/>
                </a:ln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事前予約制</a:t>
            </a:r>
            <a:endParaRPr lang="ja-JP" altLang="en-US" sz="1600" u="sng" dirty="0">
              <a:ln w="0" cap="sq">
                <a:noFill/>
                <a:miter lim="800000"/>
              </a:ln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58825" y="7304007"/>
            <a:ext cx="699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問い合わせ／申込み先</a:t>
            </a:r>
            <a:r>
              <a:rPr kumimoji="1"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 </a:t>
            </a:r>
            <a:r>
              <a:rPr kumimoji="1" lang="ja-JP" altLang="en-US" sz="1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下記申込書をご提出いただくか、電話にてお申し込みください。</a:t>
            </a:r>
            <a:endParaRPr kumimoji="1" lang="en-US" altLang="ja-JP" sz="1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>
            <a:off x="43451" y="8239946"/>
            <a:ext cx="6858000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2853462" y="8048832"/>
            <a:ext cx="9144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  </a:t>
            </a:r>
            <a:r>
              <a:rPr kumimoji="1" lang="ja-JP" altLang="en-US" sz="900" dirty="0" smtClean="0"/>
              <a:t>キ リ ト リ</a:t>
            </a:r>
            <a:endParaRPr kumimoji="1" lang="ja-JP" altLang="en-US" sz="1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053894" y="7632753"/>
            <a:ext cx="5009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ハローワーク金沢　　</a:t>
            </a:r>
            <a:r>
              <a:rPr kumimoji="1" lang="ja-JP" altLang="en-US" sz="1200" dirty="0" err="1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わか</a:t>
            </a:r>
            <a:r>
              <a:rPr kumimoji="1" lang="ja-JP" altLang="en-US" sz="1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もの支援コーナー　就職氷河期世代支援コーナー</a:t>
            </a:r>
            <a:endParaRPr kumimoji="1" lang="en-US" altLang="ja-JP" sz="1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☎０７６－２５３－３０３２　（平日８：３０～１７：１５）</a:t>
            </a:r>
            <a:endParaRPr kumimoji="1" lang="en-US" altLang="ja-JP" sz="1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873719" y="2092534"/>
            <a:ext cx="1428617" cy="302686"/>
          </a:xfrm>
          <a:prstGeom prst="rect">
            <a:avLst/>
          </a:prstGeom>
          <a:solidFill>
            <a:schemeClr val="bg1"/>
          </a:solidFill>
          <a:ln w="1397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12766" y="2048224"/>
            <a:ext cx="1566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 講義内容 ＞</a:t>
            </a:r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531594" y="5468463"/>
            <a:ext cx="5871256" cy="1755656"/>
          </a:xfrm>
          <a:prstGeom prst="roundRect">
            <a:avLst/>
          </a:prstGeom>
          <a:solidFill>
            <a:schemeClr val="bg1"/>
          </a:solidFill>
          <a:ln w="63500" cmpd="dbl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71395" y="5608012"/>
            <a:ext cx="573145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 </a:t>
            </a:r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場　 所 </a:t>
            </a:r>
            <a:r>
              <a:rPr kumimoji="1"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ハローワーク金沢３階　大会議室</a:t>
            </a:r>
            <a:endParaRPr kumimoji="1"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 </a:t>
            </a:r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対象者 </a:t>
            </a:r>
            <a:r>
              <a:rPr kumimoji="1"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ハローワークに登録している</a:t>
            </a:r>
            <a:r>
              <a:rPr kumimoji="1" lang="en-US" altLang="ja-JP" sz="16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r>
              <a:rPr kumimoji="1" lang="en-US" altLang="ja-JP" sz="16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歳までの方</a:t>
            </a:r>
            <a:endParaRPr kumimoji="1"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（生年月日が昭和４３年４月２日以降の方）</a:t>
            </a:r>
            <a:endParaRPr kumimoji="1"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 </a:t>
            </a:r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定 　員 </a:t>
            </a:r>
            <a:r>
              <a:rPr kumimoji="1"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50</a:t>
            </a: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名</a:t>
            </a:r>
            <a:r>
              <a:rPr kumimoji="1" lang="ja-JP" altLang="en-US" sz="1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endParaRPr kumimoji="1" lang="en-US" altLang="ja-JP" sz="1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 </a:t>
            </a:r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持ち物 </a:t>
            </a:r>
            <a:r>
              <a:rPr kumimoji="1"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筆記用具、雇用保険受給資格者証（お持ちの方）</a:t>
            </a:r>
            <a:endParaRPr kumimoji="1" lang="en-US" altLang="ja-JP" sz="11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 flipV="1">
            <a:off x="-970652" y="1267652"/>
            <a:ext cx="8424916" cy="882359"/>
          </a:xfrm>
          <a:prstGeom prst="line">
            <a:avLst/>
          </a:prstGeom>
          <a:ln w="139700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楕円 1"/>
          <p:cNvSpPr/>
          <p:nvPr/>
        </p:nvSpPr>
        <p:spPr>
          <a:xfrm>
            <a:off x="2948628" y="2022207"/>
            <a:ext cx="2966748" cy="54238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ハローワーク津幡へ</a:t>
            </a:r>
            <a:r>
              <a:rPr kumimoji="1" lang="ja-JP" altLang="en-US" sz="1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も</a:t>
            </a:r>
            <a:endParaRPr kumimoji="1" lang="en-US" altLang="ja-JP" sz="1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en-US" altLang="ja-JP" sz="1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</a:t>
            </a:r>
            <a:r>
              <a:rPr kumimoji="1" lang="ja-JP" altLang="en-US" sz="1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配信</a:t>
            </a:r>
          </a:p>
        </p:txBody>
      </p:sp>
    </p:spTree>
    <p:extLst>
      <p:ext uri="{BB962C8B-B14F-4D97-AF65-F5344CB8AC3E}">
        <p14:creationId xmlns:p14="http://schemas.microsoft.com/office/powerpoint/2010/main" val="171525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63500">
          <a:solidFill>
            <a:schemeClr val="bg2">
              <a:lumMod val="10000"/>
            </a:schemeClr>
          </a:solidFill>
        </a:ln>
      </a:spPr>
      <a:bodyPr rtlCol="0" anchor="ctr"/>
      <a:lstStyle>
        <a:defPPr algn="ctr">
          <a:defRPr kumimoji="1" sz="6000" b="1" dirty="0" smtClean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3225</TotalTime>
  <Words>237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HGP創英角ﾎﾟｯﾌﾟ体</vt:lpstr>
      <vt:lpstr>メイリオ</vt:lpstr>
      <vt:lpstr>游ゴシック</vt:lpstr>
      <vt:lpstr>游ゴシック Light</vt:lpstr>
      <vt:lpstr>Arial</vt:lpstr>
      <vt:lpstr>Bauhaus 93</vt:lpstr>
      <vt:lpstr>Calibri</vt:lpstr>
      <vt:lpstr>Calibri Light</vt:lpstr>
      <vt:lpstr>MV Boli</vt:lpstr>
      <vt:lpstr>Office 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早期就職支援 コーナー</dc:title>
  <dc:creator>政氏菜緒</dc:creator>
  <cp:lastModifiedBy>本田紘子</cp:lastModifiedBy>
  <cp:revision>438</cp:revision>
  <cp:lastPrinted>2023-06-15T08:34:37Z</cp:lastPrinted>
  <dcterms:created xsi:type="dcterms:W3CDTF">2021-10-20T06:08:47Z</dcterms:created>
  <dcterms:modified xsi:type="dcterms:W3CDTF">2024-06-12T07:38:19Z</dcterms:modified>
</cp:coreProperties>
</file>