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85" autoAdjust="0"/>
    <p:restoredTop sz="94660"/>
  </p:normalViewPr>
  <p:slideViewPr>
    <p:cSldViewPr snapToGrid="0" showGuides="1">
      <p:cViewPr>
        <p:scale>
          <a:sx n="91" d="100"/>
          <a:sy n="91" d="100"/>
        </p:scale>
        <p:origin x="2796" y="66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91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79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641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97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52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861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984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46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360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66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66391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BD569-29D8-4DC3-9013-7E511CBE1A97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04671-2D6F-4032-BFFE-C1655C4DE4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93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E4EBA48-15A0-FCB0-AD20-D831FE98B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8" y="-1417"/>
            <a:ext cx="7561683" cy="1069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32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Words>0</Words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