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9B327-9590-420A-907B-950EB545A4FA}" v="3" dt="2024-04-08T04:39:22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6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57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7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4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7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23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43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93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4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72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5E7C-B122-4824-BA1D-B69120D90331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4493-6530-49A2-835C-2C46DFD528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3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85476" y="723293"/>
            <a:ext cx="4265929" cy="556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1">
                <a:solidFill>
                  <a:sysClr val="windowText" lastClr="000000"/>
                </a:solidFill>
              </a:rPr>
              <a:t>ジギョウショメイ</a:t>
            </a:r>
            <a:br>
              <a:rPr kumimoji="1" lang="en-US" altLang="ja-JP" sz="1275" dirty="0">
                <a:solidFill>
                  <a:sysClr val="windowText" lastClr="000000"/>
                </a:solidFill>
              </a:rPr>
            </a:br>
            <a:r>
              <a:rPr kumimoji="1" lang="ja-JP" altLang="en-US" sz="1275" b="1" dirty="0">
                <a:solidFill>
                  <a:sysClr val="windowText" lastClr="000000"/>
                </a:solidFill>
              </a:rPr>
              <a:t>事業所名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88517" y="1418827"/>
            <a:ext cx="3668288" cy="16641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2" dirty="0">
                <a:solidFill>
                  <a:schemeClr val="tx2">
                    <a:lumMod val="75000"/>
                  </a:schemeClr>
                </a:solidFill>
              </a:rPr>
              <a:t>画像</a:t>
            </a:r>
            <a:r>
              <a:rPr kumimoji="1" lang="en-US" altLang="ja-JP" sz="3002" dirty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kumimoji="1" lang="ja-JP" altLang="en-US" sz="3002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85476" y="3222057"/>
            <a:ext cx="3905283" cy="6440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75" b="1" dirty="0">
                <a:solidFill>
                  <a:schemeClr val="tx2">
                    <a:lumMod val="75000"/>
                  </a:schemeClr>
                </a:solidFill>
              </a:rPr>
              <a:t>所内の様子・当社製品・作業風景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8518" y="4139131"/>
            <a:ext cx="2287527" cy="16641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1" dirty="0">
                <a:solidFill>
                  <a:schemeClr val="tx2">
                    <a:lumMod val="75000"/>
                  </a:schemeClr>
                </a:solidFill>
              </a:rPr>
              <a:t>画像情報３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24714" y="1418826"/>
            <a:ext cx="1463194" cy="16641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75" b="1" dirty="0">
                <a:solidFill>
                  <a:schemeClr val="tx2">
                    <a:lumMod val="75000"/>
                  </a:schemeClr>
                </a:solidFill>
              </a:rPr>
              <a:t>画像情報２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358172" y="723293"/>
            <a:ext cx="2926387" cy="5564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75" b="1" dirty="0">
                <a:solidFill>
                  <a:schemeClr val="tx2">
                    <a:lumMod val="75000"/>
                  </a:schemeClr>
                </a:solidFill>
              </a:rPr>
              <a:t>求人者様からの声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6120683" y="1537325"/>
            <a:ext cx="3379769" cy="1545624"/>
          </a:xfrm>
          <a:prstGeom prst="wedgeRoundRectCallout">
            <a:avLst>
              <a:gd name="adj1" fmla="val -62156"/>
              <a:gd name="adj2" fmla="val 40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5">
              <a:solidFill>
                <a:sysClr val="windowText" lastClr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24713" y="3222056"/>
            <a:ext cx="1999011" cy="64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34" dirty="0">
                <a:solidFill>
                  <a:schemeClr val="tx2">
                    <a:lumMod val="75000"/>
                  </a:schemeClr>
                </a:solidFill>
              </a:rPr>
              <a:t>採用担当　</a:t>
            </a:r>
            <a:br>
              <a:rPr kumimoji="1" lang="en-US" altLang="ja-JP" sz="1334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334" dirty="0">
                <a:solidFill>
                  <a:schemeClr val="tx2">
                    <a:lumMod val="75000"/>
                  </a:schemeClr>
                </a:solidFill>
              </a:rPr>
              <a:t>総務部　〇〇　〇〇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5955815" y="3222057"/>
            <a:ext cx="3441595" cy="6440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75" b="1" dirty="0">
                <a:solidFill>
                  <a:schemeClr val="tx2">
                    <a:lumMod val="75000"/>
                  </a:schemeClr>
                </a:solidFill>
              </a:rPr>
              <a:t>現在働いている方からのメッセージ</a:t>
            </a:r>
            <a:br>
              <a:rPr kumimoji="1" lang="en-US" altLang="ja-JP" sz="1275" b="1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275" b="1">
                <a:solidFill>
                  <a:schemeClr val="tx2">
                    <a:lumMod val="75000"/>
                  </a:schemeClr>
                </a:solidFill>
              </a:rPr>
              <a:t>（</a:t>
            </a:r>
            <a:r>
              <a:rPr kumimoji="1" lang="ja-JP" altLang="en-US" sz="1275" b="1" dirty="0">
                <a:solidFill>
                  <a:schemeClr val="tx2">
                    <a:lumMod val="75000"/>
                  </a:schemeClr>
                </a:solidFill>
              </a:rPr>
              <a:t>入社〇年目）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85475" y="5942361"/>
            <a:ext cx="685228" cy="6646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68" dirty="0"/>
              <a:t>会社</a:t>
            </a:r>
            <a:br>
              <a:rPr kumimoji="1" lang="en-US" altLang="ja-JP" sz="1668" dirty="0"/>
            </a:br>
            <a:r>
              <a:rPr kumimoji="1" lang="ja-JP" altLang="en-US" sz="1668" dirty="0"/>
              <a:t>概要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205589" y="5942360"/>
            <a:ext cx="3853762" cy="664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代表者　　　〇〇　〇〇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設　立　　　平成〇年〇月〇日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資本金　　　〇〇円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従業員数　　〇名（男性〇名、女性〇名</a:t>
            </a:r>
            <a:r>
              <a:rPr kumimoji="1" lang="ja-JP" altLang="en-US" sz="1001" dirty="0">
                <a:solidFill>
                  <a:schemeClr val="tx1"/>
                </a:solidFill>
              </a:rPr>
              <a:t>）</a:t>
            </a:r>
            <a:endParaRPr kumimoji="1" lang="ja-JP" altLang="en-US" sz="1001" dirty="0"/>
          </a:p>
        </p:txBody>
      </p:sp>
      <p:sp>
        <p:nvSpPr>
          <p:cNvPr id="17" name="正方形/長方形 16"/>
          <p:cNvSpPr/>
          <p:nvPr/>
        </p:nvSpPr>
        <p:spPr>
          <a:xfrm>
            <a:off x="5481823" y="5942360"/>
            <a:ext cx="4018628" cy="664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所在地　　　　〒〇〇〇ー〇〇〇〇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　　　　　　</a:t>
            </a:r>
            <a:r>
              <a:rPr kumimoji="1" lang="ja-JP" altLang="en-US" sz="1001">
                <a:solidFill>
                  <a:schemeClr val="tx2">
                    <a:lumMod val="75000"/>
                  </a:schemeClr>
                </a:solidFill>
              </a:rPr>
              <a:t>　茨城県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電話番号　　　〇〇〇〇ー〇〇ー〇〇〇〇</a:t>
            </a:r>
            <a:b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事業所番号　　</a:t>
            </a:r>
            <a:r>
              <a:rPr kumimoji="1" lang="en-US" altLang="ja-JP" sz="1167" dirty="0">
                <a:solidFill>
                  <a:schemeClr val="tx2">
                    <a:lumMod val="75000"/>
                  </a:schemeClr>
                </a:solidFill>
              </a:rPr>
              <a:t>0805</a:t>
            </a:r>
            <a: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〇〇〇〇〇〇</a:t>
            </a:r>
            <a:r>
              <a:rPr kumimoji="1" lang="en-US" altLang="ja-JP" sz="1001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kumimoji="1" lang="ja-JP" altLang="en-US" sz="1001" dirty="0">
                <a:solidFill>
                  <a:schemeClr val="tx2">
                    <a:lumMod val="75000"/>
                  </a:schemeClr>
                </a:solidFill>
              </a:rPr>
              <a:t>〇</a:t>
            </a:r>
            <a:endParaRPr kumimoji="1" lang="ja-JP" altLang="en-US" sz="1275" dirty="0"/>
          </a:p>
        </p:txBody>
      </p:sp>
      <p:sp>
        <p:nvSpPr>
          <p:cNvPr id="18" name="正方形/長方形 17"/>
          <p:cNvSpPr/>
          <p:nvPr/>
        </p:nvSpPr>
        <p:spPr>
          <a:xfrm>
            <a:off x="175172" y="71120"/>
            <a:ext cx="4276233" cy="51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受付年月日　令和〇年〇月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090759" y="71119"/>
            <a:ext cx="4057561" cy="513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公開期限　令和〇年〇月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029428" y="4159737"/>
            <a:ext cx="2328744" cy="16435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1" dirty="0">
                <a:solidFill>
                  <a:schemeClr val="tx2">
                    <a:lumMod val="75000"/>
                  </a:schemeClr>
                </a:solidFill>
              </a:rPr>
              <a:t>画像情報４</a:t>
            </a:r>
          </a:p>
        </p:txBody>
      </p:sp>
      <p:sp>
        <p:nvSpPr>
          <p:cNvPr id="3" name="角丸四角形吹き出し 2"/>
          <p:cNvSpPr/>
          <p:nvPr/>
        </p:nvSpPr>
        <p:spPr>
          <a:xfrm>
            <a:off x="5955816" y="4159737"/>
            <a:ext cx="3544636" cy="1643517"/>
          </a:xfrm>
          <a:prstGeom prst="wedgeRoundRectCallout">
            <a:avLst>
              <a:gd name="adj1" fmla="val -8914"/>
              <a:gd name="adj2" fmla="val -693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75">
              <a:solidFill>
                <a:sysClr val="windowText" lastClr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576504" y="285368"/>
            <a:ext cx="1016686" cy="2976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334" dirty="0">
                <a:solidFill>
                  <a:sysClr val="windowText" lastClr="000000"/>
                </a:solidFill>
              </a:rPr>
              <a:t>会社ＨＰ</a:t>
            </a:r>
            <a:endParaRPr kumimoji="1" lang="en-US" altLang="ja-JP" sz="1334" dirty="0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42960" y="722120"/>
            <a:ext cx="1249680" cy="6760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75" dirty="0">
                <a:solidFill>
                  <a:schemeClr val="tx1"/>
                </a:solidFill>
              </a:rPr>
              <a:t>二次元コード</a:t>
            </a:r>
          </a:p>
        </p:txBody>
      </p:sp>
    </p:spTree>
    <p:extLst>
      <p:ext uri="{BB962C8B-B14F-4D97-AF65-F5344CB8AC3E}">
        <p14:creationId xmlns:p14="http://schemas.microsoft.com/office/powerpoint/2010/main" val="18467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2024-04-08T04:39:22Z</dcterms:created>
  <dcterms:modified xsi:type="dcterms:W3CDTF">2024-04-08T04:39:27Z</dcterms:modified>
</cp:coreProperties>
</file>