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8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presProps.xml" Type="http://schemas.openxmlformats.org/officeDocument/2006/relationships/presProps"/><Relationship Id="rId5" Target="viewProps.xml" Type="http://schemas.openxmlformats.org/officeDocument/2006/relationships/viewProps"/><Relationship Id="rId6" Target="theme/theme1.xml" Type="http://schemas.openxmlformats.org/officeDocument/2006/relationships/theme"/><Relationship Id="rId7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339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113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4178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173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593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9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61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83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44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42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18086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362F7D-1918-403B-AF25-E84ECC8DC615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81E871-7B0C-4D38-9803-A787A7FAC8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93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B6838-AF54-3959-5EA5-21803BEBC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マップ&#10;&#10;AI 生成コンテンツは誤りを含む可能性があります。">
            <a:extLst>
              <a:ext uri="{FF2B5EF4-FFF2-40B4-BE49-F238E27FC236}">
                <a16:creationId xmlns:a16="http://schemas.microsoft.com/office/drawing/2014/main" id="{E9BB22B1-8A90-4B69-A700-30F96EEE8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560160" cy="1069181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1704634-82D9-9B2D-6DC2-5F117046384E}"/>
              </a:ext>
            </a:extLst>
          </p:cNvPr>
          <p:cNvSpPr txBox="1"/>
          <p:nvPr/>
        </p:nvSpPr>
        <p:spPr>
          <a:xfrm>
            <a:off x="245371" y="10035159"/>
            <a:ext cx="7068933" cy="557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11" b="1" dirty="0"/>
              <a:t>組織名、「カスハラ対策を応援します！」など、</a:t>
            </a:r>
            <a:endParaRPr kumimoji="1" lang="en-US" altLang="ja-JP" sz="1511" b="1" dirty="0"/>
          </a:p>
          <a:p>
            <a:pPr algn="ctr"/>
            <a:r>
              <a:rPr kumimoji="1" lang="ja-JP" altLang="en-US" sz="1511" b="1" dirty="0"/>
              <a:t>ご自由に書き込んで印刷してください。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71845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FEFC4-91F3-8F8D-66E6-D187042D7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C5FD0D4-4B5D-4144-FE5F-973F41E35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" y="-1"/>
            <a:ext cx="756016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71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19</Words>
  <PresentationFormat>ユーザー設定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