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4DC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8CF233-FBC9-4F3C-886F-5D9803058670}" v="5" dt="2026-02-24T08:41:03.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2" autoAdjust="0"/>
    <p:restoredTop sz="95280" autoAdjust="0"/>
  </p:normalViewPr>
  <p:slideViewPr>
    <p:cSldViewPr snapToGrid="0">
      <p:cViewPr varScale="1">
        <p:scale>
          <a:sx n="105" d="100"/>
          <a:sy n="105" d="100"/>
        </p:scale>
        <p:origin x="1776" y="10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revisionInfo.xml" Type="http://schemas.microsoft.com/office/2015/10/relationships/revisionInfo"/><Relationship Id="rId9" Target="../customXml/item1.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079635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19809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367794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96784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401312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90122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01415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53706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224956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192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3477477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181644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0A416-E6BB-E809-8D10-93FC2621867D}"/>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77B79DFA-94DF-8AE1-430C-7146E5D592EB}"/>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96D20D26-A328-F106-30D8-5F2B2F3D387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37429611-C7CE-0B8D-9772-05E6A0973980}"/>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F8F4D320-D0EC-3982-CDD7-B2F0F4B5226A}"/>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FC19CBD2-4C81-5E28-91BF-73E61EC0884F}"/>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69F97F4-28F4-36D7-9B3C-8705231AB342}"/>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F20BE60D-C2B6-0496-F6AE-C8830F6FDA0D}"/>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事業継続可否の判断基準（１年度目　２月末時点実績判断）</a:t>
            </a:r>
          </a:p>
        </p:txBody>
      </p:sp>
      <p:sp>
        <p:nvSpPr>
          <p:cNvPr id="19" name="角丸四角形 6">
            <a:extLst>
              <a:ext uri="{FF2B5EF4-FFF2-40B4-BE49-F238E27FC236}">
                <a16:creationId xmlns:a16="http://schemas.microsoft.com/office/drawing/2014/main" id="{577226CB-EFCA-CFC0-E6AA-83FC38D53329}"/>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ED94DC45-B994-CAC0-0FCA-8B4AB1A2B720}"/>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4A3E3AF9-4330-54E1-DE41-0A6E2D769274}"/>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02590656-936C-B9D6-95EE-5648134700E5}"/>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2CC3AD5C-819A-D8DD-F01C-B2351046C5D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05068B26-ED55-4209-3F1D-951E98E4F685}"/>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43443755-0E4A-004E-E182-D849D6919DFF}"/>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B7221482-57C9-FADF-278B-4AB9608F3ED5}"/>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263C07D0-D24A-5EDC-6465-FB1651EF86A6}"/>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147F6E7E-85F7-DA15-F4C2-7796D042E146}"/>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C81CB63-1747-60F4-06DC-4CDAF9E788A0}"/>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E0A21959-5ACD-104C-9B0E-91D243D783AF}"/>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0E6A38DB-7BFB-E6C3-CE1E-F4216057C39B}"/>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FBD22B4C-4902-FAE9-18ED-FC59C4992C7C}"/>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850BD855-8035-1D4F-0086-526B08D16C87}"/>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0" name="角丸四角形 51">
            <a:extLst>
              <a:ext uri="{FF2B5EF4-FFF2-40B4-BE49-F238E27FC236}">
                <a16:creationId xmlns:a16="http://schemas.microsoft.com/office/drawing/2014/main" id="{A107B2AF-D0AB-C360-2518-179A3DF2BCF8}"/>
              </a:ext>
            </a:extLst>
          </p:cNvPr>
          <p:cNvSpPr/>
          <p:nvPr/>
        </p:nvSpPr>
        <p:spPr>
          <a:xfrm>
            <a:off x="297685" y="3929944"/>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AC1790FC-C60D-1DEC-A618-6AE3E9B410FB}"/>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21D01D6F-6097-1107-2689-4AAE652C5F94}"/>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44D8E895-FCA7-6CAB-E553-A42133D9F9D6}"/>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2ECADFD5-2C83-3E6E-D906-56C7BFC8F838}"/>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C9D284D2-F0EA-950D-3E44-61DEDDB4AF39}"/>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4D26C7FF-5E7E-639F-FE48-54E6DA218980}"/>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24579D98-9846-499C-F332-9AA5EAB57E1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BEC182E5-7D91-2E17-783B-2C337DB789FE}"/>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A4920C92-2470-3266-9248-49E5B753931D}"/>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12CF96C8-A8BA-D83F-6CA4-802A55237A9E}"/>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516F0A1A-39DB-ABAD-42F3-2186E4313B4D}"/>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C007291F-1D52-56A2-ED1A-9DCFB44BB447}"/>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B606584D-6465-6003-9B1D-1B8BDC0FAF07}"/>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329A324-EA26-EE83-52F9-500278339869}"/>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E3F68EA9-BACD-9AFE-2B13-4EFC47414721}"/>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2616FB80-D571-1244-4B2E-8DB658642A82}"/>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43CAF2FF-E1E0-F6A9-4635-F1415B4E419B}"/>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A900CBE3-260E-1087-7FD8-A197758EEB8C}"/>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C7C52744-8B76-54CF-5EC4-B3A42874CFFD}"/>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413AB3CC-91EB-5CF3-6B14-28AE32496ACE}"/>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671083C2-5DCE-3EDC-ED2C-6B716E4251FF}"/>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3CE51BC7-7927-661C-BC7A-89C1F44FD4DC}"/>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248091ED-BF15-16B2-1AF0-47B7FBA2AA2A}"/>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C56C6321-9312-6CBE-EA4F-4BA867D4E17E}"/>
              </a:ext>
            </a:extLst>
          </p:cNvPr>
          <p:cNvGrpSpPr/>
          <p:nvPr/>
        </p:nvGrpSpPr>
        <p:grpSpPr>
          <a:xfrm>
            <a:off x="9235315" y="1178784"/>
            <a:ext cx="677108" cy="1956088"/>
            <a:chOff x="9235315" y="1277142"/>
            <a:chExt cx="677108" cy="1956088"/>
          </a:xfrm>
        </p:grpSpPr>
        <p:sp>
          <p:nvSpPr>
            <p:cNvPr id="198" name="角丸四角形 38">
              <a:extLst>
                <a:ext uri="{FF2B5EF4-FFF2-40B4-BE49-F238E27FC236}">
                  <a16:creationId xmlns:a16="http://schemas.microsoft.com/office/drawing/2014/main" id="{4FF306C1-6383-1F1B-E54F-3B94B0C103A9}"/>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441FF89F-F415-F0D9-ED29-A6974AE50C07}"/>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4662C08C-9A6C-8E51-FFE7-ED9B7FA96B78}"/>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6AA7FB06-E9A6-E1F5-D634-764A37F66744}"/>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FD0DEB5C-41A5-B99B-3C72-8D3D1D3B59A6}"/>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0865FE8C-F464-A58F-5B7C-BB673F7BFB33}"/>
              </a:ext>
            </a:extLst>
          </p:cNvPr>
          <p:cNvCxnSpPr>
            <a:cxnSpLocks/>
          </p:cNvCxnSpPr>
          <p:nvPr/>
        </p:nvCxnSpPr>
        <p:spPr>
          <a:xfrm>
            <a:off x="2111683" y="4052948"/>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4" name="角丸四角形 51">
            <a:extLst>
              <a:ext uri="{FF2B5EF4-FFF2-40B4-BE49-F238E27FC236}">
                <a16:creationId xmlns:a16="http://schemas.microsoft.com/office/drawing/2014/main" id="{BBAE78A4-07DF-8129-7ACE-E461DB8BE99B}"/>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9A2F1F73-4B72-37AD-ECF0-E15930901473}"/>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685AE6A2-A235-4E26-FA3A-CAD99216D88B}"/>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A256E02A-3870-5E49-4DFE-F11471DD5B09}"/>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434E9D4-9256-9217-93A1-34C4257622E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BE6936C3-7205-FE1C-76AF-8BFFB96303A1}"/>
              </a:ext>
            </a:extLst>
          </p:cNvPr>
          <p:cNvCxnSpPr>
            <a:cxnSpLocks/>
          </p:cNvCxnSpPr>
          <p:nvPr/>
        </p:nvCxnSpPr>
        <p:spPr>
          <a:xfrm>
            <a:off x="2653771" y="4054270"/>
            <a:ext cx="3199342"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EB814E0-84E7-4BB6-B22A-9879114F599D}"/>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F8B79CFE-99DF-8FA5-255B-60CF7925FAF9}"/>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10D91F45-EF7F-09C6-95DC-BC48DACE40DC}"/>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9C6AE52F-24A2-4F87-F864-FF7044DB92B0}"/>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3285E580-8B33-A6D3-FC1B-C473CD1075B2}"/>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791E62D0-434C-2CB3-E4FC-FEF42221E0CE}"/>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C3EC2418-AD0E-6683-BAED-DB0C7BAEB009}"/>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BA15020D-6E4C-FB08-B454-AA42C65255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1FE98C2A-1554-7DF3-2DC1-83D257141E04}"/>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446646A8-23BF-045F-602B-FD65B1FC0E3B}"/>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311FA227-747A-2998-344B-F16282A9F5AB}"/>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F92C219C-6EB8-E5DB-6F54-5C8813FB10D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59BE7BA-576F-A283-ECCA-BE90E742129C}"/>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D80D49A1-E4E4-110A-1634-0FCF1F911083}"/>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661E41E7-D64F-5A5A-5BDD-498407CF7C13}"/>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82359DFA-A4B6-409A-7846-FC024D1FAEB9}"/>
              </a:ext>
            </a:extLst>
          </p:cNvPr>
          <p:cNvGrpSpPr/>
          <p:nvPr/>
        </p:nvGrpSpPr>
        <p:grpSpPr>
          <a:xfrm>
            <a:off x="9153456" y="2886133"/>
            <a:ext cx="800219" cy="1200895"/>
            <a:chOff x="9153456" y="3021190"/>
            <a:chExt cx="800219" cy="1200895"/>
          </a:xfrm>
        </p:grpSpPr>
        <p:sp>
          <p:nvSpPr>
            <p:cNvPr id="242" name="角丸四角形 38">
              <a:extLst>
                <a:ext uri="{FF2B5EF4-FFF2-40B4-BE49-F238E27FC236}">
                  <a16:creationId xmlns:a16="http://schemas.microsoft.com/office/drawing/2014/main" id="{963701DB-2BD1-BCE8-26D8-2CEE71890879}"/>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7AC99753-1413-1460-EEAE-36E536EC1D61}"/>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35FA1BD4-6902-8FEE-846C-97C067A9428B}"/>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6903603D-975E-D42B-8762-A7699A9F59F9}"/>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51252AF1-DE4B-BF57-AB74-D7A74631812A}"/>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7C047C4E-42E2-9771-3629-4340C4F684B1}"/>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3F27BC0F-0579-C6F2-823A-992B9706F4A8}"/>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2D9D580A-EE80-F8E8-912F-0FBBD5ABB76D}"/>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50C5C2ED-B21F-BB78-E74F-201994749B1F}"/>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BF6ED09E-BDE7-AE32-C0EF-904CB9A67B6D}"/>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A231FBC2-065B-2945-42D6-5CA697B14FFF}"/>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事業廃止</a:t>
            </a:r>
          </a:p>
        </p:txBody>
      </p:sp>
      <p:sp>
        <p:nvSpPr>
          <p:cNvPr id="281" name="テキスト ボックス 280">
            <a:extLst>
              <a:ext uri="{FF2B5EF4-FFF2-40B4-BE49-F238E27FC236}">
                <a16:creationId xmlns:a16="http://schemas.microsoft.com/office/drawing/2014/main" id="{F35CDB48-3D73-D812-1DC9-2D6B0A33A9E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lnSpc>
                <a:spcPts val="1100"/>
              </a:lnSpc>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a:t>
            </a:r>
            <a:r>
              <a:rPr kumimoji="1" lang="ja-JP" altLang="en-US" sz="800" b="1" dirty="0">
                <a:solidFill>
                  <a:prstClr val="black"/>
                </a:solidFill>
                <a:latin typeface="Meiryo UI" panose="020B0604030504040204" pitchFamily="50" charset="-128"/>
                <a:ea typeface="Meiryo UI" panose="020B0604030504040204" pitchFamily="50" charset="-128"/>
              </a:rPr>
              <a:t>いずれもが</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a:t>
            </a:r>
            <a:r>
              <a:rPr kumimoji="1" lang="ja-JP" altLang="en-US" sz="800" b="1" dirty="0">
                <a:latin typeface="Meiryo UI" panose="020B0604030504040204" pitchFamily="50" charset="-128"/>
                <a:ea typeface="Meiryo UI" panose="020B0604030504040204" pitchFamily="50" charset="-128"/>
              </a:rPr>
              <a:t>（いずれもが</a:t>
            </a:r>
            <a:r>
              <a:rPr kumimoji="1" lang="en-US" altLang="ja-JP" sz="800" b="1" dirty="0">
                <a:latin typeface="Meiryo UI" panose="020B0604030504040204" pitchFamily="50" charset="-128"/>
                <a:ea typeface="Meiryo UI" panose="020B0604030504040204" pitchFamily="50" charset="-128"/>
              </a:rPr>
              <a:t>30%</a:t>
            </a:r>
            <a:r>
              <a:rPr kumimoji="1" lang="ja-JP" altLang="en-US" sz="800" b="1" dirty="0">
                <a:latin typeface="Meiryo UI" panose="020B0604030504040204" pitchFamily="50" charset="-128"/>
                <a:ea typeface="Meiryo UI" panose="020B0604030504040204" pitchFamily="50" charset="-128"/>
              </a:rPr>
              <a:t>未満を除く）</a:t>
            </a:r>
            <a:r>
              <a:rPr kumimoji="1" lang="ja-JP" altLang="en-US" sz="800" b="1" dirty="0">
                <a:solidFill>
                  <a:prstClr val="black"/>
                </a:solidFill>
                <a:latin typeface="Meiryo UI" panose="020B0604030504040204" pitchFamily="50" charset="-128"/>
                <a:ea typeface="Meiryo UI" panose="020B0604030504040204" pitchFamily="50" charset="-128"/>
              </a:rPr>
              <a:t>の場合に「</a:t>
            </a:r>
            <a:r>
              <a:rPr kumimoji="1" lang="en-US" altLang="ja-JP" sz="800" b="1" dirty="0">
                <a:solidFill>
                  <a:prstClr val="black"/>
                </a:solidFill>
                <a:latin typeface="Meiryo UI" panose="020B0604030504040204" pitchFamily="50" charset="-128"/>
                <a:ea typeface="Meiryo UI" panose="020B0604030504040204" pitchFamily="50" charset="-128"/>
              </a:rPr>
              <a:t>30%</a:t>
            </a:r>
            <a:r>
              <a:rPr kumimoji="1" lang="ja-JP" altLang="en-US" sz="800" b="1" dirty="0">
                <a:solidFill>
                  <a:prstClr val="black"/>
                </a:solidFill>
                <a:latin typeface="Meiryo UI" panose="020B0604030504040204" pitchFamily="50" charset="-128"/>
                <a:ea typeface="Meiryo UI" panose="020B0604030504040204" pitchFamily="50" charset="-128"/>
              </a:rPr>
              <a:t>以上</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未満」に、</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７）事業全体とは、事業１年度目にアウトプット・アウトカム目標を設定したメニュー総数（ただし、事業継続可否の判断対象外メニューは除く）のことを指す。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256A5423-CF22-C797-7D8A-3ED8777BB22B}"/>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37532EE9-B6AF-3B6C-6A2C-5BA6156A06B3}"/>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2C690FB3-5415-A7F7-EC2A-C271939417DE}"/>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5ECA5DD8-7738-87F6-2792-264A87EBC4CC}"/>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8710E964-74A6-A6C8-E529-628970462639}"/>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8BB600F0-CE0D-440E-6C58-ABC2E07370E6}"/>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9721DD55-C756-0442-22EB-9F7EFFBBB2E3}"/>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C1F2BEC5-9678-8BF1-5F2F-BB083FE81B9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6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1436-3FF1-EFFD-965F-EDDF0B25647F}"/>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A3B4004E-77A9-0D25-CEA1-247BB0CD9819}"/>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5B847DB5-23DF-B35B-E209-B41EE2F7D3C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BA0391B9-5583-D7BA-CE71-41E5A1DA974F}"/>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60C57BB1-EC02-93BB-A0AD-D529D25EB880}"/>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A35D144E-BABE-414E-BF3A-24AC06D8A69B}"/>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8D14CED-8AA3-2D46-0B72-E39D50356725}"/>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51D465C6-B122-3DDF-259E-2E1E7EA60ADF}"/>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事業継続可否の判断基準（２年度目　２月末時点実績判断）</a:t>
            </a:r>
          </a:p>
        </p:txBody>
      </p:sp>
      <p:sp>
        <p:nvSpPr>
          <p:cNvPr id="19" name="角丸四角形 6">
            <a:extLst>
              <a:ext uri="{FF2B5EF4-FFF2-40B4-BE49-F238E27FC236}">
                <a16:creationId xmlns:a16="http://schemas.microsoft.com/office/drawing/2014/main" id="{788039DC-8A29-F92F-5CBA-36B2A6DB4450}"/>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0D31CAF4-C718-8C92-3F39-FDD070360032}"/>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3C76C7BB-0144-D874-5C82-11B2414B9768}"/>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8EE6EDE2-3695-14A0-7776-3C84E577516C}"/>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0CDDAE45-251C-7210-240D-9D5BD4FB99A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C529F05C-56E6-EB49-5598-0C53B45268CB}"/>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2FED2081-493C-1AF8-85D2-1A3737296E90}"/>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60E63182-17F3-2BB1-1222-D955FDAF6ABB}"/>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7D55A6FC-D84B-6510-4E16-47D9CE61BC10}"/>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0196DC8C-6381-DD27-12F1-9A7774CBCA32}"/>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B56648B-EC11-8DD6-1C38-716FAF414B12}"/>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0DEC41A7-DEC9-6C4D-4CE6-62F174F21563}"/>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388A73CE-442C-204E-F66F-063078ED2848}"/>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DE66422A-426F-9C55-C5A8-7D0328755951}"/>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B56F7F0E-8DE7-4776-41F7-3C727AAFE2FC}"/>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5DC43750-BBD0-768E-66E7-885F9BE154D6}"/>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B9C48049-818F-3F17-7A2D-5F3DABA2921E}"/>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5EEA8840-7B13-F675-B9DA-2AC644FA294C}"/>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70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35EDBDC1-D30B-FF3C-E779-0A3EF38BB5FE}"/>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9849EF6D-82A0-7C75-3F14-2D64C502ED34}"/>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18EEB772-B799-3DBE-6349-68C8F326FD03}"/>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1F8738B5-1743-7810-1FF5-65B6CAF2C0F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76DF81B4-130C-603B-4E76-DA074E420F33}"/>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4BC83361-0C49-2203-EE53-585E9D426C38}"/>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9D88D472-B315-C9F2-204C-A542317D908B}"/>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D8B76C08-3A94-998A-E851-122C2D8D5593}"/>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6589CC54-B505-089C-4AA4-C5F4E31DCA23}"/>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F5D85C84-AAFE-EAC4-90D5-F2E483C59011}"/>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7AF9B72-08EB-4C6A-0EA1-60ECF5A4CA77}"/>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C6D66779-5DA5-6365-9054-7C043B6F9254}"/>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985A2853-51A9-23A4-44D5-E4D6AF3D4ABF}"/>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1405E2C0-D744-7413-B58B-83C13397D453}"/>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E738B723-C5AE-79BE-15F5-94C38224BA6B}"/>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FAB3AF8C-CA79-38B3-544C-58C7DF0AE0CE}"/>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D200C8D4-17FC-B37B-DEAB-084C786C90B7}"/>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07ED6F4F-4112-4513-BD74-FA64294330CC}"/>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C3F82801-6441-C936-C02A-5CE4185F2198}"/>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C8C9D5D4-6B40-F3FD-972E-0CDB3C14FB57}"/>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40AB8C6D-3E62-79E5-BD49-5405BC444D41}"/>
              </a:ext>
            </a:extLst>
          </p:cNvPr>
          <p:cNvGrpSpPr/>
          <p:nvPr/>
        </p:nvGrpSpPr>
        <p:grpSpPr>
          <a:xfrm>
            <a:off x="9205448" y="1178784"/>
            <a:ext cx="677108" cy="1956088"/>
            <a:chOff x="9235315" y="1277142"/>
            <a:chExt cx="677108" cy="1956088"/>
          </a:xfrm>
        </p:grpSpPr>
        <p:sp>
          <p:nvSpPr>
            <p:cNvPr id="198" name="角丸四角形 38">
              <a:extLst>
                <a:ext uri="{FF2B5EF4-FFF2-40B4-BE49-F238E27FC236}">
                  <a16:creationId xmlns:a16="http://schemas.microsoft.com/office/drawing/2014/main" id="{95854811-5DA0-EE43-E58A-E3F0454DB213}"/>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59526F56-F7E1-BAB4-6A1C-8CCC088B29FB}"/>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5BB18F0F-CFAB-F5D6-5DC3-4070A9EE6F21}"/>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B4E895B2-EE68-6206-C493-FCC1ABC8EEB8}"/>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6A70924C-D459-EF9C-6D04-10D4E586AED2}"/>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角丸四角形 51">
            <a:extLst>
              <a:ext uri="{FF2B5EF4-FFF2-40B4-BE49-F238E27FC236}">
                <a16:creationId xmlns:a16="http://schemas.microsoft.com/office/drawing/2014/main" id="{C9427D00-DF77-5692-E431-A477D62AC987}"/>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5F039659-8E63-2E71-9E90-F2CF6766FDFE}"/>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EF1793C4-E211-56FF-C9F5-D2A47C74B752}"/>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3687A62B-21B0-65BE-A21F-A1F44C6A978F}"/>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655F36E-6414-ADA4-FE1E-5F6D77E4DA7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0B421240-F199-6D3E-D14E-EEE6F58A0C59}"/>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3AFA8F2E-CE56-65EE-A52E-98204BD9C840}"/>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2D5D3BA6-4643-449B-FB70-8DCEAF7435ED}"/>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35BA0109-5B1C-08AA-904B-2CB6064ADE27}"/>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482087D5-63A2-D4AE-2692-30948DA75BB1}"/>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19B24AFD-E096-4D9F-9501-90871B97D78F}"/>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4C523FF8-7994-7DFF-4EAB-F54402C057A0}"/>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72F24972-3A08-7DAF-301A-DB891C5669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661A7154-5802-10EE-CF87-D421E1EA6F87}"/>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A18EEF35-994A-D5E5-88C0-9ECF709AFBD4}"/>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DF50235B-CBBB-8C65-9EC4-6C5087780288}"/>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EBEFD994-281E-B84C-D45E-7D318F504C8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F73939D-A543-6EBE-543D-6C0716FDED50}"/>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97705FF5-CC0B-116C-5B3E-33F65DAF7FF1}"/>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528F01B8-AF14-47B9-DCA0-14CEEDC09136}"/>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E7DB20C9-04D1-2E34-006D-60CE0A7326AD}"/>
              </a:ext>
            </a:extLst>
          </p:cNvPr>
          <p:cNvGrpSpPr/>
          <p:nvPr/>
        </p:nvGrpSpPr>
        <p:grpSpPr>
          <a:xfrm>
            <a:off x="9115521" y="2886133"/>
            <a:ext cx="800219" cy="1200895"/>
            <a:chOff x="9153456" y="3021190"/>
            <a:chExt cx="800219" cy="1200895"/>
          </a:xfrm>
        </p:grpSpPr>
        <p:sp>
          <p:nvSpPr>
            <p:cNvPr id="242" name="角丸四角形 38">
              <a:extLst>
                <a:ext uri="{FF2B5EF4-FFF2-40B4-BE49-F238E27FC236}">
                  <a16:creationId xmlns:a16="http://schemas.microsoft.com/office/drawing/2014/main" id="{F605F3C3-5862-2BC9-2F65-672F11D998E6}"/>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F430EA68-043C-E88E-9CD6-7B21C6098D28}"/>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F88BEC64-86AF-01D5-601B-7D2A7229722D}"/>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A2AD1F8F-BBC4-9EC8-4FB2-02E39283FE98}"/>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F0137CFC-97CE-8596-DA3F-00F4E429A7FD}"/>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D922D6AA-F834-E003-9569-F4A642609A14}"/>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E352D6F8-70DF-C75E-FB48-6AC4E5882657}"/>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814D3F99-2102-702B-6B4B-8BED5035AA57}"/>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005ABAE5-551B-606E-EA89-81C0470D8AF9}"/>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291733C8-C018-18F4-B218-9587F853BDD8}"/>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076E6A83-4E1E-3D63-978B-3EFA63BA4162}"/>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廃止</a:t>
            </a:r>
          </a:p>
        </p:txBody>
      </p:sp>
      <p:sp>
        <p:nvSpPr>
          <p:cNvPr id="281" name="テキスト ボックス 280">
            <a:extLst>
              <a:ext uri="{FF2B5EF4-FFF2-40B4-BE49-F238E27FC236}">
                <a16:creationId xmlns:a16="http://schemas.microsoft.com/office/drawing/2014/main" id="{B38AF5B2-121E-2F5D-38B7-A69179FC82B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dirty="0">
                <a:solidFill>
                  <a:prstClr val="black"/>
                </a:solidFill>
                <a:latin typeface="Meiryo UI" panose="020B0604030504040204" pitchFamily="50" charset="-128"/>
                <a:ea typeface="Meiryo UI" panose="020B0604030504040204" pitchFamily="50" charset="-128"/>
              </a:rPr>
              <a:t>5</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７）事業全体とは、事業２年度目にアウトプット・アウトカム目標を設定したメニュー総数（ただし、事業継続可否の判断対象外メニューは除く）のことを指す。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3CD5A326-009C-D026-86C2-B090450DACEC}"/>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7B1B7853-55C4-2142-5FAF-8B053CEEA5BB}"/>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D7CC7497-0AB6-3977-0FBC-7459BBA5257A}"/>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9418567F-1287-58DC-105D-9C1EFF018E52}"/>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5554641E-8658-3D4B-8775-AF33FC3B729B}"/>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DBF4EA31-7EC5-BEA4-7783-05B540478267}"/>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23441FC5-C4A8-EB6E-B76F-84F3F2FED68A}"/>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6EE733E-0E21-95DB-22AF-399AD7C8EA4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408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29CEA6BB4FC8A40A944373D23FE2A9F" ma:contentTypeVersion="14" ma:contentTypeDescription="新しいドキュメントを作成します。" ma:contentTypeScope="" ma:versionID="600da57b563a3bf32063a63a816881dd">
  <xsd:schema xmlns:xsd="http://www.w3.org/2001/XMLSchema" xmlns:xs="http://www.w3.org/2001/XMLSchema" xmlns:p="http://schemas.microsoft.com/office/2006/metadata/properties" xmlns:ns2="cbffb612-0d69-47df-b8fc-2a6652a519ec" xmlns:ns3="5d97817f-4418-4126-80a6-5cc4da4a022f" targetNamespace="http://schemas.microsoft.com/office/2006/metadata/properties" ma:root="true" ma:fieldsID="ed86eb9c9fa15da44ff817b41d0b2772" ns2:_="" ns3:_="">
    <xsd:import namespace="cbffb612-0d69-47df-b8fc-2a6652a519ec"/>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ffb612-0d69-47df-b8fc-2a6652a519e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547feb8-1551-49c5-8e2b-79d293e455da}"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bffb612-0d69-47df-b8fc-2a6652a519ec">
      <Terms xmlns="http://schemas.microsoft.com/office/infopath/2007/PartnerControls"/>
    </lcf76f155ced4ddcb4097134ff3c332f>
    <TaxCatchAll xmlns="5d97817f-4418-4126-80a6-5cc4da4a022f" xsi:nil="true"/>
    <Owner xmlns="cbffb612-0d69-47df-b8fc-2a6652a519ec">
      <UserInfo>
        <DisplayName/>
        <AccountId xsi:nil="true"/>
        <AccountType/>
      </UserInfo>
    </Owner>
  </documentManagement>
</p:properties>
</file>

<file path=customXml/itemProps1.xml><?xml version="1.0" encoding="utf-8"?>
<ds:datastoreItem xmlns:ds="http://schemas.openxmlformats.org/officeDocument/2006/customXml" ds:itemID="{8470CCE8-2445-4139-BD79-25824357F1BB}"/>
</file>

<file path=customXml/itemProps2.xml><?xml version="1.0" encoding="utf-8"?>
<ds:datastoreItem xmlns:ds="http://schemas.openxmlformats.org/officeDocument/2006/customXml" ds:itemID="{9930797D-34ED-4F4F-8660-97CB651ECC15}"/>
</file>

<file path=customXml/itemProps3.xml><?xml version="1.0" encoding="utf-8"?>
<ds:datastoreItem xmlns:ds="http://schemas.openxmlformats.org/officeDocument/2006/customXml" ds:itemID="{9F26D16A-100D-4E96-9B1C-55F77E19A082}"/>
</file>

<file path=docProps/app.xml><?xml version="1.0" encoding="utf-8"?>
<Properties xmlns="http://schemas.openxmlformats.org/officeDocument/2006/extended-properties" xmlns:vt="http://schemas.openxmlformats.org/officeDocument/2006/docPropsVTypes">
  <Template>Office 2013 - 2022 Theme</Template>
  <Words>1211</Words>
  <PresentationFormat>A4 210 x 297 mm</PresentationFormat>
  <Paragraphs>102</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Meiryo</vt:lpstr>
      <vt:lpstr>Meiryo</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0x010100829CEA6BB4FC8A40A944373D23FE2A9F</vt:lpwstr>
  </property>
</Properties>
</file>