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23641050" cy="33396238"/>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C3C3B7-9647-445D-93FE-92C5ECD237BD}" v="10" dt="2025-08-26T05:34:53.2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2310" y="-22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changesInfos/changesInfo1.xml" Type="http://schemas.microsoft.com/office/2016/11/relationships/changesInfo"/><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原 佳佑(nakahara-keisuke.jd5)" userId="0bafda31-2efb-45a2-a4e4-f3213d47d43d" providerId="ADAL" clId="{77C3C3B7-9647-445D-93FE-92C5ECD237BD}"/>
    <pc:docChg chg="undo custSel modSld">
      <pc:chgData name="中原 佳佑(nakahara-keisuke.jd5)" userId="0bafda31-2efb-45a2-a4e4-f3213d47d43d" providerId="ADAL" clId="{77C3C3B7-9647-445D-93FE-92C5ECD237BD}" dt="2025-08-26T05:35:52.143" v="133" actId="27636"/>
      <pc:docMkLst>
        <pc:docMk/>
      </pc:docMkLst>
      <pc:sldChg chg="modSp mod">
        <pc:chgData name="中原 佳佑(nakahara-keisuke.jd5)" userId="0bafda31-2efb-45a2-a4e4-f3213d47d43d" providerId="ADAL" clId="{77C3C3B7-9647-445D-93FE-92C5ECD237BD}" dt="2025-08-26T05:35:52.143" v="133" actId="27636"/>
        <pc:sldMkLst>
          <pc:docMk/>
          <pc:sldMk cId="0" sldId="256"/>
        </pc:sldMkLst>
        <pc:spChg chg="mod">
          <ac:chgData name="中原 佳佑(nakahara-keisuke.jd5)" userId="0bafda31-2efb-45a2-a4e4-f3213d47d43d" providerId="ADAL" clId="{77C3C3B7-9647-445D-93FE-92C5ECD237BD}" dt="2025-08-25T05:11:03.308" v="2" actId="27636"/>
          <ac:spMkLst>
            <pc:docMk/>
            <pc:sldMk cId="0" sldId="256"/>
            <ac:spMk id="2" creationId="{00000000-0000-0000-0000-000000000000}"/>
          </ac:spMkLst>
        </pc:spChg>
        <pc:spChg chg="mod">
          <ac:chgData name="中原 佳佑(nakahara-keisuke.jd5)" userId="0bafda31-2efb-45a2-a4e4-f3213d47d43d" providerId="ADAL" clId="{77C3C3B7-9647-445D-93FE-92C5ECD237BD}" dt="2025-08-26T05:35:52.143" v="133" actId="27636"/>
          <ac:spMkLst>
            <pc:docMk/>
            <pc:sldMk cId="0" sldId="256"/>
            <ac:spMk id="3" creationId="{00000000-0000-0000-0000-000000000000}"/>
          </ac:spMkLst>
        </pc:spChg>
        <pc:spChg chg="mod">
          <ac:chgData name="中原 佳佑(nakahara-keisuke.jd5)" userId="0bafda31-2efb-45a2-a4e4-f3213d47d43d" providerId="ADAL" clId="{77C3C3B7-9647-445D-93FE-92C5ECD237BD}" dt="2025-08-26T05:35:25.757" v="125" actId="20577"/>
          <ac:spMkLst>
            <pc:docMk/>
            <pc:sldMk cId="0" sldId="256"/>
            <ac:spMk id="4" creationId="{00000000-0000-0000-0000-000000000000}"/>
          </ac:spMkLst>
        </pc:spChg>
        <pc:spChg chg="mod">
          <ac:chgData name="中原 佳佑(nakahara-keisuke.jd5)" userId="0bafda31-2efb-45a2-a4e4-f3213d47d43d" providerId="ADAL" clId="{77C3C3B7-9647-445D-93FE-92C5ECD237BD}" dt="2025-08-25T05:24:50.462" v="84" actId="20577"/>
          <ac:spMkLst>
            <pc:docMk/>
            <pc:sldMk cId="0" sldId="256"/>
            <ac:spMk id="5" creationId="{00000000-0000-0000-0000-000000000000}"/>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https://hatarakikatakaikaku.mhlw.go.jp/consultation/ibaraki/"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7577328" y="3849624"/>
            <a:ext cx="8513064" cy="896112"/>
          </a:xfrm>
          <a:prstGeom prst="rect">
            <a:avLst/>
          </a:prstGeom>
          <a:solidFill>
            <a:srgbClr val="FFFFFF"/>
          </a:solidFill>
        </p:spPr>
        <p:txBody>
          <a:bodyPr lIns="0" tIns="0" rIns="0" bIns="0">
            <a:normAutofit fontScale="82500" lnSpcReduction="10000"/>
          </a:bodyPr>
          <a:lstStyle/>
          <a:p>
            <a:pPr indent="0" algn="ctr"/>
            <a:r>
              <a:rPr lang="en-US" sz="4700" b="1" dirty="0">
                <a:latin typeface="MS Mincho"/>
              </a:rPr>
              <a:t>◆</a:t>
            </a:r>
            <a:r>
              <a:rPr lang="en-US" sz="4700" b="1" dirty="0" err="1">
                <a:latin typeface="MS Mincho"/>
              </a:rPr>
              <a:t>働き方改革に関する広報原稿例</a:t>
            </a:r>
            <a:r>
              <a:rPr lang="en-US" sz="4700" b="1" dirty="0">
                <a:latin typeface="MS Mincho"/>
              </a:rPr>
              <a:t>◆</a:t>
            </a:r>
          </a:p>
        </p:txBody>
      </p:sp>
      <p:sp>
        <p:nvSpPr>
          <p:cNvPr id="3" name="正方形/長方形 2"/>
          <p:cNvSpPr/>
          <p:nvPr/>
        </p:nvSpPr>
        <p:spPr>
          <a:xfrm>
            <a:off x="2148840" y="5303520"/>
            <a:ext cx="6442710" cy="710184"/>
          </a:xfrm>
          <a:prstGeom prst="rect">
            <a:avLst/>
          </a:prstGeom>
          <a:solidFill>
            <a:srgbClr val="FFFFFF"/>
          </a:solidFill>
        </p:spPr>
        <p:txBody>
          <a:bodyPr lIns="0" tIns="0" rIns="0" bIns="0">
            <a:normAutofit fontScale="97500"/>
          </a:bodyPr>
          <a:lstStyle/>
          <a:p>
            <a:pPr indent="0"/>
            <a:r>
              <a:rPr lang="ja" sz="3200" dirty="0">
                <a:latin typeface="MS Mincho"/>
                <a:ea typeface="MS Mincho"/>
              </a:rPr>
              <a:t>【広報原稿例】文字数：</a:t>
            </a:r>
            <a:r>
              <a:rPr lang="ja" sz="3200" dirty="0">
                <a:latin typeface="Arial"/>
                <a:ea typeface="Arial"/>
              </a:rPr>
              <a:t>3</a:t>
            </a:r>
            <a:r>
              <a:rPr lang="en-US" altLang="ja" sz="3200" dirty="0">
                <a:latin typeface="Arial"/>
                <a:ea typeface="Arial"/>
              </a:rPr>
              <a:t>22</a:t>
            </a:r>
            <a:r>
              <a:rPr lang="ja" sz="3200" dirty="0">
                <a:latin typeface="MS Mincho"/>
                <a:ea typeface="MS Mincho"/>
              </a:rPr>
              <a:t>字</a:t>
            </a:r>
          </a:p>
        </p:txBody>
      </p:sp>
      <p:sp>
        <p:nvSpPr>
          <p:cNvPr id="4" name="正方形/長方形 3"/>
          <p:cNvSpPr/>
          <p:nvPr/>
        </p:nvSpPr>
        <p:spPr>
          <a:xfrm>
            <a:off x="2148841" y="6341364"/>
            <a:ext cx="19590282" cy="6961681"/>
          </a:xfrm>
          <a:prstGeom prst="rect">
            <a:avLst/>
          </a:prstGeom>
          <a:solidFill>
            <a:srgbClr val="FFFFFF"/>
          </a:solidFill>
          <a:ln>
            <a:solidFill>
              <a:schemeClr val="tx1"/>
            </a:solidFill>
          </a:ln>
        </p:spPr>
        <p:txBody>
          <a:bodyPr lIns="0" tIns="0" rIns="0" bIns="0">
            <a:normAutofit fontScale="75000" lnSpcReduction="20000"/>
          </a:bodyPr>
          <a:lstStyle/>
          <a:p>
            <a:pPr marL="389704" indent="12700" algn="ctr">
              <a:lnSpc>
                <a:spcPct val="160000"/>
              </a:lnSpc>
            </a:pPr>
            <a:r>
              <a:rPr lang="ja" sz="4000" b="1" dirty="0">
                <a:latin typeface="MS Mincho"/>
                <a:ea typeface="MS Mincho"/>
              </a:rPr>
              <a:t>進めよう！働き方改革！</a:t>
            </a:r>
            <a:endParaRPr lang="en-US" altLang="ja" sz="4000" b="1" dirty="0">
              <a:latin typeface="MS Mincho"/>
              <a:ea typeface="MS Mincho"/>
            </a:endParaRPr>
          </a:p>
          <a:p>
            <a:pPr marL="389704" indent="12700" algn="ctr">
              <a:lnSpc>
                <a:spcPct val="160000"/>
              </a:lnSpc>
            </a:pPr>
            <a:endParaRPr lang="ja" sz="4000" b="1" dirty="0">
              <a:latin typeface="MS Mincho"/>
              <a:ea typeface="MS Mincho"/>
            </a:endParaRPr>
          </a:p>
          <a:p>
            <a:pPr marL="88900" indent="87313">
              <a:lnSpc>
                <a:spcPct val="160000"/>
              </a:lnSpc>
            </a:pPr>
            <a:r>
              <a:rPr lang="ja-JP" altLang="en-US" sz="3600" dirty="0">
                <a:latin typeface="MS Mincho"/>
                <a:ea typeface="MS Mincho"/>
              </a:rPr>
              <a:t>　</a:t>
            </a:r>
            <a:r>
              <a:rPr lang="ja" sz="3600" dirty="0">
                <a:latin typeface="MS Mincho"/>
                <a:ea typeface="MS Mincho"/>
              </a:rPr>
              <a:t>これまでの働き方を見直して、長時間労働の是正、同一労働同一賃金、多様な働き方が出来る職場を目指す取り組みを「働き方改革」と言います。</a:t>
            </a:r>
            <a:r>
              <a:rPr lang="en-US" sz="3600" dirty="0">
                <a:latin typeface="MS Mincho"/>
              </a:rPr>
              <a:t>「</a:t>
            </a:r>
            <a:r>
              <a:rPr lang="en-US" sz="3600" dirty="0" err="1">
                <a:latin typeface="MS Mincho"/>
              </a:rPr>
              <a:t>働き方改革」を進めることにより「年次有給休暇取得率</a:t>
            </a:r>
            <a:r>
              <a:rPr lang="en-US" sz="3400" dirty="0" err="1">
                <a:latin typeface="Arial"/>
              </a:rPr>
              <a:t>UP</a:t>
            </a:r>
            <a:r>
              <a:rPr lang="en-US" sz="3600" dirty="0">
                <a:latin typeface="MS Mincho"/>
              </a:rPr>
              <a:t>」、「</a:t>
            </a:r>
            <a:r>
              <a:rPr lang="en-US" sz="3600" dirty="0" err="1">
                <a:latin typeface="MS Mincho"/>
              </a:rPr>
              <a:t>ワーク・ライフ</a:t>
            </a:r>
            <a:r>
              <a:rPr lang="en-US" sz="3600" dirty="0">
                <a:latin typeface="MS Mincho"/>
              </a:rPr>
              <a:t>・</a:t>
            </a:r>
            <a:r>
              <a:rPr lang="ja" sz="3600" dirty="0">
                <a:latin typeface="MS Mincho"/>
                <a:ea typeface="MS Mincho"/>
              </a:rPr>
              <a:t>バランス(仕事と生活の調和)の実現」などが図られ、生産性向上や離職率低減など企業の魅力アップ・優秀な人材確保につながります。</a:t>
            </a:r>
            <a:endParaRPr lang="en-US" altLang="ja" sz="3600" dirty="0">
              <a:latin typeface="MS Mincho"/>
              <a:ea typeface="MS Mincho"/>
            </a:endParaRPr>
          </a:p>
          <a:p>
            <a:pPr marL="88900" indent="87313">
              <a:lnSpc>
                <a:spcPct val="160000"/>
              </a:lnSpc>
            </a:pPr>
            <a:r>
              <a:rPr lang="ja-JP" altLang="en-US" sz="3600" dirty="0">
                <a:latin typeface="MS Mincho"/>
                <a:ea typeface="MS Mincho"/>
              </a:rPr>
              <a:t>　</a:t>
            </a:r>
            <a:r>
              <a:rPr lang="ja" sz="3600" dirty="0">
                <a:latin typeface="MS Mincho"/>
                <a:ea typeface="MS Mincho"/>
              </a:rPr>
              <a:t>「茨城働き方改革推進支援センター(</a:t>
            </a:r>
            <a:r>
              <a:rPr lang="ja-JP" altLang="en-US" sz="3600" dirty="0">
                <a:latin typeface="MS Mincho"/>
                <a:ea typeface="MS Mincho"/>
              </a:rPr>
              <a:t>厚生労働省</a:t>
            </a:r>
            <a:r>
              <a:rPr lang="ja" sz="3600" dirty="0">
                <a:latin typeface="MS Mincho"/>
                <a:ea typeface="MS Mincho"/>
              </a:rPr>
              <a:t>委託事業)」では専門家が無料で働き方改革を推進する事業主の皆さまを支援します</a:t>
            </a:r>
            <a:r>
              <a:rPr lang="ja-JP" altLang="en-US" sz="3600" dirty="0">
                <a:latin typeface="MS Mincho"/>
                <a:ea typeface="MS Mincho"/>
              </a:rPr>
              <a:t>。</a:t>
            </a:r>
            <a:endParaRPr lang="en-US" altLang="ja-JP" sz="3600" dirty="0">
              <a:latin typeface="MS Mincho"/>
              <a:ea typeface="MS Mincho"/>
            </a:endParaRPr>
          </a:p>
          <a:p>
            <a:pPr indent="176213">
              <a:lnSpc>
                <a:spcPct val="160000"/>
              </a:lnSpc>
            </a:pPr>
            <a:r>
              <a:rPr lang="ja-JP" altLang="en-US" sz="3600" dirty="0">
                <a:latin typeface="MS Mincho"/>
                <a:ea typeface="MS Mincho"/>
              </a:rPr>
              <a:t>　</a:t>
            </a:r>
            <a:r>
              <a:rPr lang="ja" sz="3600" dirty="0">
                <a:latin typeface="MS Mincho"/>
                <a:ea typeface="MS Mincho"/>
              </a:rPr>
              <a:t>電話等でのご相談のほか、企業訪問による助言・提案、出張相談会の開催・各種セミナーへの講師派遣にも対応します！</a:t>
            </a:r>
            <a:endParaRPr lang="en-US" altLang="ja" sz="3600" dirty="0">
              <a:latin typeface="MS Mincho"/>
              <a:ea typeface="MS Mincho"/>
            </a:endParaRPr>
          </a:p>
          <a:p>
            <a:pPr indent="0">
              <a:lnSpc>
                <a:spcPct val="160000"/>
              </a:lnSpc>
            </a:pPr>
            <a:endParaRPr lang="ja" sz="3600" dirty="0">
              <a:latin typeface="MS Mincho"/>
              <a:ea typeface="MS Mincho"/>
            </a:endParaRPr>
          </a:p>
          <a:p>
            <a:pPr indent="7345363">
              <a:lnSpc>
                <a:spcPct val="160000"/>
              </a:lnSpc>
            </a:pPr>
            <a:r>
              <a:rPr lang="en-US" sz="3600" dirty="0">
                <a:latin typeface="MS Mincho"/>
              </a:rPr>
              <a:t>【</a:t>
            </a:r>
            <a:r>
              <a:rPr lang="en-US" sz="3600" dirty="0" err="1">
                <a:latin typeface="MS Mincho"/>
              </a:rPr>
              <a:t>お問合せ・お申込先】茨城働き方改革推進支援センタ</a:t>
            </a:r>
            <a:r>
              <a:rPr lang="en-US" sz="3600" dirty="0">
                <a:latin typeface="MS Mincho"/>
              </a:rPr>
              <a:t>ー　TEL </a:t>
            </a:r>
            <a:r>
              <a:rPr lang="en-US" sz="3600" dirty="0">
                <a:latin typeface="ＭＳ 明朝" panose="02020609040205080304" pitchFamily="17" charset="-128"/>
                <a:ea typeface="ＭＳ 明朝" panose="02020609040205080304" pitchFamily="17" charset="-128"/>
              </a:rPr>
              <a:t>0120</a:t>
            </a:r>
            <a:r>
              <a:rPr lang="en-US" sz="3400" dirty="0">
                <a:latin typeface="ＭＳ 明朝" panose="02020609040205080304" pitchFamily="17" charset="-128"/>
                <a:ea typeface="ＭＳ 明朝" panose="02020609040205080304" pitchFamily="17" charset="-128"/>
              </a:rPr>
              <a:t>-971-728</a:t>
            </a:r>
            <a:endParaRPr lang="en-US" sz="3600" dirty="0">
              <a:latin typeface="ＭＳ 明朝" panose="02020609040205080304" pitchFamily="17" charset="-128"/>
              <a:ea typeface="ＭＳ 明朝" panose="02020609040205080304" pitchFamily="17" charset="-128"/>
            </a:endParaRPr>
          </a:p>
          <a:p>
            <a:pPr indent="7345363">
              <a:lnSpc>
                <a:spcPct val="160000"/>
              </a:lnSpc>
            </a:pPr>
            <a:r>
              <a:rPr lang="en-US" sz="3400" dirty="0">
                <a:latin typeface="Arial"/>
              </a:rPr>
              <a:t>(URL)</a:t>
            </a:r>
            <a:r>
              <a:rPr lang="en-US" sz="3600" dirty="0">
                <a:latin typeface="MS Mincho"/>
              </a:rPr>
              <a:t>　</a:t>
            </a:r>
            <a:r>
              <a:rPr lang="en-US" sz="3400" dirty="0">
                <a:latin typeface="Arial"/>
                <a:hlinkClick r:id="rId2"/>
              </a:rPr>
              <a:t>https://hatarakikatakaikaku.mhlw.go.jp/consultation/ibaraki/</a:t>
            </a:r>
            <a:endParaRPr lang="en-US" sz="3400" dirty="0">
              <a:latin typeface="Arial"/>
            </a:endParaRPr>
          </a:p>
        </p:txBody>
      </p:sp>
      <p:sp>
        <p:nvSpPr>
          <p:cNvPr id="5" name="正方形/長方形 4"/>
          <p:cNvSpPr/>
          <p:nvPr/>
        </p:nvSpPr>
        <p:spPr>
          <a:xfrm>
            <a:off x="2148840" y="30839664"/>
            <a:ext cx="13426440" cy="637032"/>
          </a:xfrm>
          <a:prstGeom prst="rect">
            <a:avLst/>
          </a:prstGeom>
          <a:solidFill>
            <a:srgbClr val="FFFFFF"/>
          </a:solidFill>
        </p:spPr>
        <p:txBody>
          <a:bodyPr lIns="0" tIns="0" rIns="0" bIns="0">
            <a:normAutofit fontScale="82500" lnSpcReduction="10000"/>
          </a:bodyPr>
          <a:lstStyle/>
          <a:p>
            <a:pPr indent="0"/>
            <a:r>
              <a:rPr lang="en-US" sz="3200" dirty="0">
                <a:latin typeface="Arial"/>
              </a:rPr>
              <a:t>2025</a:t>
            </a:r>
            <a:r>
              <a:rPr lang="en-US" sz="3900" dirty="0">
                <a:latin typeface="MS Mincho"/>
              </a:rPr>
              <a:t>－働き方改革＿茨城労働局 </a:t>
            </a:r>
            <a:r>
              <a:rPr lang="ja" sz="3900" dirty="0">
                <a:latin typeface="MS Mincho"/>
                <a:ea typeface="MS Mincho"/>
              </a:rPr>
              <a:t>雇用環境・均等室 作成 －広報原稿例－</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Owner xmlns="cbffb612-0d69-47df-b8fc-2a6652a519ec">
      <UserInfo>
        <DisplayName/>
        <AccountId xsi:nil="true"/>
        <AccountType/>
      </UserInfo>
    </Owner>
    <lcf76f155ced4ddcb4097134ff3c332f xmlns="cbffb612-0d69-47df-b8fc-2a6652a519e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29CEA6BB4FC8A40A944373D23FE2A9F" ma:contentTypeVersion="14" ma:contentTypeDescription="新しいドキュメントを作成します。" ma:contentTypeScope="" ma:versionID="45d5da44c90cc3091b3cfeb9ce1911b0">
  <xsd:schema xmlns:xsd="http://www.w3.org/2001/XMLSchema" xmlns:xs="http://www.w3.org/2001/XMLSchema" xmlns:p="http://schemas.microsoft.com/office/2006/metadata/properties" xmlns:ns2="cbffb612-0d69-47df-b8fc-2a6652a519ec" xmlns:ns3="5d97817f-4418-4126-80a6-5cc4da4a022f" targetNamespace="http://schemas.microsoft.com/office/2006/metadata/properties" ma:root="true" ma:fieldsID="2552df91b7e5815846d31c2373fe87c9" ns2:_="" ns3:_="">
    <xsd:import namespace="cbffb612-0d69-47df-b8fc-2a6652a519ec"/>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ffb612-0d69-47df-b8fc-2a6652a519e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547feb8-1551-49c5-8e2b-79d293e455da}"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408FE52-3ACC-4D1A-AC8C-C69D4940CCF6}">
  <ds:schemaRefs>
    <ds:schemaRef ds:uri="http://schemas.microsoft.com/sharepoint/v3/contenttype/forms"/>
  </ds:schemaRefs>
</ds:datastoreItem>
</file>

<file path=customXml/itemProps2.xml><?xml version="1.0" encoding="utf-8"?>
<ds:datastoreItem xmlns:ds="http://schemas.openxmlformats.org/officeDocument/2006/customXml" ds:itemID="{1BA824BE-C511-4E60-A044-27A15AAD5D15}">
  <ds:schemaRefs>
    <ds:schemaRef ds:uri="http://schemas.microsoft.com/office/2006/metadata/properties"/>
    <ds:schemaRef ds:uri="http://schemas.microsoft.com/office/infopath/2007/PartnerControls"/>
    <ds:schemaRef ds:uri="8d6a4686-7948-48f0-9391-9999fba76e1f"/>
    <ds:schemaRef ds:uri="5d97817f-4418-4126-80a6-5cc4da4a022f"/>
  </ds:schemaRefs>
</ds:datastoreItem>
</file>

<file path=customXml/itemProps3.xml><?xml version="1.0" encoding="utf-8"?>
<ds:datastoreItem xmlns:ds="http://schemas.openxmlformats.org/officeDocument/2006/customXml" ds:itemID="{A337677D-5695-4699-A6B4-1FE38F2F25BD}"/>
</file>

<file path=docProps/app.xml><?xml version="1.0" encoding="utf-8"?>
<Properties xmlns="http://schemas.openxmlformats.org/officeDocument/2006/extended-properties" xmlns:vt="http://schemas.openxmlformats.org/officeDocument/2006/docPropsVTypes">
  <Words>204</Words>
  <PresentationFormat>ユーザー設定</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明朝</vt:lpstr>
      <vt:lpstr>ＭＳ 明朝</vt:lpstr>
      <vt:lpstr>Arial</vt:lpstr>
      <vt:lpstr>Office Theme</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Order">
    <vt:r8>6295900</vt:r8>
  </property>
  <property fmtid="{D5CDD505-2E9C-101B-9397-08002B2CF9AE}" pid="3" name="ContentTypeId">
    <vt:lpwstr>0x010100829CEA6BB4FC8A40A944373D23FE2A9F</vt:lpwstr>
  </property>
  <property fmtid="{D5CDD505-2E9C-101B-9397-08002B2CF9AE}" pid="4" name="ComplianceAssetId">
    <vt:lpwstr/>
  </property>
  <property fmtid="{D5CDD505-2E9C-101B-9397-08002B2CF9AE}" pid="5" name="TriggerFlowInfo">
    <vt:lpwstr/>
  </property>
  <property fmtid="{D5CDD505-2E9C-101B-9397-08002B2CF9AE}" pid="6" name="MediaServiceImageTags">
    <vt:lpwstr/>
  </property>
  <property fmtid="{D5CDD505-2E9C-101B-9397-08002B2CF9AE}" pid="7" name="xd_Signature">
    <vt:bool>false</vt:bool>
  </property>
  <property fmtid="{D5CDD505-2E9C-101B-9397-08002B2CF9AE}" pid="8" name="xd_ProgID">
    <vt:lpwstr/>
  </property>
  <property fmtid="{D5CDD505-2E9C-101B-9397-08002B2CF9AE}" pid="9" name="_SourceUrl">
    <vt:lpwstr/>
  </property>
  <property fmtid="{D5CDD505-2E9C-101B-9397-08002B2CF9AE}" pid="10" name="_SharedFileIndex">
    <vt:lpwstr/>
  </property>
  <property fmtid="{D5CDD505-2E9C-101B-9397-08002B2CF9AE}" pid="11" name="TemplateUrl">
    <vt:lpwstr/>
  </property>
</Properties>
</file>