
<file path=[Content_Types].xml><?xml version="1.0" encoding="utf-8"?>
<Types xmlns="http://schemas.openxmlformats.org/package/2006/content-types">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
  </p:notesMasterIdLst>
  <p:handoutMasterIdLst>
    <p:handoutMasterId r:id="rId4"/>
  </p:handoutMasterIdLst>
  <p:sldIdLst>
    <p:sldId id="1066" r:id="rId2"/>
  </p:sldIdLst>
  <p:sldSz cx="7561263" cy="10693400"/>
  <p:notesSz cx="6807200" cy="9939338"/>
  <p:defaultText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636" userDrawn="1">
          <p15:clr>
            <a:srgbClr val="A4A3A4"/>
          </p15:clr>
        </p15:guide>
        <p15:guide id="2" pos="49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CE6"/>
    <a:srgbClr val="D5DDF0"/>
    <a:srgbClr val="F9E88E"/>
    <a:srgbClr val="F8E26E"/>
    <a:srgbClr val="FFFFFF"/>
    <a:srgbClr val="000000"/>
    <a:srgbClr val="006600"/>
    <a:srgbClr val="005E6C"/>
    <a:srgbClr val="DAA8A7"/>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A08488-65D4-49CE-B784-CEF75C1C1D68}" v="5" dt="2026-09-25T01:35:49.249"/>
    <p1510:client id="{C97BD512-FC2E-4BE1-84F8-2CFA0AEC5B16}" v="1" dt="2026-09-25T01:31:07.65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3174" y="90"/>
      </p:cViewPr>
      <p:guideLst>
        <p:guide orient="horz" pos="5636"/>
        <p:guide pos="499"/>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revisionInfo.xml" Type="http://schemas.microsoft.com/office/2015/10/relationships/revisionInfo"/><Relationship Id="rId11" Target="authors.xml" Type="http://schemas.microsoft.com/office/2018/10/relationships/authors"/><Relationship Id="rId12" Target="../customXml/item1.xml" Type="http://schemas.openxmlformats.org/officeDocument/2006/relationships/customXml"/><Relationship Id="rId13" Target="../customXml/item2.xml" Type="http://schemas.openxmlformats.org/officeDocument/2006/relationships/customXml"/><Relationship Id="rId14" Target="../customXml/item3.xml" Type="http://schemas.openxmlformats.org/officeDocument/2006/relationships/customXml"/><Relationship Id="rId2" Target="slides/slide1.xml" Type="http://schemas.openxmlformats.org/officeDocument/2006/relationships/slide"/><Relationship Id="rId3" Target="notesMasters/notesMaster1.xml" Type="http://schemas.openxmlformats.org/officeDocument/2006/relationships/notesMaster"/><Relationship Id="rId4" Target="handoutMasters/handoutMaster1.xml" Type="http://schemas.openxmlformats.org/officeDocument/2006/relationships/handoutMaster"/><Relationship Id="rId5" Target="commentAuthors.xml" Type="http://schemas.openxmlformats.org/officeDocument/2006/relationships/commentAuthors"/><Relationship Id="rId6" Target="presProps.xml" Type="http://schemas.openxmlformats.org/officeDocument/2006/relationships/presProps"/><Relationship Id="rId7" Target="viewProps.xml" Type="http://schemas.openxmlformats.org/officeDocument/2006/relationships/viewProps"/><Relationship Id="rId8" Target="theme/theme1.xml" Type="http://schemas.openxmlformats.org/officeDocument/2006/relationships/theme"/><Relationship Id="rId9" Target="tableStyles.xml" Type="http://schemas.openxmlformats.org/officeDocument/2006/relationships/tableStyles"/></Relationships>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574" cy="496888"/>
          </a:xfrm>
          <a:prstGeom prst="rect">
            <a:avLst/>
          </a:prstGeom>
        </p:spPr>
        <p:txBody>
          <a:bodyPr vert="horz" lIns="91459" tIns="45729" rIns="91459" bIns="45729"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9" y="1"/>
            <a:ext cx="2949574" cy="496888"/>
          </a:xfrm>
          <a:prstGeom prst="rect">
            <a:avLst/>
          </a:prstGeom>
        </p:spPr>
        <p:txBody>
          <a:bodyPr vert="horz" lIns="91459" tIns="45729" rIns="91459" bIns="45729" rtlCol="0"/>
          <a:lstStyle>
            <a:lvl1pPr algn="r">
              <a:defRPr sz="1200"/>
            </a:lvl1pPr>
          </a:lstStyle>
          <a:p>
            <a:fld id="{C60B3934-BE08-4681-96C3-22F0EBCAB180}" type="datetimeFigureOut">
              <a:rPr kumimoji="1" lang="ja-JP" altLang="en-US" smtClean="0"/>
              <a:t>2026/9/25</a:t>
            </a:fld>
            <a:endParaRPr kumimoji="1" lang="ja-JP" altLang="en-US"/>
          </a:p>
        </p:txBody>
      </p:sp>
      <p:sp>
        <p:nvSpPr>
          <p:cNvPr id="4" name="フッター プレースホルダー 3"/>
          <p:cNvSpPr>
            <a:spLocks noGrp="1"/>
          </p:cNvSpPr>
          <p:nvPr>
            <p:ph type="ftr" sz="quarter" idx="2"/>
          </p:nvPr>
        </p:nvSpPr>
        <p:spPr>
          <a:xfrm>
            <a:off x="1" y="9440863"/>
            <a:ext cx="2949574" cy="496887"/>
          </a:xfrm>
          <a:prstGeom prst="rect">
            <a:avLst/>
          </a:prstGeom>
        </p:spPr>
        <p:txBody>
          <a:bodyPr vert="horz" lIns="91459" tIns="45729" rIns="91459" bIns="4572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9" y="9440863"/>
            <a:ext cx="2949574" cy="496887"/>
          </a:xfrm>
          <a:prstGeom prst="rect">
            <a:avLst/>
          </a:prstGeom>
        </p:spPr>
        <p:txBody>
          <a:bodyPr vert="horz" lIns="91459" tIns="45729" rIns="91459" bIns="45729" rtlCol="0" anchor="b"/>
          <a:lstStyle>
            <a:lvl1pPr algn="r">
              <a:defRPr sz="1200"/>
            </a:lvl1pPr>
          </a:lstStyle>
          <a:p>
            <a:fld id="{66CABACA-A22B-4759-9B86-BCC16C3615E0}" type="slidenum">
              <a:rPr kumimoji="1" lang="ja-JP" altLang="en-US" smtClean="0"/>
              <a:t>‹#›</a:t>
            </a:fld>
            <a:endParaRPr kumimoji="1" lang="ja-JP" altLang="en-US"/>
          </a:p>
        </p:txBody>
      </p:sp>
    </p:spTree>
    <p:extLst>
      <p:ext uri="{BB962C8B-B14F-4D97-AF65-F5344CB8AC3E}">
        <p14:creationId xmlns:p14="http://schemas.microsoft.com/office/powerpoint/2010/main" val="174226748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787" cy="496967"/>
          </a:xfrm>
          <a:prstGeom prst="rect">
            <a:avLst/>
          </a:prstGeom>
        </p:spPr>
        <p:txBody>
          <a:bodyPr vert="horz" lIns="91459" tIns="45729" rIns="91459" bIns="4572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2"/>
            <a:ext cx="2949787" cy="496967"/>
          </a:xfrm>
          <a:prstGeom prst="rect">
            <a:avLst/>
          </a:prstGeom>
        </p:spPr>
        <p:txBody>
          <a:bodyPr vert="horz" lIns="91459" tIns="45729" rIns="91459" bIns="45729" rtlCol="0"/>
          <a:lstStyle>
            <a:lvl1pPr algn="r">
              <a:defRPr sz="1200"/>
            </a:lvl1pPr>
          </a:lstStyle>
          <a:p>
            <a:fld id="{9D47C9E5-73DF-450B-A057-1671C113F7EE}" type="datetimeFigureOut">
              <a:rPr kumimoji="1" lang="ja-JP" altLang="en-US" smtClean="0"/>
              <a:t>2026/9/25</a:t>
            </a:fld>
            <a:endParaRPr kumimoji="1" lang="ja-JP" altLang="en-US"/>
          </a:p>
        </p:txBody>
      </p:sp>
      <p:sp>
        <p:nvSpPr>
          <p:cNvPr id="4" name="スライド イメージ プレースホルダー 3"/>
          <p:cNvSpPr>
            <a:spLocks noGrp="1" noRot="1" noChangeAspect="1"/>
          </p:cNvSpPr>
          <p:nvPr>
            <p:ph type="sldImg" idx="2"/>
          </p:nvPr>
        </p:nvSpPr>
        <p:spPr>
          <a:xfrm>
            <a:off x="2087563" y="746125"/>
            <a:ext cx="2632075" cy="3725863"/>
          </a:xfrm>
          <a:prstGeom prst="rect">
            <a:avLst/>
          </a:prstGeom>
          <a:noFill/>
          <a:ln w="12700">
            <a:solidFill>
              <a:prstClr val="black"/>
            </a:solidFill>
          </a:ln>
        </p:spPr>
        <p:txBody>
          <a:bodyPr vert="horz" lIns="91459" tIns="45729" rIns="91459" bIns="45729"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59" tIns="45729" rIns="91459" bIns="4572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8"/>
            <a:ext cx="2949787" cy="496967"/>
          </a:xfrm>
          <a:prstGeom prst="rect">
            <a:avLst/>
          </a:prstGeom>
        </p:spPr>
        <p:txBody>
          <a:bodyPr vert="horz" lIns="91459" tIns="45729" rIns="91459" bIns="4572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8"/>
            <a:ext cx="2949787" cy="496967"/>
          </a:xfrm>
          <a:prstGeom prst="rect">
            <a:avLst/>
          </a:prstGeom>
        </p:spPr>
        <p:txBody>
          <a:bodyPr vert="horz" lIns="91459" tIns="45729" rIns="91459" bIns="45729" rtlCol="0" anchor="b"/>
          <a:lstStyle>
            <a:lvl1pPr algn="r">
              <a:defRPr sz="1200"/>
            </a:lvl1pPr>
          </a:lstStyle>
          <a:p>
            <a:fld id="{F1435500-8BF9-410E-AE6B-BC3478965C01}" type="slidenum">
              <a:rPr kumimoji="1" lang="ja-JP" altLang="en-US" smtClean="0"/>
              <a:t>‹#›</a:t>
            </a:fld>
            <a:endParaRPr kumimoji="1" lang="ja-JP" altLang="en-US"/>
          </a:p>
        </p:txBody>
      </p:sp>
    </p:spTree>
    <p:extLst>
      <p:ext uri="{BB962C8B-B14F-4D97-AF65-F5344CB8AC3E}">
        <p14:creationId xmlns:p14="http://schemas.microsoft.com/office/powerpoint/2010/main" val="20714946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048901959"/>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7095" y="3321887"/>
            <a:ext cx="6427074" cy="2292150"/>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a:xfrm>
            <a:off x="5652839" y="90116"/>
            <a:ext cx="1764295" cy="569324"/>
          </a:xfrm>
          <a:prstGeom prst="rect">
            <a:avLst/>
          </a:prstGeom>
        </p:spPr>
        <p:txBody>
          <a:bodyPr/>
          <a:lstStyle>
            <a:lvl1pPr algn="r">
              <a:defRPr/>
            </a:lvl1pPr>
          </a:lstStyle>
          <a:p>
            <a:endParaRPr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66531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75474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97288" y="6871500"/>
            <a:ext cx="6427074" cy="2123828"/>
          </a:xfrm>
        </p:spPr>
        <p:txBody>
          <a:bodyPr anchor="t"/>
          <a:lstStyle>
            <a:lvl1pPr algn="l">
              <a:defRPr sz="4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97288" y="4532321"/>
            <a:ext cx="6427074" cy="2339180"/>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kumimoji="1" lang="ja-JP" altLang="en-US"/>
              <a:t>マスター テキストの書式設定</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42561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8063" y="2495129"/>
            <a:ext cx="3339558" cy="705714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843642" y="2495129"/>
            <a:ext cx="3339558" cy="705714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35962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4" y="2393639"/>
            <a:ext cx="3340871" cy="997555"/>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78064" y="3391194"/>
            <a:ext cx="3340871"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841017" y="2393639"/>
            <a:ext cx="3342183" cy="997555"/>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841017" y="3391194"/>
            <a:ext cx="3342183"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177796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07418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a:xfrm>
            <a:off x="5135736" y="9883204"/>
            <a:ext cx="2394400" cy="569324"/>
          </a:xfrm>
        </p:spPr>
        <p:txBody>
          <a:bodyPr/>
          <a:lstStyle/>
          <a:p>
            <a:endParaRPr kumimoji="1" lang="ja-JP" altLang="en-US"/>
          </a:p>
        </p:txBody>
      </p:sp>
      <p:sp>
        <p:nvSpPr>
          <p:cNvPr id="4" name="スライド番号プレースホルダー 3"/>
          <p:cNvSpPr>
            <a:spLocks noGrp="1"/>
          </p:cNvSpPr>
          <p:nvPr>
            <p:ph type="sldNum" sz="quarter" idx="12"/>
          </p:nvPr>
        </p:nvSpPr>
        <p:spPr>
          <a:xfrm>
            <a:off x="2988543" y="10156520"/>
            <a:ext cx="1764295" cy="569324"/>
          </a:xfrm>
        </p:spPr>
        <p:txBody>
          <a:bodyPr/>
          <a:lstStyle>
            <a:lvl1pPr algn="ctr">
              <a:defRPr>
                <a:solidFill>
                  <a:schemeClr val="tx1"/>
                </a:solidFill>
              </a:defRPr>
            </a:lvl1pPr>
          </a:lstStyle>
          <a:p>
            <a:fld id="{86604DDF-363C-4BAD-8C08-5C2361466C97}" type="slidenum">
              <a:rPr lang="ja-JP" altLang="en-US" smtClean="0"/>
              <a:pPr/>
              <a:t>‹#›</a:t>
            </a:fld>
            <a:endParaRPr lang="ja-JP" altLang="en-US"/>
          </a:p>
        </p:txBody>
      </p:sp>
    </p:spTree>
    <p:extLst>
      <p:ext uri="{BB962C8B-B14F-4D97-AF65-F5344CB8AC3E}">
        <p14:creationId xmlns:p14="http://schemas.microsoft.com/office/powerpoint/2010/main" val="22497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78064" y="425756"/>
            <a:ext cx="2487604" cy="1811937"/>
          </a:xfrm>
        </p:spPr>
        <p:txBody>
          <a:bodyPr anchor="b"/>
          <a:lstStyle>
            <a:lvl1pPr algn="l">
              <a:defRPr sz="23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956244" y="425757"/>
            <a:ext cx="4226957" cy="9126521"/>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78064" y="2237694"/>
            <a:ext cx="2487604" cy="731458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kumimoji="1" lang="ja-JP" altLang="en-US"/>
              <a:t>マスター テキストの書式設定</a:t>
            </a:r>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201660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482060" y="7485381"/>
            <a:ext cx="4536758" cy="883692"/>
          </a:xfrm>
        </p:spPr>
        <p:txBody>
          <a:bodyPr anchor="b"/>
          <a:lstStyle>
            <a:lvl1pPr algn="l">
              <a:defRPr sz="2300" b="1"/>
            </a:lvl1pPr>
          </a:lstStyle>
          <a:p>
            <a:r>
              <a:rPr kumimoji="1" lang="ja-JP" altLang="en-US"/>
              <a:t>マスター タイトルの書式設定</a:t>
            </a:r>
          </a:p>
        </p:txBody>
      </p:sp>
      <p:sp>
        <p:nvSpPr>
          <p:cNvPr id="3" name="図プレースホルダー 2"/>
          <p:cNvSpPr>
            <a:spLocks noGrp="1"/>
          </p:cNvSpPr>
          <p:nvPr>
            <p:ph type="pic" idx="1"/>
          </p:nvPr>
        </p:nvSpPr>
        <p:spPr>
          <a:xfrm>
            <a:off x="1482060" y="955475"/>
            <a:ext cx="4536758" cy="6416040"/>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kumimoji="1" lang="ja-JP" altLang="en-US"/>
          </a:p>
        </p:txBody>
      </p:sp>
      <p:sp>
        <p:nvSpPr>
          <p:cNvPr id="4" name="テキスト プレースホルダー 3"/>
          <p:cNvSpPr>
            <a:spLocks noGrp="1"/>
          </p:cNvSpPr>
          <p:nvPr>
            <p:ph type="body" sz="half" idx="2"/>
          </p:nvPr>
        </p:nvSpPr>
        <p:spPr>
          <a:xfrm>
            <a:off x="1482060" y="8369073"/>
            <a:ext cx="4536758" cy="125498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kumimoji="1" lang="ja-JP" altLang="en-US"/>
              <a:t>マスター テキストの書式設定</a:t>
            </a:r>
          </a:p>
        </p:txBody>
      </p:sp>
      <p:sp>
        <p:nvSpPr>
          <p:cNvPr id="6" name="フッター プレースホルダー 5"/>
          <p:cNvSpPr>
            <a:spLocks noGrp="1"/>
          </p:cNvSpPr>
          <p:nvPr>
            <p:ph type="ftr" sz="quarter" idx="11"/>
          </p:nvPr>
        </p:nvSpPr>
        <p:spPr>
          <a:xfrm>
            <a:off x="5004767" y="9883204"/>
            <a:ext cx="2394400" cy="569324"/>
          </a:xfrm>
        </p:spPr>
        <p:txBody>
          <a:bodyPr/>
          <a:lstStyle/>
          <a:p>
            <a:endParaRPr kumimoji="1" lang="ja-JP" altLang="en-US"/>
          </a:p>
        </p:txBody>
      </p:sp>
      <p:sp>
        <p:nvSpPr>
          <p:cNvPr id="7" name="スライド番号プレースホルダー 6"/>
          <p:cNvSpPr>
            <a:spLocks noGrp="1"/>
          </p:cNvSpPr>
          <p:nvPr>
            <p:ph type="sldNum" sz="quarter" idx="12"/>
          </p:nvPr>
        </p:nvSpPr>
        <p:spPr>
          <a:xfrm>
            <a:off x="2772519" y="9883204"/>
            <a:ext cx="1764295" cy="569324"/>
          </a:xfrm>
        </p:spPr>
        <p:txBody>
          <a:bodyPr/>
          <a:lstStyle>
            <a:lvl1pPr algn="ctr">
              <a:defRPr/>
            </a:lvl1pPr>
          </a:lstStyle>
          <a:p>
            <a:fld id="{86604DDF-363C-4BAD-8C08-5C2361466C97}" type="slidenum">
              <a:rPr lang="ja-JP" altLang="en-US" smtClean="0"/>
              <a:pPr/>
              <a:t>‹#›</a:t>
            </a:fld>
            <a:endParaRPr lang="ja-JP" altLang="en-US"/>
          </a:p>
        </p:txBody>
      </p:sp>
    </p:spTree>
    <p:extLst>
      <p:ext uri="{BB962C8B-B14F-4D97-AF65-F5344CB8AC3E}">
        <p14:creationId xmlns:p14="http://schemas.microsoft.com/office/powerpoint/2010/main" val="3869534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3078445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481916" y="428234"/>
            <a:ext cx="1701284" cy="9124044"/>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8063" y="428234"/>
            <a:ext cx="4977831" cy="9124044"/>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23984405"/>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78063" y="428232"/>
            <a:ext cx="6805137" cy="1782233"/>
          </a:xfrm>
          <a:prstGeom prst="rect">
            <a:avLst/>
          </a:prstGeom>
        </p:spPr>
        <p:txBody>
          <a:bodyPr vert="horz" lIns="104306" tIns="52153" rIns="104306" bIns="5215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3" y="2495129"/>
            <a:ext cx="6805137" cy="7057149"/>
          </a:xfrm>
          <a:prstGeom prst="rect">
            <a:avLst/>
          </a:prstGeom>
        </p:spPr>
        <p:txBody>
          <a:bodyPr vert="horz" lIns="104306" tIns="52153" rIns="104306" bIns="5215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3"/>
          </p:nvPr>
        </p:nvSpPr>
        <p:spPr>
          <a:xfrm>
            <a:off x="2583432" y="9911199"/>
            <a:ext cx="2394400" cy="569324"/>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418905" y="9911199"/>
            <a:ext cx="1764295" cy="569324"/>
          </a:xfrm>
          <a:prstGeom prst="rect">
            <a:avLst/>
          </a:prstGeom>
        </p:spPr>
        <p:txBody>
          <a:bodyPr vert="horz" lIns="104306" tIns="52153" rIns="104306" bIns="52153" rtlCol="0" anchor="ctr"/>
          <a:lstStyle>
            <a:lvl1pPr algn="r">
              <a:defRPr sz="1400">
                <a:solidFill>
                  <a:schemeClr val="tx1">
                    <a:tint val="75000"/>
                  </a:schemeClr>
                </a:solidFill>
              </a:defRPr>
            </a:lvl1p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654535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1043056" rtl="0" eaLnBrk="1" latinLnBrk="0" hangingPunct="1">
        <a:spcBef>
          <a:spcPct val="0"/>
        </a:spcBef>
        <a:buNone/>
        <a:defRPr kumimoji="1"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anose="020B0604020202020204" pitchFamily="34" charset="0"/>
        <a:buChar char="•"/>
        <a:defRPr kumimoji="1" sz="3700" kern="1200">
          <a:solidFill>
            <a:schemeClr val="tx1"/>
          </a:solidFill>
          <a:latin typeface="+mn-lt"/>
          <a:ea typeface="+mn-ea"/>
          <a:cs typeface="+mn-cs"/>
        </a:defRPr>
      </a:lvl1pPr>
      <a:lvl2pPr marL="847483" indent="-325955" algn="l" defTabSz="1043056"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anose="020B0604020202020204" pitchFamily="34" charset="0"/>
        <a:buChar char="•"/>
        <a:defRPr kumimoji="1"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9pPr>
    </p:bodyStyle>
    <p:other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C4B0FE03-CE89-D061-DB96-23D67D1158A8}"/>
              </a:ext>
            </a:extLst>
          </p:cNvPr>
          <p:cNvGrpSpPr/>
          <p:nvPr/>
        </p:nvGrpSpPr>
        <p:grpSpPr>
          <a:xfrm>
            <a:off x="648162" y="1079500"/>
            <a:ext cx="6913101" cy="7289800"/>
            <a:chOff x="648162" y="1079500"/>
            <a:chExt cx="6913849" cy="7289800"/>
          </a:xfrm>
        </p:grpSpPr>
        <p:sp>
          <p:nvSpPr>
            <p:cNvPr id="4" name="角丸四角形 6">
              <a:extLst>
                <a:ext uri="{FF2B5EF4-FFF2-40B4-BE49-F238E27FC236}">
                  <a16:creationId xmlns:a16="http://schemas.microsoft.com/office/drawing/2014/main" id="{376BA2AD-4A1D-76CB-775A-B88952610D5A}"/>
                </a:ext>
              </a:extLst>
            </p:cNvPr>
            <p:cNvSpPr/>
            <p:nvPr/>
          </p:nvSpPr>
          <p:spPr>
            <a:xfrm>
              <a:off x="648162" y="1079500"/>
              <a:ext cx="6300000" cy="7289800"/>
            </a:xfrm>
            <a:prstGeom prst="roundRect">
              <a:avLst>
                <a:gd name="adj" fmla="val 361"/>
              </a:avLst>
            </a:prstGeom>
            <a:noFill/>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schemeClr val="tx1"/>
                </a:solidFill>
                <a:effectLst/>
                <a:uLnTx/>
                <a:uFillTx/>
                <a:latin typeface="Calibri"/>
                <a:ea typeface="ＭＳ Ｐゴシック" panose="020B0600070205080204" pitchFamily="50" charset="-128"/>
                <a:cs typeface="+mn-cs"/>
              </a:endParaRPr>
            </a:p>
          </p:txBody>
        </p:sp>
        <p:sp>
          <p:nvSpPr>
            <p:cNvPr id="5" name="テキスト ボックス 9">
              <a:extLst>
                <a:ext uri="{FF2B5EF4-FFF2-40B4-BE49-F238E27FC236}">
                  <a16:creationId xmlns:a16="http://schemas.microsoft.com/office/drawing/2014/main" id="{228AF390-5437-E20B-FE99-654AA006366A}"/>
                </a:ext>
              </a:extLst>
            </p:cNvPr>
            <p:cNvSpPr txBox="1">
              <a:spLocks noChangeArrowheads="1"/>
            </p:cNvSpPr>
            <p:nvPr/>
          </p:nvSpPr>
          <p:spPr bwMode="auto">
            <a:xfrm>
              <a:off x="2748290" y="1511971"/>
              <a:ext cx="1797622" cy="274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306" tIns="52153" rIns="104306" bIns="52153">
              <a:spAutoFit/>
            </a:bodyPr>
            <a:lstStyle>
              <a:lvl1pPr eaLnBrk="0" hangingPunct="0">
                <a:spcBef>
                  <a:spcPct val="20000"/>
                </a:spcBef>
                <a:buFont typeface="Arial" charset="0"/>
                <a:buChar char="•"/>
                <a:defRPr kumimoji="1">
                  <a:solidFill>
                    <a:schemeClr val="tx1"/>
                  </a:solidFill>
                  <a:latin typeface="Arial" charset="0"/>
                  <a:ea typeface="メイリオ" pitchFamily="50" charset="-128"/>
                  <a:cs typeface="メイリオ" pitchFamily="50" charset="-128"/>
                </a:defRPr>
              </a:lvl1pPr>
              <a:lvl2pPr marL="742950" indent="-285750" eaLnBrk="0" hangingPunct="0">
                <a:spcBef>
                  <a:spcPct val="20000"/>
                </a:spcBef>
                <a:buFont typeface="Arial" charset="0"/>
                <a:buChar char="–"/>
                <a:defRPr kumimoji="1" sz="1600">
                  <a:solidFill>
                    <a:schemeClr val="tx1"/>
                  </a:solidFill>
                  <a:latin typeface="Arial" charset="0"/>
                  <a:ea typeface="メイリオ" pitchFamily="50" charset="-128"/>
                  <a:cs typeface="メイリオ" pitchFamily="50" charset="-128"/>
                </a:defRPr>
              </a:lvl2pPr>
              <a:lvl3pPr marL="1143000" indent="-228600" eaLnBrk="0" hangingPunct="0">
                <a:spcBef>
                  <a:spcPct val="20000"/>
                </a:spcBef>
                <a:buFont typeface="Arial" charset="0"/>
                <a:buChar char="•"/>
                <a:defRPr kumimoji="1" sz="1400">
                  <a:solidFill>
                    <a:schemeClr val="tx1"/>
                  </a:solidFill>
                  <a:latin typeface="Arial" charset="0"/>
                  <a:ea typeface="メイリオ" pitchFamily="50" charset="-128"/>
                  <a:cs typeface="メイリオ" pitchFamily="50" charset="-128"/>
                </a:defRPr>
              </a:lvl3pPr>
              <a:lvl4pPr marL="1600200" indent="-228600" eaLnBrk="0" hangingPunct="0">
                <a:spcBef>
                  <a:spcPct val="20000"/>
                </a:spcBef>
                <a:buFont typeface="Arial" charset="0"/>
                <a:buChar char="–"/>
                <a:defRPr kumimoji="1" sz="1200">
                  <a:solidFill>
                    <a:schemeClr val="tx1"/>
                  </a:solidFill>
                  <a:latin typeface="Arial" charset="0"/>
                  <a:ea typeface="メイリオ" pitchFamily="50" charset="-128"/>
                  <a:cs typeface="メイリオ" pitchFamily="50" charset="-128"/>
                </a:defRPr>
              </a:lvl4pPr>
              <a:lvl5pPr marL="2057400" indent="-228600" eaLnBrk="0" hangingPunct="0">
                <a:spcBef>
                  <a:spcPct val="20000"/>
                </a:spcBef>
                <a:buFont typeface="Arial" charset="0"/>
                <a:buChar char="»"/>
                <a:defRPr kumimoji="1" sz="1000">
                  <a:solidFill>
                    <a:schemeClr val="tx1"/>
                  </a:solidFill>
                  <a:latin typeface="Arial" charset="0"/>
                  <a:ea typeface="メイリオ" pitchFamily="50" charset="-128"/>
                  <a:cs typeface="メイリオ" pitchFamily="50" charset="-128"/>
                </a:defRPr>
              </a:lvl5pPr>
              <a:lvl6pPr marL="25146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6pPr>
              <a:lvl7pPr marL="29718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7pPr>
              <a:lvl8pPr marL="34290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8pPr>
              <a:lvl9pPr marL="38862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9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ja-JP" altLang="en-US" sz="1100" b="1" i="0" u="none" strike="noStrike" kern="1200" cap="none" spc="0" normalizeH="0" baseline="0" noProof="0" dirty="0">
                  <a:ln>
                    <a:noFill/>
                  </a:ln>
                  <a:effectLst/>
                  <a:uLnTx/>
                  <a:uFillTx/>
                  <a:latin typeface="+mn-ea"/>
                  <a:ea typeface="+mn-ea"/>
                </a:rPr>
                <a:t>求職活動等を行う皆さまへ</a:t>
              </a:r>
            </a:p>
          </p:txBody>
        </p:sp>
        <p:sp>
          <p:nvSpPr>
            <p:cNvPr id="6" name="テキスト ボックス 5">
              <a:extLst>
                <a:ext uri="{FF2B5EF4-FFF2-40B4-BE49-F238E27FC236}">
                  <a16:creationId xmlns:a16="http://schemas.microsoft.com/office/drawing/2014/main" id="{F4D5189F-DD0D-E3BB-E3A8-69FF3132483D}"/>
                </a:ext>
              </a:extLst>
            </p:cNvPr>
            <p:cNvSpPr txBox="1"/>
            <p:nvPr/>
          </p:nvSpPr>
          <p:spPr>
            <a:xfrm>
              <a:off x="738599" y="2409681"/>
              <a:ext cx="6192032" cy="5959619"/>
            </a:xfrm>
            <a:prstGeom prst="rect">
              <a:avLst/>
            </a:prstGeom>
            <a:noFill/>
          </p:spPr>
          <p:txBody>
            <a:bodyPr wrap="square" lIns="72000" tIns="52153" rIns="72000" bIns="52153">
              <a:noAutofit/>
            </a:bodyPr>
            <a:lstStyle/>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　当社では、採用活動の過程において生じ得る、求職者等に対するセクシュアルハラスメント</a:t>
              </a:r>
              <a:r>
                <a:rPr lang="ja-JP" altLang="en-US" sz="950">
                  <a:latin typeface="+mn-ea"/>
                  <a:cs typeface="メイリオ" panose="020B0604030504040204" pitchFamily="50" charset="-128"/>
                </a:rPr>
                <a:t>等（</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a:t>
              </a:r>
              <a:r>
                <a:rPr kumimoji="1" lang="ja-JP" altLang="en-US" sz="950" b="0" i="0" u="none" strike="noStrike" kern="1200" cap="none" spc="0" normalizeH="0" baseline="0" noProof="0">
                  <a:ln>
                    <a:noFill/>
                  </a:ln>
                  <a:effectLst/>
                  <a:uLnTx/>
                  <a:uFillTx/>
                  <a:latin typeface="+mn-ea"/>
                  <a:cs typeface="メイリオ" panose="020B0604030504040204" pitchFamily="50" charset="-128"/>
                </a:rPr>
                <a:t>の防止に取り組んでいます。</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　求職者等の皆さまが安心して面談・選考に臨むことができるよう、以下のとおりルールを定めています。</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a:t>
              </a:r>
              <a:r>
                <a:rPr kumimoji="1" lang="en-US" altLang="ja-JP" sz="950" b="0" i="0" u="none" strike="noStrike" kern="1200" cap="none" spc="0" normalizeH="0" baseline="0" noProof="0">
                  <a:ln>
                    <a:noFill/>
                  </a:ln>
                  <a:effectLst/>
                  <a:uLnTx/>
                  <a:uFillTx/>
                  <a:latin typeface="+mn-ea"/>
                  <a:cs typeface="メイリオ" panose="020B0604030504040204" pitchFamily="50" charset="-128"/>
                </a:rPr>
                <a:t>※</a:t>
              </a:r>
              <a:r>
                <a:rPr kumimoji="1" lang="ja-JP" altLang="en-US" sz="950" b="0" i="0" u="none" strike="noStrike" kern="1200" cap="none" spc="0" normalizeH="0" baseline="0" noProof="0">
                  <a:ln>
                    <a:noFill/>
                  </a:ln>
                  <a:effectLst/>
                  <a:uLnTx/>
                  <a:uFillTx/>
                  <a:latin typeface="+mn-ea"/>
                  <a:cs typeface="メイリオ" panose="020B0604030504040204" pitchFamily="50" charset="-128"/>
                </a:rPr>
                <a:t>）パワーハラスメントに類する行為、カスタマーハラスメントに類する行為、妊娠、出産等に関するハラスメントに類する行為及び育児休業等に関するハラスメントに類する行為 　を含む</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en-US" altLang="ja-JP" sz="950" b="0" i="0" u="none" strike="noStrike" kern="1200" cap="none" spc="0" normalizeH="0" baseline="0" noProof="0">
                  <a:ln>
                    <a:noFill/>
                  </a:ln>
                  <a:effectLst/>
                  <a:uLnTx/>
                  <a:uFillTx/>
                  <a:latin typeface="+mn-ea"/>
                  <a:cs typeface="メイリオ" panose="020B0604030504040204" pitchFamily="50" charset="-128"/>
                </a:rPr>
                <a:t>【</a:t>
              </a:r>
              <a:r>
                <a:rPr kumimoji="1" lang="ja-JP" altLang="en-US" sz="950" b="0" i="0" u="none" strike="noStrike" kern="1200" cap="none" spc="0" normalizeH="0" baseline="0" noProof="0">
                  <a:ln>
                    <a:noFill/>
                  </a:ln>
                  <a:effectLst/>
                  <a:uLnTx/>
                  <a:uFillTx/>
                  <a:latin typeface="+mn-ea"/>
                  <a:cs typeface="メイリオ" panose="020B0604030504040204" pitchFamily="50" charset="-128"/>
                </a:rPr>
                <a:t>求職活動等における当社のルール</a:t>
              </a:r>
              <a:r>
                <a:rPr kumimoji="1" lang="en-US" altLang="ja-JP" sz="950" b="0" i="0" u="none" strike="noStrike" kern="1200" cap="none" spc="0" normalizeH="0" baseline="0" noProof="0">
                  <a:ln>
                    <a:noFill/>
                  </a:ln>
                  <a:effectLst/>
                  <a:uLnTx/>
                  <a:uFillTx/>
                  <a:latin typeface="+mn-ea"/>
                  <a:cs typeface="メイリオ" panose="020B0604030504040204" pitchFamily="50" charset="-128"/>
                </a:rPr>
                <a:t>】</a:t>
              </a:r>
            </a:p>
            <a:p>
              <a:pPr marL="363538" lvl="0" indent="-276225">
                <a:lnSpc>
                  <a:spcPts val="1440"/>
                </a:lnSpc>
                <a:defRPr/>
              </a:pPr>
              <a:r>
                <a:rPr lang="ja-JP" altLang="en-US" sz="950">
                  <a:latin typeface="+mn-ea"/>
                  <a:cs typeface="メイリオ" panose="020B0604030504040204" pitchFamily="50" charset="-128"/>
                </a:rPr>
                <a:t>１．当社では、ハラスメント行為の防止について、従業員に対する周知・啓発を継続的に行っています。</a:t>
              </a:r>
              <a:endParaRPr lang="en-US" altLang="ja-JP" sz="950">
                <a:latin typeface="+mn-ea"/>
                <a:cs typeface="メイリオ" panose="020B0604030504040204" pitchFamily="50" charset="-128"/>
              </a:endParaRPr>
            </a:p>
            <a:p>
              <a:pPr marL="363538" lvl="0" indent="-276225">
                <a:lnSpc>
                  <a:spcPts val="1440"/>
                </a:lnSpc>
                <a:defRPr/>
              </a:pPr>
              <a:endParaRPr lang="en-US" altLang="ja-JP" sz="950">
                <a:latin typeface="+mn-ea"/>
                <a:cs typeface="メイリオ" panose="020B0604030504040204" pitchFamily="50" charset="-128"/>
              </a:endParaRPr>
            </a:p>
            <a:p>
              <a:pPr marL="363538" lvl="0" indent="-276225">
                <a:lnSpc>
                  <a:spcPts val="1440"/>
                </a:lnSpc>
                <a:defRPr/>
              </a:pPr>
              <a:r>
                <a:rPr lang="ja-JP" altLang="en-US" sz="950">
                  <a:latin typeface="+mn-ea"/>
                  <a:cs typeface="メイリオ" panose="020B0604030504040204" pitchFamily="50" charset="-128"/>
                </a:rPr>
                <a:t>２．面談・面接、</a:t>
              </a:r>
              <a:r>
                <a:rPr lang="en-US" altLang="ja-JP" sz="950">
                  <a:latin typeface="+mn-ea"/>
                  <a:cs typeface="メイリオ" panose="020B0604030504040204" pitchFamily="50" charset="-128"/>
                </a:rPr>
                <a:t> OB</a:t>
              </a:r>
              <a:r>
                <a:rPr lang="ja-JP" altLang="en-US" sz="950">
                  <a:latin typeface="+mn-ea"/>
                  <a:cs typeface="メイリオ" panose="020B0604030504040204" pitchFamily="50" charset="-128"/>
                </a:rPr>
                <a:t>・</a:t>
              </a:r>
              <a:r>
                <a:rPr lang="en-US" altLang="ja-JP" sz="950">
                  <a:latin typeface="+mn-ea"/>
                  <a:cs typeface="メイリオ" panose="020B0604030504040204" pitchFamily="50" charset="-128"/>
                </a:rPr>
                <a:t>OG</a:t>
              </a:r>
              <a:r>
                <a:rPr lang="ja-JP" altLang="en-US" sz="950">
                  <a:latin typeface="+mn-ea"/>
                  <a:cs typeface="メイリオ" panose="020B0604030504040204" pitchFamily="50" charset="-128"/>
                </a:rPr>
                <a:t>訪問に関するルール</a:t>
              </a:r>
              <a:endParaRPr lang="en-US" altLang="ja-JP" sz="950">
                <a:latin typeface="+mn-ea"/>
                <a:cs typeface="メイリオ" panose="020B0604030504040204" pitchFamily="50" charset="-128"/>
              </a:endParaRPr>
            </a:p>
            <a:p>
              <a:pPr marL="363538" lvl="0">
                <a:lnSpc>
                  <a:spcPts val="1440"/>
                </a:lnSpc>
                <a:defRPr/>
              </a:pPr>
              <a:r>
                <a:rPr lang="ja-JP" altLang="en-US" sz="950">
                  <a:latin typeface="+mn-ea"/>
                  <a:cs typeface="メイリオ" panose="020B0604030504040204" pitchFamily="50" charset="-128"/>
                </a:rPr>
                <a:t>面談・面接の時間：○○：○○～ ○○：○○</a:t>
              </a:r>
              <a:endParaRPr lang="en-US" altLang="ja-JP" sz="950">
                <a:latin typeface="+mn-ea"/>
                <a:cs typeface="メイリオ" panose="020B0604030504040204" pitchFamily="50" charset="-128"/>
              </a:endParaRPr>
            </a:p>
            <a:p>
              <a:pPr marL="363538" lvl="0">
                <a:lnSpc>
                  <a:spcPts val="1440"/>
                </a:lnSpc>
                <a:defRPr/>
              </a:pPr>
              <a:r>
                <a:rPr lang="ja-JP" altLang="en-US" sz="950">
                  <a:latin typeface="+mn-ea"/>
                  <a:cs typeface="メイリオ" panose="020B0604030504040204" pitchFamily="50" charset="-128"/>
                </a:rPr>
                <a:t>場所：本社会議室、社内打ち合わせスペース、執務スペース等、会社が指定した場所（注１）</a:t>
              </a:r>
              <a:endParaRPr lang="en-US" altLang="ja-JP" sz="950">
                <a:latin typeface="+mn-ea"/>
                <a:cs typeface="メイリオ" panose="020B0604030504040204" pitchFamily="50" charset="-128"/>
              </a:endParaRPr>
            </a:p>
            <a:p>
              <a:pPr marL="989013" lvl="0" indent="-625475">
                <a:lnSpc>
                  <a:spcPts val="1440"/>
                </a:lnSpc>
                <a:defRPr/>
              </a:pPr>
              <a:r>
                <a:rPr lang="ja-JP" altLang="en-US" sz="950">
                  <a:latin typeface="+mn-ea"/>
                  <a:cs typeface="メイリオ" panose="020B0604030504040204" pitchFamily="50" charset="-128"/>
                </a:rPr>
                <a:t>実施体制：複数人で実施する、第三者の目が届く環境（オープンスペース等）で実施するなど、会社が認めた体制で行います。なお、会議室など閉じられた空間で行う際は必ず複数人で実施します。</a:t>
              </a:r>
              <a:endParaRPr lang="en-US" altLang="ja-JP" sz="950">
                <a:latin typeface="+mn-ea"/>
                <a:cs typeface="メイリオ" panose="020B0604030504040204" pitchFamily="50" charset="-128"/>
              </a:endParaRPr>
            </a:p>
            <a:p>
              <a:pPr marL="363538" lvl="0">
                <a:lnSpc>
                  <a:spcPts val="1440"/>
                </a:lnSpc>
                <a:defRPr/>
              </a:pPr>
              <a:r>
                <a:rPr lang="ja-JP" altLang="en-US" sz="950">
                  <a:latin typeface="+mn-ea"/>
                  <a:cs typeface="メイリオ" panose="020B0604030504040204" pitchFamily="50" charset="-128"/>
                </a:rPr>
                <a:t>連絡手段：やり取りには</a:t>
              </a:r>
              <a:r>
                <a:rPr lang="en-US" altLang="ja-JP" sz="950">
                  <a:latin typeface="+mn-ea"/>
                  <a:cs typeface="メイリオ" panose="020B0604030504040204" pitchFamily="50" charset="-128"/>
                </a:rPr>
                <a:t>Email</a:t>
              </a:r>
              <a:r>
                <a:rPr lang="ja-JP" altLang="en-US" sz="950">
                  <a:latin typeface="+mn-ea"/>
                  <a:cs typeface="メイリオ" panose="020B0604030504040204" pitchFamily="50" charset="-128"/>
                </a:rPr>
                <a:t>のみを使用します</a:t>
              </a:r>
              <a:endParaRPr lang="en-US" altLang="ja-JP" sz="950">
                <a:latin typeface="+mn-ea"/>
                <a:cs typeface="メイリオ" panose="020B0604030504040204" pitchFamily="50" charset="-128"/>
              </a:endParaRPr>
            </a:p>
            <a:p>
              <a:pPr marL="893763" lvl="0">
                <a:lnSpc>
                  <a:spcPts val="1440"/>
                </a:lnSpc>
                <a:defRPr/>
              </a:pPr>
              <a:r>
                <a:rPr lang="ja-JP" altLang="en-US" sz="950">
                  <a:latin typeface="+mn-ea"/>
                  <a:cs typeface="メイリオ" panose="020B0604030504040204" pitchFamily="50" charset="-128"/>
                </a:rPr>
                <a:t>（従業員は会社のメールアドレスを使用します）</a:t>
              </a:r>
              <a:endParaRPr lang="en-US" altLang="ja-JP" sz="950">
                <a:latin typeface="+mn-ea"/>
                <a:cs typeface="メイリオ" panose="020B0604030504040204" pitchFamily="50" charset="-128"/>
              </a:endParaRPr>
            </a:p>
            <a:p>
              <a:pPr marL="363538" lvl="0">
                <a:lnSpc>
                  <a:spcPts val="1440"/>
                </a:lnSpc>
                <a:defRPr/>
              </a:pPr>
              <a:endParaRPr lang="en-US" altLang="ja-JP" sz="950">
                <a:latin typeface="+mn-ea"/>
                <a:cs typeface="メイリオ" panose="020B0604030504040204" pitchFamily="50" charset="-128"/>
              </a:endParaRPr>
            </a:p>
            <a:p>
              <a:pPr>
                <a:lnSpc>
                  <a:spcPts val="1440"/>
                </a:lnSpc>
                <a:defRPr/>
              </a:pP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相談窓口について</a:t>
              </a:r>
              <a:r>
                <a:rPr lang="en-US" altLang="ja-JP" sz="950">
                  <a:latin typeface="+mn-ea"/>
                  <a:cs typeface="メイリオ" panose="020B0604030504040204" pitchFamily="50" charset="-128"/>
                </a:rPr>
                <a:t>】</a:t>
              </a: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　当社の採用活動において、万が一、従業員から性的な言動等を受けた場合には、以下の相談窓口までご連絡ください。ハラスメントに該当するか判断が難しい場合も含め、幅広くご相談を受け付け、適切に対応します。ご相談にあたっては、相談者のみならず、関係者のプライバシーにも十分配慮し、公平に対応します。</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　また、相談を行ったことや、事実確認に協力したことなどが、採用選考の判断に影響を与えることはありませんので、安心してご相談ください。</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lang="ja-JP" altLang="en-US" sz="950">
                  <a:latin typeface="+mn-ea"/>
                  <a:cs typeface="メイリオ" panose="020B0604030504040204" pitchFamily="50" charset="-128"/>
                </a:rPr>
                <a:t>　</a:t>
              </a:r>
              <a:r>
                <a:rPr lang="ja-JP" altLang="en-US" sz="950" b="1" u="sng">
                  <a:latin typeface="+mn-ea"/>
                  <a:cs typeface="メイリオ" panose="020B0604030504040204" pitchFamily="50" charset="-128"/>
                </a:rPr>
                <a:t>相談窓口（注２）</a:t>
              </a:r>
              <a:endParaRPr lang="en-US" altLang="ja-JP" sz="950" b="1" u="sng">
                <a:latin typeface="+mn-ea"/>
                <a:cs typeface="メイリオ" panose="020B0604030504040204" pitchFamily="50" charset="-128"/>
              </a:endParaRPr>
            </a:p>
            <a:p>
              <a:pPr marL="180975" lvl="0">
                <a:lnSpc>
                  <a:spcPts val="1440"/>
                </a:lnSpc>
                <a:defRPr/>
              </a:pPr>
              <a:r>
                <a:rPr lang="ja-JP" altLang="en-US" sz="950">
                  <a:latin typeface="+mn-ea"/>
                  <a:cs typeface="メイリオ" panose="020B0604030504040204" pitchFamily="50" charset="-128"/>
                </a:rPr>
                <a:t>・人事部　○○○</a:t>
              </a:r>
              <a:endParaRPr lang="en-US" altLang="ja-JP" sz="950">
                <a:latin typeface="+mn-ea"/>
                <a:cs typeface="メイリオ" panose="020B0604030504040204" pitchFamily="50" charset="-128"/>
              </a:endParaRPr>
            </a:p>
            <a:p>
              <a:pPr marL="180975" lvl="0">
                <a:lnSpc>
                  <a:spcPts val="1440"/>
                </a:lnSpc>
                <a:defRPr/>
              </a:pPr>
              <a:r>
                <a:rPr lang="ja-JP" altLang="en-US" sz="950">
                  <a:latin typeface="+mn-ea"/>
                  <a:cs typeface="メイリオ" panose="020B0604030504040204" pitchFamily="50" charset="-128"/>
                </a:rPr>
                <a:t>　（電話番号○○○ー○○○ー○○○○ 、メールアドレス○○○）</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女性</a:t>
              </a:r>
              <a:r>
                <a:rPr lang="en-US" altLang="ja-JP" sz="950">
                  <a:latin typeface="+mn-ea"/>
                  <a:cs typeface="メイリオ" panose="020B0604030504040204" pitchFamily="50" charset="-128"/>
                </a:rPr>
                <a:t>】</a:t>
              </a:r>
            </a:p>
            <a:p>
              <a:pPr marL="180975">
                <a:lnSpc>
                  <a:spcPts val="1440"/>
                </a:lnSpc>
                <a:defRPr/>
              </a:pPr>
              <a:r>
                <a:rPr lang="ja-JP" altLang="en-US" sz="950">
                  <a:latin typeface="+mn-ea"/>
                  <a:cs typeface="メイリオ" panose="020B0604030504040204" pitchFamily="50" charset="-128"/>
                </a:rPr>
                <a:t>・人事部　○○○</a:t>
              </a:r>
              <a:endParaRPr lang="en-US" altLang="ja-JP" sz="950">
                <a:latin typeface="+mn-ea"/>
                <a:cs typeface="メイリオ" panose="020B0604030504040204" pitchFamily="50" charset="-128"/>
              </a:endParaRPr>
            </a:p>
            <a:p>
              <a:pPr marL="180975">
                <a:lnSpc>
                  <a:spcPts val="1440"/>
                </a:lnSpc>
                <a:defRPr/>
              </a:pPr>
              <a:r>
                <a:rPr lang="ja-JP" altLang="en-US" sz="950">
                  <a:latin typeface="+mn-ea"/>
                  <a:cs typeface="メイリオ" panose="020B0604030504040204" pitchFamily="50" charset="-128"/>
                </a:rPr>
                <a:t>　（電話番号○○○ー○○○ー○○○○ 、メールアドレス○○○）</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男性</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 </a:t>
              </a:r>
              <a:endParaRPr lang="en-US" altLang="ja-JP" sz="950">
                <a:latin typeface="+mn-ea"/>
                <a:cs typeface="メイリオ" panose="020B0604030504040204" pitchFamily="50" charset="-128"/>
              </a:endParaRPr>
            </a:p>
            <a:p>
              <a:pPr marL="180975">
                <a:lnSpc>
                  <a:spcPts val="1440"/>
                </a:lnSpc>
                <a:defRPr/>
              </a:pPr>
              <a:r>
                <a:rPr lang="ja-JP" altLang="en-US" sz="950">
                  <a:latin typeface="+mn-ea"/>
                  <a:cs typeface="メイリオ" panose="020B0604030504040204" pitchFamily="50" charset="-128"/>
                </a:rPr>
                <a:t>・コンプライアンス室　○○○</a:t>
              </a:r>
              <a:endParaRPr lang="en-US" altLang="ja-JP" sz="950">
                <a:latin typeface="+mn-ea"/>
                <a:cs typeface="メイリオ" panose="020B0604030504040204" pitchFamily="50" charset="-128"/>
              </a:endParaRPr>
            </a:p>
            <a:p>
              <a:pPr marL="180975">
                <a:lnSpc>
                  <a:spcPts val="1440"/>
                </a:lnSpc>
                <a:defRPr/>
              </a:pPr>
              <a:r>
                <a:rPr lang="ja-JP" altLang="en-US" sz="950">
                  <a:latin typeface="+mn-ea"/>
                  <a:cs typeface="メイリオ" panose="020B0604030504040204" pitchFamily="50" charset="-128"/>
                </a:rPr>
                <a:t>　（電話番号○○○ー○○○ー○○○○ 、メールアドレス○○○）</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女性</a:t>
              </a:r>
              <a:r>
                <a:rPr lang="en-US" altLang="ja-JP" sz="950">
                  <a:latin typeface="+mn-ea"/>
                  <a:cs typeface="メイリオ" panose="020B0604030504040204" pitchFamily="50" charset="-128"/>
                </a:rPr>
                <a:t>】</a:t>
              </a:r>
            </a:p>
            <a:p>
              <a:pPr marL="180975">
                <a:lnSpc>
                  <a:spcPts val="1440"/>
                </a:lnSpc>
                <a:defRPr/>
              </a:pPr>
              <a:r>
                <a:rPr lang="ja-JP" altLang="en-US" sz="950">
                  <a:latin typeface="+mn-ea"/>
                  <a:cs typeface="メイリオ" panose="020B0604030504040204" pitchFamily="50" charset="-128"/>
                </a:rPr>
                <a:t>・コンプライアンス室　○○○</a:t>
              </a:r>
              <a:endParaRPr lang="en-US" altLang="ja-JP" sz="950">
                <a:latin typeface="+mn-ea"/>
                <a:cs typeface="メイリオ" panose="020B0604030504040204" pitchFamily="50" charset="-128"/>
              </a:endParaRPr>
            </a:p>
            <a:p>
              <a:pPr marL="180975">
                <a:lnSpc>
                  <a:spcPts val="1440"/>
                </a:lnSpc>
                <a:defRPr/>
              </a:pPr>
              <a:r>
                <a:rPr lang="ja-JP" altLang="en-US" sz="950">
                  <a:latin typeface="+mn-ea"/>
                  <a:cs typeface="メイリオ" panose="020B0604030504040204" pitchFamily="50" charset="-128"/>
                </a:rPr>
                <a:t>　（電話番号○○○ー○○○ー○○○○ 、メールアドレス○○○）</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男性</a:t>
              </a:r>
              <a:r>
                <a:rPr lang="en-US" altLang="ja-JP" sz="950">
                  <a:latin typeface="+mn-ea"/>
                  <a:cs typeface="メイリオ" panose="020B0604030504040204" pitchFamily="50" charset="-128"/>
                </a:rPr>
                <a:t>】</a:t>
              </a:r>
            </a:p>
          </p:txBody>
        </p:sp>
        <p:sp>
          <p:nvSpPr>
            <p:cNvPr id="7" name="テキスト ボックス 6">
              <a:extLst>
                <a:ext uri="{FF2B5EF4-FFF2-40B4-BE49-F238E27FC236}">
                  <a16:creationId xmlns:a16="http://schemas.microsoft.com/office/drawing/2014/main" id="{9FABA41E-D8BC-3E96-CA87-5B54988CDA9F}"/>
                </a:ext>
              </a:extLst>
            </p:cNvPr>
            <p:cNvSpPr txBox="1"/>
            <p:nvPr/>
          </p:nvSpPr>
          <p:spPr>
            <a:xfrm>
              <a:off x="4417060" y="1926805"/>
              <a:ext cx="3144951" cy="261610"/>
            </a:xfrm>
            <a:prstGeom prst="rect">
              <a:avLst/>
            </a:prstGeom>
            <a:noFill/>
          </p:spPr>
          <p:txBody>
            <a:bodyPr wrap="square" rtlCol="0">
              <a:spAutoFit/>
            </a:bodyPr>
            <a:lstStyle/>
            <a:p>
              <a:r>
                <a:rPr lang="ja-JP" altLang="ja-JP" sz="1050">
                  <a:latin typeface="+mn-ea"/>
                </a:rPr>
                <a:t>株式会社○○○　代表取締役社長○○○</a:t>
              </a:r>
              <a:endParaRPr kumimoji="1" lang="ja-JP" altLang="en-US" sz="1050"/>
            </a:p>
          </p:txBody>
        </p:sp>
        <p:sp>
          <p:nvSpPr>
            <p:cNvPr id="8" name="テキスト ボックス 7">
              <a:extLst>
                <a:ext uri="{FF2B5EF4-FFF2-40B4-BE49-F238E27FC236}">
                  <a16:creationId xmlns:a16="http://schemas.microsoft.com/office/drawing/2014/main" id="{1E001E2B-6FB4-F85F-EBE6-E2B1EB6E71F3}"/>
                </a:ext>
              </a:extLst>
            </p:cNvPr>
            <p:cNvSpPr txBox="1"/>
            <p:nvPr/>
          </p:nvSpPr>
          <p:spPr>
            <a:xfrm>
              <a:off x="5838065" y="1187203"/>
              <a:ext cx="1164918" cy="253916"/>
            </a:xfrm>
            <a:prstGeom prst="rect">
              <a:avLst/>
            </a:prstGeom>
            <a:noFill/>
          </p:spPr>
          <p:txBody>
            <a:bodyPr wrap="square" rtlCol="0">
              <a:spAutoFit/>
            </a:bodyPr>
            <a:lstStyle/>
            <a:p>
              <a:r>
                <a:rPr lang="ja-JP" altLang="ja-JP" sz="1050">
                  <a:latin typeface="+mn-ea"/>
                </a:rPr>
                <a:t>○</a:t>
              </a:r>
              <a:r>
                <a:rPr lang="ja-JP" altLang="en-US" sz="1050">
                  <a:latin typeface="+mn-ea"/>
                </a:rPr>
                <a:t>年</a:t>
              </a:r>
              <a:r>
                <a:rPr lang="ja-JP" altLang="ja-JP" sz="1050">
                  <a:latin typeface="+mn-ea"/>
                </a:rPr>
                <a:t>○</a:t>
              </a:r>
              <a:r>
                <a:rPr lang="ja-JP" altLang="en-US" sz="1050">
                  <a:latin typeface="+mn-ea"/>
                </a:rPr>
                <a:t>月</a:t>
              </a:r>
              <a:r>
                <a:rPr lang="ja-JP" altLang="ja-JP" sz="1050">
                  <a:latin typeface="+mn-ea"/>
                </a:rPr>
                <a:t>○</a:t>
              </a:r>
              <a:r>
                <a:rPr lang="ja-JP" altLang="en-US" sz="1050">
                  <a:latin typeface="+mn-ea"/>
                </a:rPr>
                <a:t>日</a:t>
              </a:r>
              <a:endParaRPr kumimoji="1" lang="ja-JP" altLang="en-US" sz="1050"/>
            </a:p>
          </p:txBody>
        </p:sp>
      </p:grpSp>
      <p:sp>
        <p:nvSpPr>
          <p:cNvPr id="9" name="スライド番号プレースホルダー 8">
            <a:extLst>
              <a:ext uri="{FF2B5EF4-FFF2-40B4-BE49-F238E27FC236}">
                <a16:creationId xmlns:a16="http://schemas.microsoft.com/office/drawing/2014/main" id="{B5131C0C-3D64-D13C-6AF3-523D3E015BC5}"/>
              </a:ext>
            </a:extLst>
          </p:cNvPr>
          <p:cNvSpPr>
            <a:spLocks noGrp="1"/>
          </p:cNvSpPr>
          <p:nvPr>
            <p:ph type="sldNum" sz="quarter" idx="12"/>
          </p:nvPr>
        </p:nvSpPr>
        <p:spPr/>
        <p:txBody>
          <a:bodyPr/>
          <a:lstStyle/>
          <a:p>
            <a:fld id="{86604DDF-363C-4BAD-8C08-5C2361466C97}" type="slidenum">
              <a:rPr lang="ja-JP" altLang="en-US" smtClean="0"/>
              <a:pPr/>
              <a:t>1</a:t>
            </a:fld>
            <a:endParaRPr lang="ja-JP" altLang="en-US"/>
          </a:p>
        </p:txBody>
      </p:sp>
    </p:spTree>
    <p:extLst>
      <p:ext uri="{BB962C8B-B14F-4D97-AF65-F5344CB8AC3E}">
        <p14:creationId xmlns:p14="http://schemas.microsoft.com/office/powerpoint/2010/main" val="197080356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25BC71E58EDF142A42026A9EEC89BCC" ma:contentTypeVersion="15" ma:contentTypeDescription="新しいドキュメントを作成します。" ma:contentTypeScope="" ma:versionID="b77288bf4a330aa657d6a982dacfe4d7">
  <xsd:schema xmlns:xsd="http://www.w3.org/2001/XMLSchema" xmlns:xs="http://www.w3.org/2001/XMLSchema" xmlns:p="http://schemas.microsoft.com/office/2006/metadata/properties" xmlns:ns2="123ef8f2-8883-4f2f-9056-8b1d1e1b28bb" xmlns:ns3="5d97817f-4418-4126-80a6-5cc4da4a022f" targetNamespace="http://schemas.microsoft.com/office/2006/metadata/properties" ma:root="true" ma:fieldsID="a314d9146a7a927069cab3c3a293a16d" ns2:_="" ns3:_="">
    <xsd:import namespace="123ef8f2-8883-4f2f-9056-8b1d1e1b28bb"/>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3ef8f2-8883-4f2f-9056-8b1d1e1b28bb"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15828e3-be62-461d-983a-13e849f16343}"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wner xmlns="123ef8f2-8883-4f2f-9056-8b1d1e1b28bb">
      <UserInfo>
        <DisplayName/>
        <AccountId xsi:nil="true"/>
        <AccountType/>
      </UserInfo>
    </Owner>
    <lcf76f155ced4ddcb4097134ff3c332f xmlns="123ef8f2-8883-4f2f-9056-8b1d1e1b28bb">
      <Terms xmlns="http://schemas.microsoft.com/office/infopath/2007/PartnerControls"/>
    </lcf76f155ced4ddcb4097134ff3c332f>
    <TaxCatchAll xmlns="5d97817f-4418-4126-80a6-5cc4da4a022f" xsi:nil="true"/>
  </documentManagement>
</p:properties>
</file>

<file path=customXml/itemProps1.xml><?xml version="1.0" encoding="utf-8"?>
<ds:datastoreItem xmlns:ds="http://schemas.openxmlformats.org/officeDocument/2006/customXml" ds:itemID="{4073FA1D-578F-43D8-AC82-65CB3210A4FE}"/>
</file>

<file path=customXml/itemProps2.xml><?xml version="1.0" encoding="utf-8"?>
<ds:datastoreItem xmlns:ds="http://schemas.openxmlformats.org/officeDocument/2006/customXml" ds:itemID="{DBA2FABE-2F97-4A2F-9D57-2D80854BE1DE}"/>
</file>

<file path=customXml/itemProps3.xml><?xml version="1.0" encoding="utf-8"?>
<ds:datastoreItem xmlns:ds="http://schemas.openxmlformats.org/officeDocument/2006/customXml" ds:itemID="{EED2F875-7F73-4EB9-B172-12C85929E0E3}"/>
</file>

<file path=docProps/app.xml><?xml version="1.0" encoding="utf-8"?>
<Properties xmlns="http://schemas.openxmlformats.org/officeDocument/2006/extended-properties" xmlns:vt="http://schemas.openxmlformats.org/officeDocument/2006/docPropsVTypes">
  <Words>508</Words>
  <PresentationFormat>ユーザー設定</PresentationFormat>
  <Paragraphs>30</Paragraphs>
  <Slides>1</Slides>
  <Notes>1</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vt:i4>
      </vt:variant>
    </vt:vector>
  </HeadingPairs>
  <TitlesOfParts>
    <vt:vector size="4" baseType="lpstr">
      <vt:lpstr>Arial</vt:lpstr>
      <vt:lpstr>Calibri</vt:lpstr>
      <vt:lpstr>Office ​​テーマ</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Order">
    <vt:r8>240382500</vt:r8>
  </property>
  <property fmtid="{D5CDD505-2E9C-101B-9397-08002B2CF9AE}" pid="3" name="MediaServiceImageTags">
    <vt:lpwstr/>
  </property>
  <property fmtid="{D5CDD505-2E9C-101B-9397-08002B2CF9AE}" pid="4" name="xd_ProgID">
    <vt:lpwstr/>
  </property>
  <property fmtid="{D5CDD505-2E9C-101B-9397-08002B2CF9AE}" pid="5" name="ContentTypeId">
    <vt:lpwstr>0x010100925BC71E58EDF142A42026A9EEC89BCC</vt:lpwstr>
  </property>
  <property fmtid="{D5CDD505-2E9C-101B-9397-08002B2CF9AE}" pid="6" name="ComplianceAssetId">
    <vt:lpwstr/>
  </property>
  <property fmtid="{D5CDD505-2E9C-101B-9397-08002B2CF9AE}" pid="7" name="TemplateUrl">
    <vt:lpwstr/>
  </property>
  <property fmtid="{D5CDD505-2E9C-101B-9397-08002B2CF9AE}" pid="8" name="xd_Signature">
    <vt:bool>false</vt:bool>
  </property>
  <property fmtid="{D5CDD505-2E9C-101B-9397-08002B2CF9AE}" pid="9" name="TriggerFlowInfo">
    <vt:lpwstr/>
  </property>
</Properties>
</file>