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75" r:id="rId20"/>
    <p:sldId id="294" r:id="rId21"/>
    <p:sldId id="295" r:id="rId2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B85E-0401-4666-9451-6FCFB2343491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1344-4433-469F-AA4E-32BF748EF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71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B85E-0401-4666-9451-6FCFB2343491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1344-4433-469F-AA4E-32BF748EF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42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B85E-0401-4666-9451-6FCFB2343491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1344-4433-469F-AA4E-32BF748EF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74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B85E-0401-4666-9451-6FCFB2343491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1344-4433-469F-AA4E-32BF748EF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61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B85E-0401-4666-9451-6FCFB2343491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1344-4433-469F-AA4E-32BF748EF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71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B85E-0401-4666-9451-6FCFB2343491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1344-4433-469F-AA4E-32BF748EF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51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B85E-0401-4666-9451-6FCFB2343491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1344-4433-469F-AA4E-32BF748EF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25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B85E-0401-4666-9451-6FCFB2343491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1344-4433-469F-AA4E-32BF748EF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1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B85E-0401-4666-9451-6FCFB2343491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1344-4433-469F-AA4E-32BF748EF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63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B85E-0401-4666-9451-6FCFB2343491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1344-4433-469F-AA4E-32BF748EF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4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B85E-0401-4666-9451-6FCFB2343491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1344-4433-469F-AA4E-32BF748EF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96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0B85E-0401-4666-9451-6FCFB2343491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91344-4433-469F-AA4E-32BF748EF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7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角丸四角形 80"/>
          <p:cNvSpPr/>
          <p:nvPr/>
        </p:nvSpPr>
        <p:spPr>
          <a:xfrm>
            <a:off x="3109879" y="669471"/>
            <a:ext cx="5785822" cy="3278954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仕事探しの時に</a:t>
            </a:r>
            <a:endParaRPr kumimoji="1" lang="en-US" altLang="ja-JP" sz="4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4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よくある質問集</a:t>
            </a:r>
            <a:endParaRPr lang="en-US" altLang="ja-JP" sz="4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（全８問）</a:t>
            </a:r>
            <a:endParaRPr kumimoji="1" lang="ja-JP" altLang="en-US" sz="4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3" name="円形吹き出し 82"/>
          <p:cNvSpPr/>
          <p:nvPr/>
        </p:nvSpPr>
        <p:spPr>
          <a:xfrm>
            <a:off x="163286" y="669471"/>
            <a:ext cx="2807886" cy="1420586"/>
          </a:xfrm>
          <a:prstGeom prst="wedgeEllipseCallout">
            <a:avLst>
              <a:gd name="adj1" fmla="val 15860"/>
              <a:gd name="adj2" fmla="val 10962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カコさんが</a:t>
            </a:r>
            <a:endParaRPr kumimoji="1" lang="en-US" altLang="ja-JP" sz="2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教える</a:t>
            </a:r>
            <a:endParaRPr kumimoji="1"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7" name="グループ化 86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88" name="正方形/長方形 87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5" name="楕円 84"/>
          <p:cNvSpPr/>
          <p:nvPr/>
        </p:nvSpPr>
        <p:spPr>
          <a:xfrm>
            <a:off x="774354" y="5692409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円形吹き出し 83"/>
          <p:cNvSpPr/>
          <p:nvPr/>
        </p:nvSpPr>
        <p:spPr>
          <a:xfrm>
            <a:off x="9136867" y="563575"/>
            <a:ext cx="2807886" cy="1420586"/>
          </a:xfrm>
          <a:prstGeom prst="wedgeEllipseCallout">
            <a:avLst>
              <a:gd name="adj1" fmla="val -20195"/>
              <a:gd name="adj2" fmla="val 10617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タカさんが</a:t>
            </a:r>
            <a:endParaRPr kumimoji="1" lang="en-US" altLang="ja-JP" sz="2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聞く</a:t>
            </a:r>
            <a:endParaRPr kumimoji="1"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325656" y="2882117"/>
            <a:ext cx="2817093" cy="3041246"/>
            <a:chOff x="-17953" y="4744537"/>
            <a:chExt cx="3521366" cy="3801557"/>
          </a:xfrm>
        </p:grpSpPr>
        <p:grpSp>
          <p:nvGrpSpPr>
            <p:cNvPr id="8" name="グループ化 7"/>
            <p:cNvGrpSpPr>
              <a:grpSpLocks noChangeAspect="1"/>
            </p:cNvGrpSpPr>
            <p:nvPr/>
          </p:nvGrpSpPr>
          <p:grpSpPr>
            <a:xfrm>
              <a:off x="-17953" y="4744537"/>
              <a:ext cx="3521366" cy="3801557"/>
              <a:chOff x="1899662" y="2075342"/>
              <a:chExt cx="3404381" cy="3737402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1899662" y="2075342"/>
                <a:ext cx="3404381" cy="3737402"/>
                <a:chOff x="1647963" y="2255467"/>
                <a:chExt cx="3404381" cy="3737402"/>
              </a:xfrm>
            </p:grpSpPr>
            <p:sp>
              <p:nvSpPr>
                <p:cNvPr id="15" name="楕円 14"/>
                <p:cNvSpPr/>
                <p:nvPr/>
              </p:nvSpPr>
              <p:spPr>
                <a:xfrm>
                  <a:off x="2666785" y="4366730"/>
                  <a:ext cx="1354122" cy="138513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6675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16" name="楕円 15"/>
                <p:cNvSpPr/>
                <p:nvPr/>
              </p:nvSpPr>
              <p:spPr>
                <a:xfrm>
                  <a:off x="1647963" y="2522733"/>
                  <a:ext cx="3404381" cy="287131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76200"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grpSp>
              <p:nvGrpSpPr>
                <p:cNvPr id="17" name="グループ化 16"/>
                <p:cNvGrpSpPr/>
                <p:nvPr/>
              </p:nvGrpSpPr>
              <p:grpSpPr>
                <a:xfrm rot="20838165">
                  <a:off x="2711232" y="5480633"/>
                  <a:ext cx="344764" cy="487275"/>
                  <a:chOff x="5367767" y="1751027"/>
                  <a:chExt cx="343485" cy="767030"/>
                </a:xfrm>
              </p:grpSpPr>
              <p:cxnSp>
                <p:nvCxnSpPr>
                  <p:cNvPr id="34" name="直線コネクタ 33"/>
                  <p:cNvCxnSpPr/>
                  <p:nvPr/>
                </p:nvCxnSpPr>
                <p:spPr>
                  <a:xfrm flipH="1">
                    <a:off x="5598712" y="1751027"/>
                    <a:ext cx="112540" cy="450165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直線コネクタ 34"/>
                  <p:cNvCxnSpPr/>
                  <p:nvPr/>
                </p:nvCxnSpPr>
                <p:spPr>
                  <a:xfrm flipH="1">
                    <a:off x="5367767" y="2176365"/>
                    <a:ext cx="213359" cy="152399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直線コネクタ 35"/>
                  <p:cNvCxnSpPr/>
                  <p:nvPr/>
                </p:nvCxnSpPr>
                <p:spPr>
                  <a:xfrm flipH="1">
                    <a:off x="5504719" y="2189329"/>
                    <a:ext cx="77621" cy="304800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直線コネクタ 36"/>
                  <p:cNvCxnSpPr/>
                  <p:nvPr/>
                </p:nvCxnSpPr>
                <p:spPr>
                  <a:xfrm>
                    <a:off x="5607302" y="2182776"/>
                    <a:ext cx="72691" cy="335281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グループ化 17"/>
                <p:cNvGrpSpPr/>
                <p:nvPr/>
              </p:nvGrpSpPr>
              <p:grpSpPr>
                <a:xfrm rot="20033029">
                  <a:off x="3521900" y="5485869"/>
                  <a:ext cx="268210" cy="507000"/>
                  <a:chOff x="4912060" y="1466051"/>
                  <a:chExt cx="333112" cy="831922"/>
                </a:xfrm>
              </p:grpSpPr>
              <p:cxnSp>
                <p:nvCxnSpPr>
                  <p:cNvPr id="30" name="直線コネクタ 29"/>
                  <p:cNvCxnSpPr/>
                  <p:nvPr/>
                </p:nvCxnSpPr>
                <p:spPr>
                  <a:xfrm rot="1566971">
                    <a:off x="5142620" y="1466051"/>
                    <a:ext cx="94814" cy="484941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直線コネクタ 30"/>
                  <p:cNvCxnSpPr/>
                  <p:nvPr/>
                </p:nvCxnSpPr>
                <p:spPr>
                  <a:xfrm flipH="1">
                    <a:off x="4912060" y="1919412"/>
                    <a:ext cx="213359" cy="152401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線コネクタ 31"/>
                  <p:cNvCxnSpPr/>
                  <p:nvPr/>
                </p:nvCxnSpPr>
                <p:spPr>
                  <a:xfrm flipH="1">
                    <a:off x="5060077" y="1993173"/>
                    <a:ext cx="77622" cy="304800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直線コネクタ 32"/>
                  <p:cNvCxnSpPr/>
                  <p:nvPr/>
                </p:nvCxnSpPr>
                <p:spPr>
                  <a:xfrm>
                    <a:off x="5172481" y="1918764"/>
                    <a:ext cx="72691" cy="335277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グループ化 18"/>
                <p:cNvGrpSpPr/>
                <p:nvPr/>
              </p:nvGrpSpPr>
              <p:grpSpPr>
                <a:xfrm>
                  <a:off x="3205102" y="4005771"/>
                  <a:ext cx="523262" cy="425612"/>
                  <a:chOff x="2499192" y="2490251"/>
                  <a:chExt cx="693187" cy="679489"/>
                </a:xfrm>
              </p:grpSpPr>
              <p:sp>
                <p:nvSpPr>
                  <p:cNvPr id="28" name="二等辺三角形 27"/>
                  <p:cNvSpPr/>
                  <p:nvPr/>
                </p:nvSpPr>
                <p:spPr>
                  <a:xfrm>
                    <a:off x="2499192" y="2490251"/>
                    <a:ext cx="693187" cy="297471"/>
                  </a:xfrm>
                  <a:prstGeom prst="triangle">
                    <a:avLst>
                      <a:gd name="adj" fmla="val 50905"/>
                    </a:avLst>
                  </a:prstGeom>
                  <a:solidFill>
                    <a:srgbClr val="FFFF00"/>
                  </a:solidFill>
                  <a:ln w="63500">
                    <a:noFill/>
                  </a:ln>
                  <a:effectLst>
                    <a:glow rad="63500">
                      <a:schemeClr val="tx1">
                        <a:alpha val="40000"/>
                      </a:schemeClr>
                    </a:glow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>
                      <a:effectLst>
                        <a:glow rad="228600">
                          <a:schemeClr val="accent1">
                            <a:satMod val="175000"/>
                            <a:alpha val="40000"/>
                          </a:schemeClr>
                        </a:glow>
                      </a:effectLst>
                    </a:endParaRPr>
                  </a:p>
                </p:txBody>
              </p:sp>
              <p:sp>
                <p:nvSpPr>
                  <p:cNvPr id="29" name="二等辺三角形 28"/>
                  <p:cNvSpPr/>
                  <p:nvPr/>
                </p:nvSpPr>
                <p:spPr>
                  <a:xfrm rot="10800000">
                    <a:off x="2582304" y="2921787"/>
                    <a:ext cx="543391" cy="247953"/>
                  </a:xfrm>
                  <a:prstGeom prst="triangle">
                    <a:avLst/>
                  </a:prstGeom>
                  <a:solidFill>
                    <a:srgbClr val="FFFF00"/>
                  </a:solidFill>
                  <a:ln w="63500">
                    <a:noFill/>
                  </a:ln>
                  <a:effectLst>
                    <a:glow rad="63500">
                      <a:schemeClr val="tx1">
                        <a:alpha val="40000"/>
                      </a:schemeClr>
                    </a:glow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>
                      <a:effectLst>
                        <a:glow rad="228600">
                          <a:schemeClr val="accent1">
                            <a:satMod val="175000"/>
                            <a:alpha val="40000"/>
                          </a:schemeClr>
                        </a:glow>
                      </a:effectLst>
                    </a:endParaRPr>
                  </a:p>
                </p:txBody>
              </p:sp>
            </p:grpSp>
            <p:sp>
              <p:nvSpPr>
                <p:cNvPr id="20" name="楕円 19"/>
                <p:cNvSpPr/>
                <p:nvPr/>
              </p:nvSpPr>
              <p:spPr>
                <a:xfrm>
                  <a:off x="2858925" y="5128337"/>
                  <a:ext cx="960713" cy="448893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1" name="月 20"/>
                <p:cNvSpPr/>
                <p:nvPr/>
              </p:nvSpPr>
              <p:spPr>
                <a:xfrm rot="16200000">
                  <a:off x="3318045" y="5172987"/>
                  <a:ext cx="75469" cy="579468"/>
                </a:xfrm>
                <a:prstGeom prst="moon">
                  <a:avLst>
                    <a:gd name="adj" fmla="val 57822"/>
                  </a:avLst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2" name="月 21"/>
                <p:cNvSpPr/>
                <p:nvPr/>
              </p:nvSpPr>
              <p:spPr>
                <a:xfrm rot="16200000">
                  <a:off x="3311557" y="4985422"/>
                  <a:ext cx="83672" cy="649555"/>
                </a:xfrm>
                <a:prstGeom prst="moon">
                  <a:avLst>
                    <a:gd name="adj" fmla="val 48592"/>
                  </a:avLst>
                </a:prstGeom>
                <a:gradFill flip="none" rotWithShape="1">
                  <a:gsLst>
                    <a:gs pos="14000">
                      <a:schemeClr val="accent1">
                        <a:lumMod val="60000"/>
                        <a:lumOff val="4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  <a:gs pos="9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3" name="楕円 22"/>
                <p:cNvSpPr/>
                <p:nvPr/>
              </p:nvSpPr>
              <p:spPr>
                <a:xfrm rot="20149421">
                  <a:off x="2833652" y="2403342"/>
                  <a:ext cx="436099" cy="71286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4" name="楕円 23"/>
                <p:cNvSpPr/>
                <p:nvPr/>
              </p:nvSpPr>
              <p:spPr>
                <a:xfrm>
                  <a:off x="3082323" y="2255467"/>
                  <a:ext cx="436099" cy="71286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5" name="楕円 24"/>
                <p:cNvSpPr/>
                <p:nvPr/>
              </p:nvSpPr>
              <p:spPr>
                <a:xfrm rot="2375754">
                  <a:off x="3298183" y="2361641"/>
                  <a:ext cx="436099" cy="71286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6" name="楕円 25"/>
                <p:cNvSpPr/>
                <p:nvPr/>
              </p:nvSpPr>
              <p:spPr>
                <a:xfrm rot="2070415">
                  <a:off x="2418681" y="5019040"/>
                  <a:ext cx="397394" cy="646865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7" name="楕円 26"/>
                <p:cNvSpPr/>
                <p:nvPr/>
              </p:nvSpPr>
              <p:spPr>
                <a:xfrm rot="19259106">
                  <a:off x="3939096" y="4991061"/>
                  <a:ext cx="397394" cy="646865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  <a:scene3d>
                  <a:camera prst="orthographicFront">
                    <a:rot lat="0" lon="0" rev="4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</p:grpSp>
          <p:sp>
            <p:nvSpPr>
              <p:cNvPr id="13" name="楕円 12"/>
              <p:cNvSpPr>
                <a:spLocks noChangeAspect="1"/>
              </p:cNvSpPr>
              <p:nvPr/>
            </p:nvSpPr>
            <p:spPr>
              <a:xfrm>
                <a:off x="4317819" y="4076844"/>
                <a:ext cx="452448" cy="29949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4" name="楕円 13"/>
              <p:cNvSpPr>
                <a:spLocks noChangeAspect="1"/>
              </p:cNvSpPr>
              <p:nvPr/>
            </p:nvSpPr>
            <p:spPr>
              <a:xfrm>
                <a:off x="2631260" y="4032242"/>
                <a:ext cx="452448" cy="29949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9" name="グループ化 8"/>
            <p:cNvGrpSpPr/>
            <p:nvPr/>
          </p:nvGrpSpPr>
          <p:grpSpPr>
            <a:xfrm>
              <a:off x="796637" y="6244178"/>
              <a:ext cx="2098784" cy="704457"/>
              <a:chOff x="1023067" y="430680"/>
              <a:chExt cx="1915082" cy="770956"/>
            </a:xfrm>
          </p:grpSpPr>
          <p:sp>
            <p:nvSpPr>
              <p:cNvPr id="10" name="アーチ 9"/>
              <p:cNvSpPr/>
              <p:nvPr/>
            </p:nvSpPr>
            <p:spPr>
              <a:xfrm rot="345614">
                <a:off x="2366903" y="436776"/>
                <a:ext cx="571246" cy="744583"/>
              </a:xfrm>
              <a:prstGeom prst="blockArc">
                <a:avLst>
                  <a:gd name="adj1" fmla="val 10800000"/>
                  <a:gd name="adj2" fmla="val 21217859"/>
                  <a:gd name="adj3" fmla="val 2111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アーチ 10"/>
              <p:cNvSpPr/>
              <p:nvPr/>
            </p:nvSpPr>
            <p:spPr>
              <a:xfrm rot="345614">
                <a:off x="1023067" y="430680"/>
                <a:ext cx="571246" cy="770956"/>
              </a:xfrm>
              <a:prstGeom prst="blockArc">
                <a:avLst>
                  <a:gd name="adj1" fmla="val 10800000"/>
                  <a:gd name="adj2" fmla="val 21217859"/>
                  <a:gd name="adj3" fmla="val 2111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86" name="楕円 85"/>
          <p:cNvSpPr/>
          <p:nvPr/>
        </p:nvSpPr>
        <p:spPr>
          <a:xfrm>
            <a:off x="9285461" y="5748671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>
            <a:grpSpLocks noChangeAspect="1"/>
          </p:cNvGrpSpPr>
          <p:nvPr/>
        </p:nvGrpSpPr>
        <p:grpSpPr>
          <a:xfrm>
            <a:off x="8522319" y="2624402"/>
            <a:ext cx="3098786" cy="3324559"/>
            <a:chOff x="2886881" y="4428292"/>
            <a:chExt cx="3873482" cy="4155699"/>
          </a:xfrm>
        </p:grpSpPr>
        <p:grpSp>
          <p:nvGrpSpPr>
            <p:cNvPr id="39" name="グループ化 38"/>
            <p:cNvGrpSpPr>
              <a:grpSpLocks noChangeAspect="1"/>
            </p:cNvGrpSpPr>
            <p:nvPr/>
          </p:nvGrpSpPr>
          <p:grpSpPr>
            <a:xfrm>
              <a:off x="2886881" y="4428292"/>
              <a:ext cx="3873482" cy="4155699"/>
              <a:chOff x="6740162" y="1872401"/>
              <a:chExt cx="3986140" cy="4394143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6740162" y="1872401"/>
                <a:ext cx="3986140" cy="4394143"/>
                <a:chOff x="6270061" y="317128"/>
                <a:chExt cx="3986140" cy="4394143"/>
              </a:xfrm>
            </p:grpSpPr>
            <p:grpSp>
              <p:nvGrpSpPr>
                <p:cNvPr id="46" name="グループ化 45"/>
                <p:cNvGrpSpPr/>
                <p:nvPr/>
              </p:nvGrpSpPr>
              <p:grpSpPr>
                <a:xfrm>
                  <a:off x="6270061" y="672657"/>
                  <a:ext cx="3986140" cy="4038614"/>
                  <a:chOff x="3587132" y="454523"/>
                  <a:chExt cx="3986140" cy="4038614"/>
                </a:xfrm>
              </p:grpSpPr>
              <p:sp>
                <p:nvSpPr>
                  <p:cNvPr id="50" name="楕円 49"/>
                  <p:cNvSpPr/>
                  <p:nvPr/>
                </p:nvSpPr>
                <p:spPr>
                  <a:xfrm>
                    <a:off x="4703957" y="2613748"/>
                    <a:ext cx="2194534" cy="1554931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 w="66675"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1" name="楕円 50"/>
                  <p:cNvSpPr/>
                  <p:nvPr/>
                </p:nvSpPr>
                <p:spPr>
                  <a:xfrm>
                    <a:off x="4271974" y="454523"/>
                    <a:ext cx="3121807" cy="304262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 w="50800"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52" name="グループ化 51"/>
                  <p:cNvGrpSpPr>
                    <a:grpSpLocks noChangeAspect="1"/>
                  </p:cNvGrpSpPr>
                  <p:nvPr/>
                </p:nvGrpSpPr>
                <p:grpSpPr>
                  <a:xfrm rot="20921183">
                    <a:off x="4832408" y="3863629"/>
                    <a:ext cx="386633" cy="620730"/>
                    <a:chOff x="5099668" y="1986664"/>
                    <a:chExt cx="275728" cy="794163"/>
                  </a:xfrm>
                </p:grpSpPr>
                <p:cxnSp>
                  <p:nvCxnSpPr>
                    <p:cNvPr id="77" name="直線コネクタ 76"/>
                    <p:cNvCxnSpPr/>
                    <p:nvPr/>
                  </p:nvCxnSpPr>
                  <p:spPr>
                    <a:xfrm rot="678817" flipH="1">
                      <a:off x="5303827" y="1986664"/>
                      <a:ext cx="71569" cy="512641"/>
                    </a:xfrm>
                    <a:prstGeom prst="line">
                      <a:avLst/>
                    </a:prstGeom>
                    <a:ln w="98425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直線コネクタ 77"/>
                    <p:cNvCxnSpPr/>
                    <p:nvPr/>
                  </p:nvCxnSpPr>
                  <p:spPr>
                    <a:xfrm rot="20846966" flipH="1">
                      <a:off x="5099668" y="2493812"/>
                      <a:ext cx="173546" cy="3731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直線コネクタ 78"/>
                    <p:cNvCxnSpPr/>
                    <p:nvPr/>
                  </p:nvCxnSpPr>
                  <p:spPr>
                    <a:xfrm flipH="1">
                      <a:off x="5214427" y="2473684"/>
                      <a:ext cx="77622" cy="304800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直線コネクタ 79"/>
                    <p:cNvCxnSpPr/>
                    <p:nvPr/>
                  </p:nvCxnSpPr>
                  <p:spPr>
                    <a:xfrm>
                      <a:off x="5289451" y="2445548"/>
                      <a:ext cx="72691" cy="33527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3" name="楕円 52"/>
                  <p:cNvSpPr/>
                  <p:nvPr/>
                </p:nvSpPr>
                <p:spPr>
                  <a:xfrm rot="13903294">
                    <a:off x="4218248" y="2113354"/>
                    <a:ext cx="521554" cy="755785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4" name="楕円 53"/>
                  <p:cNvSpPr/>
                  <p:nvPr/>
                </p:nvSpPr>
                <p:spPr>
                  <a:xfrm rot="13567983">
                    <a:off x="4490968" y="2297756"/>
                    <a:ext cx="237360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5" name="楕円 54"/>
                  <p:cNvSpPr/>
                  <p:nvPr/>
                </p:nvSpPr>
                <p:spPr>
                  <a:xfrm rot="15325811">
                    <a:off x="4391945" y="1860501"/>
                    <a:ext cx="246784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56" name="グループ化 55"/>
                  <p:cNvGrpSpPr/>
                  <p:nvPr/>
                </p:nvGrpSpPr>
                <p:grpSpPr>
                  <a:xfrm>
                    <a:off x="5340766" y="1973096"/>
                    <a:ext cx="991405" cy="902303"/>
                    <a:chOff x="1956704" y="3575633"/>
                    <a:chExt cx="1266796" cy="918201"/>
                  </a:xfrm>
                </p:grpSpPr>
                <p:sp>
                  <p:nvSpPr>
                    <p:cNvPr id="75" name="二等辺三角形 64"/>
                    <p:cNvSpPr/>
                    <p:nvPr/>
                  </p:nvSpPr>
                  <p:spPr>
                    <a:xfrm rot="10800000">
                      <a:off x="2085146" y="4165377"/>
                      <a:ext cx="975548" cy="328457"/>
                    </a:xfrm>
                    <a:custGeom>
                      <a:avLst/>
                      <a:gdLst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763472" h="322770">
                          <a:moveTo>
                            <a:pt x="0" y="322770"/>
                          </a:moveTo>
                          <a:cubicBezTo>
                            <a:pt x="127245" y="215180"/>
                            <a:pt x="135428" y="76634"/>
                            <a:pt x="381736" y="0"/>
                          </a:cubicBezTo>
                          <a:cubicBezTo>
                            <a:pt x="618519" y="88540"/>
                            <a:pt x="636227" y="215180"/>
                            <a:pt x="763472" y="322770"/>
                          </a:cubicBezTo>
                          <a:lnTo>
                            <a:pt x="0" y="322770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63500">
                      <a:solidFill>
                        <a:schemeClr val="tx1"/>
                      </a:solidFill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6" name="二等辺三角形 63"/>
                    <p:cNvSpPr/>
                    <p:nvPr/>
                  </p:nvSpPr>
                  <p:spPr>
                    <a:xfrm>
                      <a:off x="1956704" y="3575633"/>
                      <a:ext cx="1266796" cy="754087"/>
                    </a:xfrm>
                    <a:custGeom>
                      <a:avLst/>
                      <a:gdLst>
                        <a:gd name="connsiteX0" fmla="*/ 0 w 759488"/>
                        <a:gd name="connsiteY0" fmla="*/ 365251 h 365251"/>
                        <a:gd name="connsiteX1" fmla="*/ 379744 w 759488"/>
                        <a:gd name="connsiteY1" fmla="*/ 0 h 365251"/>
                        <a:gd name="connsiteX2" fmla="*/ 759488 w 759488"/>
                        <a:gd name="connsiteY2" fmla="*/ 365251 h 365251"/>
                        <a:gd name="connsiteX3" fmla="*/ 0 w 759488"/>
                        <a:gd name="connsiteY3" fmla="*/ 365251 h 365251"/>
                        <a:gd name="connsiteX0" fmla="*/ 0 w 759488"/>
                        <a:gd name="connsiteY0" fmla="*/ 365251 h 494428"/>
                        <a:gd name="connsiteX1" fmla="*/ 379744 w 759488"/>
                        <a:gd name="connsiteY1" fmla="*/ 0 h 494428"/>
                        <a:gd name="connsiteX2" fmla="*/ 759488 w 759488"/>
                        <a:gd name="connsiteY2" fmla="*/ 365251 h 494428"/>
                        <a:gd name="connsiteX3" fmla="*/ 373458 w 759488"/>
                        <a:gd name="connsiteY3" fmla="*/ 494426 h 494428"/>
                        <a:gd name="connsiteX4" fmla="*/ 0 w 759488"/>
                        <a:gd name="connsiteY4" fmla="*/ 365251 h 494428"/>
                        <a:gd name="connsiteX0" fmla="*/ 0 w 759488"/>
                        <a:gd name="connsiteY0" fmla="*/ 365251 h 494426"/>
                        <a:gd name="connsiteX1" fmla="*/ 379744 w 759488"/>
                        <a:gd name="connsiteY1" fmla="*/ 0 h 494426"/>
                        <a:gd name="connsiteX2" fmla="*/ 759488 w 759488"/>
                        <a:gd name="connsiteY2" fmla="*/ 365251 h 494426"/>
                        <a:gd name="connsiteX3" fmla="*/ 373458 w 759488"/>
                        <a:gd name="connsiteY3" fmla="*/ 494426 h 494426"/>
                        <a:gd name="connsiteX4" fmla="*/ 0 w 759488"/>
                        <a:gd name="connsiteY4" fmla="*/ 365251 h 494426"/>
                        <a:gd name="connsiteX0" fmla="*/ 0 w 759488"/>
                        <a:gd name="connsiteY0" fmla="*/ 365251 h 494426"/>
                        <a:gd name="connsiteX1" fmla="*/ 379744 w 759488"/>
                        <a:gd name="connsiteY1" fmla="*/ 0 h 494426"/>
                        <a:gd name="connsiteX2" fmla="*/ 759488 w 759488"/>
                        <a:gd name="connsiteY2" fmla="*/ 365251 h 494426"/>
                        <a:gd name="connsiteX3" fmla="*/ 373458 w 759488"/>
                        <a:gd name="connsiteY3" fmla="*/ 494426 h 494426"/>
                        <a:gd name="connsiteX4" fmla="*/ 0 w 759488"/>
                        <a:gd name="connsiteY4" fmla="*/ 365251 h 4944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59488" h="494426">
                          <a:moveTo>
                            <a:pt x="0" y="365251"/>
                          </a:moveTo>
                          <a:lnTo>
                            <a:pt x="379744" y="0"/>
                          </a:lnTo>
                          <a:lnTo>
                            <a:pt x="759488" y="365251"/>
                          </a:lnTo>
                          <a:cubicBezTo>
                            <a:pt x="631605" y="364653"/>
                            <a:pt x="513247" y="409299"/>
                            <a:pt x="373458" y="494426"/>
                          </a:cubicBezTo>
                          <a:cubicBezTo>
                            <a:pt x="248972" y="398981"/>
                            <a:pt x="124486" y="408309"/>
                            <a:pt x="0" y="365251"/>
                          </a:cubicBez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63500">
                      <a:solidFill>
                        <a:schemeClr val="tx1"/>
                      </a:solidFill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</p:grpSp>
              <p:sp>
                <p:nvSpPr>
                  <p:cNvPr id="57" name="楕円 56"/>
                  <p:cNvSpPr/>
                  <p:nvPr/>
                </p:nvSpPr>
                <p:spPr>
                  <a:xfrm rot="6517255">
                    <a:off x="7055854" y="1990381"/>
                    <a:ext cx="276755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8" name="楕円 57"/>
                  <p:cNvSpPr/>
                  <p:nvPr/>
                </p:nvSpPr>
                <p:spPr>
                  <a:xfrm rot="6959077">
                    <a:off x="6831138" y="2417464"/>
                    <a:ext cx="171834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9" name="楕円 58"/>
                  <p:cNvSpPr/>
                  <p:nvPr/>
                </p:nvSpPr>
                <p:spPr>
                  <a:xfrm rot="7674863">
                    <a:off x="6865049" y="2189439"/>
                    <a:ext cx="521221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60" name="グループ化 59"/>
                  <p:cNvGrpSpPr/>
                  <p:nvPr/>
                </p:nvGrpSpPr>
                <p:grpSpPr>
                  <a:xfrm rot="21114848">
                    <a:off x="3587132" y="2149908"/>
                    <a:ext cx="1333375" cy="1514058"/>
                    <a:chOff x="5860009" y="1801984"/>
                    <a:chExt cx="1087235" cy="1578808"/>
                  </a:xfrm>
                </p:grpSpPr>
                <p:sp>
                  <p:nvSpPr>
                    <p:cNvPr id="72" name="楕円 71"/>
                    <p:cNvSpPr/>
                    <p:nvPr/>
                  </p:nvSpPr>
                  <p:spPr>
                    <a:xfrm rot="7468467">
                      <a:off x="6083416" y="2245208"/>
                      <a:ext cx="640421" cy="1087235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3" name="楕円 72"/>
                    <p:cNvSpPr/>
                    <p:nvPr/>
                  </p:nvSpPr>
                  <p:spPr>
                    <a:xfrm rot="8538976">
                      <a:off x="6369783" y="1801984"/>
                      <a:ext cx="298537" cy="1330348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4" name="楕円 73"/>
                    <p:cNvSpPr/>
                    <p:nvPr/>
                  </p:nvSpPr>
                  <p:spPr>
                    <a:xfrm rot="5885152">
                      <a:off x="6268829" y="2797862"/>
                      <a:ext cx="392276" cy="773584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</p:grpSp>
              <p:grpSp>
                <p:nvGrpSpPr>
                  <p:cNvPr id="61" name="グループ化 60"/>
                  <p:cNvGrpSpPr/>
                  <p:nvPr/>
                </p:nvGrpSpPr>
                <p:grpSpPr>
                  <a:xfrm rot="19655146">
                    <a:off x="6761715" y="2924822"/>
                    <a:ext cx="811557" cy="1421643"/>
                    <a:chOff x="6115824" y="2555701"/>
                    <a:chExt cx="597767" cy="1428623"/>
                  </a:xfrm>
                </p:grpSpPr>
                <p:sp>
                  <p:nvSpPr>
                    <p:cNvPr id="69" name="楕円 68"/>
                    <p:cNvSpPr/>
                    <p:nvPr/>
                  </p:nvSpPr>
                  <p:spPr>
                    <a:xfrm rot="513408">
                      <a:off x="6168043" y="2555701"/>
                      <a:ext cx="435092" cy="1428623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0" name="楕円 69"/>
                    <p:cNvSpPr/>
                    <p:nvPr/>
                  </p:nvSpPr>
                  <p:spPr>
                    <a:xfrm rot="1193123">
                      <a:off x="6115824" y="2640673"/>
                      <a:ext cx="225444" cy="1016488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1" name="楕円 70"/>
                    <p:cNvSpPr/>
                    <p:nvPr/>
                  </p:nvSpPr>
                  <p:spPr>
                    <a:xfrm rot="21460185">
                      <a:off x="6415054" y="2734211"/>
                      <a:ext cx="298537" cy="1184681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</p:grpSp>
              <p:sp>
                <p:nvSpPr>
                  <p:cNvPr id="62" name="弦 61"/>
                  <p:cNvSpPr/>
                  <p:nvPr/>
                </p:nvSpPr>
                <p:spPr>
                  <a:xfrm rot="16797720">
                    <a:off x="4788862" y="1187515"/>
                    <a:ext cx="850607" cy="1041658"/>
                  </a:xfrm>
                  <a:prstGeom prst="chord">
                    <a:avLst>
                      <a:gd name="adj1" fmla="val 5335784"/>
                      <a:gd name="adj2" fmla="val 16200000"/>
                    </a:avLst>
                  </a:prstGeom>
                  <a:solidFill>
                    <a:schemeClr val="bg1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63" name="弦 62"/>
                  <p:cNvSpPr/>
                  <p:nvPr/>
                </p:nvSpPr>
                <p:spPr>
                  <a:xfrm rot="15800239">
                    <a:off x="6099131" y="1226809"/>
                    <a:ext cx="850607" cy="1041658"/>
                  </a:xfrm>
                  <a:prstGeom prst="chord">
                    <a:avLst>
                      <a:gd name="adj1" fmla="val 5335784"/>
                      <a:gd name="adj2" fmla="val 16200000"/>
                    </a:avLst>
                  </a:prstGeom>
                  <a:solidFill>
                    <a:schemeClr val="bg1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64" name="グループ化 63"/>
                  <p:cNvGrpSpPr>
                    <a:grpSpLocks noChangeAspect="1"/>
                  </p:cNvGrpSpPr>
                  <p:nvPr/>
                </p:nvGrpSpPr>
                <p:grpSpPr>
                  <a:xfrm rot="18894149">
                    <a:off x="6210126" y="3978389"/>
                    <a:ext cx="528075" cy="501422"/>
                    <a:chOff x="5099668" y="2139306"/>
                    <a:chExt cx="376596" cy="641521"/>
                  </a:xfrm>
                </p:grpSpPr>
                <p:cxnSp>
                  <p:nvCxnSpPr>
                    <p:cNvPr id="65" name="直線コネクタ 64"/>
                    <p:cNvCxnSpPr/>
                    <p:nvPr/>
                  </p:nvCxnSpPr>
                  <p:spPr>
                    <a:xfrm rot="2705851">
                      <a:off x="5239778" y="2097150"/>
                      <a:ext cx="194330" cy="278642"/>
                    </a:xfrm>
                    <a:prstGeom prst="line">
                      <a:avLst/>
                    </a:prstGeom>
                    <a:ln w="98425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直線コネクタ 65"/>
                    <p:cNvCxnSpPr/>
                    <p:nvPr/>
                  </p:nvCxnSpPr>
                  <p:spPr>
                    <a:xfrm rot="20846966" flipH="1">
                      <a:off x="5099668" y="2493812"/>
                      <a:ext cx="173546" cy="3731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直線コネクタ 66"/>
                    <p:cNvCxnSpPr/>
                    <p:nvPr/>
                  </p:nvCxnSpPr>
                  <p:spPr>
                    <a:xfrm flipH="1">
                      <a:off x="5214427" y="2473684"/>
                      <a:ext cx="77622" cy="304800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直線コネクタ 67"/>
                    <p:cNvCxnSpPr/>
                    <p:nvPr/>
                  </p:nvCxnSpPr>
                  <p:spPr>
                    <a:xfrm>
                      <a:off x="5289451" y="2445548"/>
                      <a:ext cx="72691" cy="33527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47" name="楕円 46"/>
                <p:cNvSpPr/>
                <p:nvPr/>
              </p:nvSpPr>
              <p:spPr>
                <a:xfrm>
                  <a:off x="8417884" y="317128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/>
                </a:p>
              </p:txBody>
            </p:sp>
            <p:sp>
              <p:nvSpPr>
                <p:cNvPr id="48" name="楕円 47"/>
                <p:cNvSpPr/>
                <p:nvPr/>
              </p:nvSpPr>
              <p:spPr>
                <a:xfrm rot="19592640">
                  <a:off x="8345269" y="533005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/>
                </a:p>
              </p:txBody>
            </p:sp>
            <p:sp>
              <p:nvSpPr>
                <p:cNvPr id="49" name="楕円 48"/>
                <p:cNvSpPr/>
                <p:nvPr/>
              </p:nvSpPr>
              <p:spPr>
                <a:xfrm rot="1284709">
                  <a:off x="8527155" y="544247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/>
                </a:p>
              </p:txBody>
            </p:sp>
          </p:grpSp>
          <p:sp>
            <p:nvSpPr>
              <p:cNvPr id="43" name="月 42"/>
              <p:cNvSpPr/>
              <p:nvPr/>
            </p:nvSpPr>
            <p:spPr>
              <a:xfrm rot="16797860">
                <a:off x="8415268" y="4932978"/>
                <a:ext cx="183179" cy="457790"/>
              </a:xfrm>
              <a:prstGeom prst="moon">
                <a:avLst>
                  <a:gd name="adj" fmla="val 52408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/>
              </a:p>
            </p:txBody>
          </p:sp>
          <p:sp>
            <p:nvSpPr>
              <p:cNvPr id="44" name="月 43"/>
              <p:cNvSpPr/>
              <p:nvPr/>
            </p:nvSpPr>
            <p:spPr>
              <a:xfrm rot="15468107">
                <a:off x="9375158" y="4954210"/>
                <a:ext cx="183179" cy="457790"/>
              </a:xfrm>
              <a:prstGeom prst="moon">
                <a:avLst>
                  <a:gd name="adj" fmla="val 52408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/>
              </a:p>
            </p:txBody>
          </p:sp>
          <p:sp>
            <p:nvSpPr>
              <p:cNvPr id="45" name="月 44"/>
              <p:cNvSpPr/>
              <p:nvPr/>
            </p:nvSpPr>
            <p:spPr>
              <a:xfrm rot="16200000">
                <a:off x="8894318" y="5035318"/>
                <a:ext cx="183179" cy="457790"/>
              </a:xfrm>
              <a:prstGeom prst="moon">
                <a:avLst>
                  <a:gd name="adj" fmla="val 52408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/>
              </a:p>
            </p:txBody>
          </p:sp>
        </p:grpSp>
        <p:sp>
          <p:nvSpPr>
            <p:cNvPr id="40" name="アーチ 39"/>
            <p:cNvSpPr>
              <a:spLocks noChangeAspect="1"/>
            </p:cNvSpPr>
            <p:nvPr/>
          </p:nvSpPr>
          <p:spPr>
            <a:xfrm rot="345614">
              <a:off x="4227881" y="6005948"/>
              <a:ext cx="381500" cy="478765"/>
            </a:xfrm>
            <a:prstGeom prst="blockArc">
              <a:avLst>
                <a:gd name="adj1" fmla="val 10800000"/>
                <a:gd name="adj2" fmla="val 21217859"/>
                <a:gd name="adj3" fmla="val 21112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41" name="アーチ 40"/>
            <p:cNvSpPr>
              <a:spLocks noChangeAspect="1"/>
            </p:cNvSpPr>
            <p:nvPr/>
          </p:nvSpPr>
          <p:spPr>
            <a:xfrm rot="345614">
              <a:off x="5500915" y="6038080"/>
              <a:ext cx="381500" cy="478765"/>
            </a:xfrm>
            <a:prstGeom prst="blockArc">
              <a:avLst>
                <a:gd name="adj1" fmla="val 10800000"/>
                <a:gd name="adj2" fmla="val 21217859"/>
                <a:gd name="adj3" fmla="val 2111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32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54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829937"/>
              </p:ext>
            </p:extLst>
          </p:nvPr>
        </p:nvGraphicFramePr>
        <p:xfrm>
          <a:off x="1122613" y="262648"/>
          <a:ext cx="10010274" cy="5579988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478506">
                  <a:extLst>
                    <a:ext uri="{9D8B030D-6E8A-4147-A177-3AD203B41FA5}">
                      <a16:colId xmlns:a16="http://schemas.microsoft.com/office/drawing/2014/main" val="3463207908"/>
                    </a:ext>
                  </a:extLst>
                </a:gridCol>
                <a:gridCol w="3765884">
                  <a:extLst>
                    <a:ext uri="{9D8B030D-6E8A-4147-A177-3AD203B41FA5}">
                      <a16:colId xmlns:a16="http://schemas.microsoft.com/office/drawing/2014/main" val="3220483453"/>
                    </a:ext>
                  </a:extLst>
                </a:gridCol>
                <a:gridCol w="3765884">
                  <a:extLst>
                    <a:ext uri="{9D8B030D-6E8A-4147-A177-3AD203B41FA5}">
                      <a16:colId xmlns:a16="http://schemas.microsoft.com/office/drawing/2014/main" val="3164018232"/>
                    </a:ext>
                  </a:extLst>
                </a:gridCol>
              </a:tblGrid>
              <a:tr h="1009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失業手当を全く受けることなく</a:t>
                      </a:r>
                      <a:endParaRPr kumimoji="1" lang="en-US" altLang="ja-JP" dirty="0" smtClean="0"/>
                    </a:p>
                    <a:p>
                      <a:pPr algn="l"/>
                      <a:r>
                        <a:rPr kumimoji="1" lang="ja-JP" altLang="en-US" dirty="0" smtClean="0"/>
                        <a:t>再就職した場合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すべて失業手当を受給した場合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395133"/>
                  </a:ext>
                </a:extLst>
              </a:tr>
              <a:tr h="868407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前ページの条件に基く失業手当の１日あたりの金額</a:t>
                      </a:r>
                      <a:r>
                        <a:rPr kumimoji="1" lang="ja-JP" altLang="en-US" sz="1400" b="1" dirty="0" smtClean="0"/>
                        <a:t>（基本手当日額）</a:t>
                      </a:r>
                      <a:endParaRPr kumimoji="1" lang="ja-JP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4,800</a:t>
                      </a:r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円</a:t>
                      </a:r>
                      <a:endParaRPr kumimoji="1" lang="en-US" altLang="ja-JP" sz="2800" dirty="0" smtClean="0">
                        <a:solidFill>
                          <a:schemeClr val="tx1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/>
                        <a:t>（令和４年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月現在のおおよその数字です）</a:t>
                      </a:r>
                      <a:endParaRPr kumimoji="1" lang="ja-JP" altLang="en-US" sz="1600" b="1" dirty="0" smtClean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dirty="0" smtClean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72438"/>
                  </a:ext>
                </a:extLst>
              </a:tr>
              <a:tr h="876978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① 失業手当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０円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432,000</a:t>
                      </a:r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円</a:t>
                      </a:r>
                      <a:endParaRPr kumimoji="1" lang="en-US" altLang="ja-JP" sz="2800" dirty="0" smtClean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1" dirty="0" smtClean="0"/>
                        <a:t>（＝</a:t>
                      </a:r>
                      <a:r>
                        <a:rPr kumimoji="1" lang="en-US" altLang="ja-JP" sz="1800" b="1" dirty="0" smtClean="0"/>
                        <a:t>4,800</a:t>
                      </a:r>
                      <a:r>
                        <a:rPr kumimoji="1" lang="ja-JP" altLang="en-US" sz="1800" b="1" dirty="0" smtClean="0"/>
                        <a:t>円</a:t>
                      </a:r>
                      <a:r>
                        <a:rPr kumimoji="1" lang="en-US" altLang="ja-JP" sz="1800" b="1" dirty="0" smtClean="0"/>
                        <a:t>×90</a:t>
                      </a:r>
                      <a:r>
                        <a:rPr kumimoji="1" lang="ja-JP" altLang="en-US" sz="1800" b="1" dirty="0" smtClean="0"/>
                        <a:t>日）</a:t>
                      </a:r>
                      <a:endParaRPr kumimoji="1" lang="ja-JP" altLang="en-US" sz="1800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184490"/>
                  </a:ext>
                </a:extLst>
              </a:tr>
              <a:tr h="876978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② 再就職手当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302,400</a:t>
                      </a:r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円</a:t>
                      </a:r>
                      <a:endParaRPr kumimoji="1" lang="en-US" altLang="ja-JP" sz="2800" dirty="0" smtClean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kern="1200" dirty="0" smtClean="0"/>
                        <a:t>（＝</a:t>
                      </a:r>
                      <a:r>
                        <a:rPr kumimoji="1" lang="en-US" altLang="ja-JP" sz="1800" b="1" kern="1200" dirty="0" smtClean="0"/>
                        <a:t>4,800</a:t>
                      </a:r>
                      <a:r>
                        <a:rPr kumimoji="1" lang="ja-JP" altLang="en-US" sz="1800" b="1" kern="1200" dirty="0" smtClean="0"/>
                        <a:t>円</a:t>
                      </a:r>
                      <a:r>
                        <a:rPr kumimoji="1" lang="en-US" altLang="ja-JP" sz="1800" b="1" kern="1200" dirty="0" smtClean="0"/>
                        <a:t>×90</a:t>
                      </a:r>
                      <a:r>
                        <a:rPr kumimoji="1" lang="ja-JP" altLang="en-US" sz="1800" b="1" kern="1200" dirty="0" smtClean="0"/>
                        <a:t>日</a:t>
                      </a:r>
                      <a:r>
                        <a:rPr kumimoji="1" lang="en-US" altLang="ja-JP" sz="1800" b="1" kern="1200" dirty="0" smtClean="0"/>
                        <a:t>×70</a:t>
                      </a:r>
                      <a:r>
                        <a:rPr kumimoji="1" lang="ja-JP" altLang="en-US" sz="1800" b="1" kern="1200" dirty="0" smtClean="0"/>
                        <a:t>％）</a:t>
                      </a:r>
                      <a:endParaRPr kumimoji="1" lang="ja-JP" altLang="en-US" sz="18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０円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6619"/>
                  </a:ext>
                </a:extLst>
              </a:tr>
              <a:tr h="892638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③ 再就職先の５か月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　分の賃金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sz="1300" b="1" dirty="0" smtClean="0"/>
                        <a:t>（月額が前職と同額の場合）</a:t>
                      </a:r>
                      <a:endParaRPr kumimoji="1" lang="ja-JP" altLang="en-US" sz="13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1,000,000</a:t>
                      </a:r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円</a:t>
                      </a:r>
                      <a:endParaRPr kumimoji="1" lang="en-US" altLang="ja-JP" sz="2800" dirty="0" smtClean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kern="1200" dirty="0" smtClean="0"/>
                        <a:t>（＝</a:t>
                      </a:r>
                      <a:r>
                        <a:rPr kumimoji="1" lang="en-US" altLang="ja-JP" sz="1800" b="1" kern="1200" dirty="0" smtClean="0"/>
                        <a:t>200,000</a:t>
                      </a:r>
                      <a:r>
                        <a:rPr kumimoji="1" lang="ja-JP" altLang="en-US" sz="1800" b="1" kern="1200" dirty="0" smtClean="0"/>
                        <a:t>円</a:t>
                      </a:r>
                      <a:r>
                        <a:rPr kumimoji="1" lang="en-US" altLang="ja-JP" sz="1800" b="1" kern="1200" dirty="0" smtClean="0"/>
                        <a:t>×</a:t>
                      </a:r>
                      <a:r>
                        <a:rPr kumimoji="1" lang="ja-JP" altLang="en-US" sz="1800" b="1" kern="1200" dirty="0" smtClean="0"/>
                        <a:t>５か月）</a:t>
                      </a:r>
                      <a:endParaRPr kumimoji="1" lang="ja-JP" altLang="en-US" sz="18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０円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390141"/>
                  </a:ext>
                </a:extLst>
              </a:tr>
              <a:tr h="1009497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④ ①から③の合計額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sz="1250" b="1" dirty="0" smtClean="0"/>
                        <a:t>（再就職から５か月後の金額）</a:t>
                      </a:r>
                      <a:endParaRPr kumimoji="1" lang="ja-JP" altLang="en-US" sz="125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u="sng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1,302,400</a:t>
                      </a:r>
                      <a:r>
                        <a:rPr kumimoji="1" lang="ja-JP" altLang="en-US" sz="2800" u="sng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円 </a:t>
                      </a:r>
                      <a:endParaRPr kumimoji="1" lang="ja-JP" altLang="en-US" sz="2800" u="sng" dirty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u="sng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432,000</a:t>
                      </a:r>
                      <a:r>
                        <a:rPr kumimoji="1" lang="ja-JP" altLang="en-US" sz="2800" u="sng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円</a:t>
                      </a:r>
                      <a:endParaRPr kumimoji="1" lang="ja-JP" altLang="en-US" sz="2800" u="sng" dirty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312888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122613" y="4902200"/>
            <a:ext cx="10002587" cy="940436"/>
          </a:xfrm>
          <a:prstGeom prst="rect">
            <a:avLst/>
          </a:prstGeom>
          <a:noFill/>
          <a:ln w="1270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622111" y="6055876"/>
            <a:ext cx="7503089" cy="60415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上記はイメージ図です（実際とは異なる場合があります）。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9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6" name="楕円 85"/>
          <p:cNvSpPr/>
          <p:nvPr/>
        </p:nvSpPr>
        <p:spPr>
          <a:xfrm>
            <a:off x="9285461" y="5748671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角丸四角形吹き出し 80"/>
          <p:cNvSpPr/>
          <p:nvPr/>
        </p:nvSpPr>
        <p:spPr>
          <a:xfrm>
            <a:off x="411881" y="285338"/>
            <a:ext cx="8180614" cy="4241698"/>
          </a:xfrm>
          <a:prstGeom prst="wedgeRoundRectCallout">
            <a:avLst>
              <a:gd name="adj1" fmla="val 46832"/>
              <a:gd name="adj2" fmla="val 5980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質問５：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求人票をハローワークで探す時に使う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求人検索端末って、どう使う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の？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8788722" y="2535299"/>
            <a:ext cx="2881520" cy="3437623"/>
            <a:chOff x="7141550" y="1872401"/>
            <a:chExt cx="3584753" cy="4394147"/>
          </a:xfrm>
        </p:grpSpPr>
        <p:grpSp>
          <p:nvGrpSpPr>
            <p:cNvPr id="83" name="グループ化 82"/>
            <p:cNvGrpSpPr/>
            <p:nvPr/>
          </p:nvGrpSpPr>
          <p:grpSpPr>
            <a:xfrm>
              <a:off x="7141550" y="1872401"/>
              <a:ext cx="3584753" cy="4394147"/>
              <a:chOff x="6671449" y="317128"/>
              <a:chExt cx="3584753" cy="4394147"/>
            </a:xfrm>
          </p:grpSpPr>
          <p:grpSp>
            <p:nvGrpSpPr>
              <p:cNvPr id="88" name="グループ化 87"/>
              <p:cNvGrpSpPr/>
              <p:nvPr/>
            </p:nvGrpSpPr>
            <p:grpSpPr>
              <a:xfrm>
                <a:off x="6671449" y="672657"/>
                <a:ext cx="3584753" cy="4038618"/>
                <a:chOff x="3988520" y="454523"/>
                <a:chExt cx="3584753" cy="4038618"/>
              </a:xfrm>
            </p:grpSpPr>
            <p:sp>
              <p:nvSpPr>
                <p:cNvPr id="92" name="楕円 91"/>
                <p:cNvSpPr/>
                <p:nvPr/>
              </p:nvSpPr>
              <p:spPr>
                <a:xfrm>
                  <a:off x="4703957" y="2613748"/>
                  <a:ext cx="2194534" cy="1554931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66675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楕円 92"/>
                <p:cNvSpPr/>
                <p:nvPr/>
              </p:nvSpPr>
              <p:spPr>
                <a:xfrm>
                  <a:off x="4271974" y="454523"/>
                  <a:ext cx="3121807" cy="304262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50800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4" name="グループ化 93"/>
                <p:cNvGrpSpPr>
                  <a:grpSpLocks noChangeAspect="1"/>
                </p:cNvGrpSpPr>
                <p:nvPr/>
              </p:nvGrpSpPr>
              <p:grpSpPr>
                <a:xfrm rot="20921183">
                  <a:off x="4832445" y="3863622"/>
                  <a:ext cx="386635" cy="620730"/>
                  <a:chOff x="5099668" y="1986664"/>
                  <a:chExt cx="275728" cy="794163"/>
                </a:xfrm>
              </p:grpSpPr>
              <p:cxnSp>
                <p:nvCxnSpPr>
                  <p:cNvPr id="121" name="直線コネクタ 120"/>
                  <p:cNvCxnSpPr/>
                  <p:nvPr/>
                </p:nvCxnSpPr>
                <p:spPr>
                  <a:xfrm rot="678817" flipH="1">
                    <a:off x="5303827" y="1986664"/>
                    <a:ext cx="71569" cy="512641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コネクタ 122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" name="楕円 94"/>
                <p:cNvSpPr/>
                <p:nvPr/>
              </p:nvSpPr>
              <p:spPr>
                <a:xfrm rot="13903294">
                  <a:off x="4218248" y="2113354"/>
                  <a:ext cx="521554" cy="755785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楕円 95"/>
                <p:cNvSpPr/>
                <p:nvPr/>
              </p:nvSpPr>
              <p:spPr>
                <a:xfrm rot="13567983">
                  <a:off x="4490968" y="2297756"/>
                  <a:ext cx="237360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楕円 96"/>
                <p:cNvSpPr/>
                <p:nvPr/>
              </p:nvSpPr>
              <p:spPr>
                <a:xfrm rot="15325811">
                  <a:off x="4391945" y="1860501"/>
                  <a:ext cx="24678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8" name="グループ化 97"/>
                <p:cNvGrpSpPr/>
                <p:nvPr/>
              </p:nvGrpSpPr>
              <p:grpSpPr>
                <a:xfrm>
                  <a:off x="5340766" y="1973096"/>
                  <a:ext cx="991405" cy="902303"/>
                  <a:chOff x="1956704" y="3575633"/>
                  <a:chExt cx="1266796" cy="918201"/>
                </a:xfrm>
              </p:grpSpPr>
              <p:sp>
                <p:nvSpPr>
                  <p:cNvPr id="119" name="二等辺三角形 64"/>
                  <p:cNvSpPr/>
                  <p:nvPr/>
                </p:nvSpPr>
                <p:spPr>
                  <a:xfrm rot="10800000">
                    <a:off x="2085146" y="4165377"/>
                    <a:ext cx="975548" cy="328457"/>
                  </a:xfrm>
                  <a:custGeom>
                    <a:avLst/>
                    <a:gdLst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63472" h="322770">
                        <a:moveTo>
                          <a:pt x="0" y="322770"/>
                        </a:moveTo>
                        <a:cubicBezTo>
                          <a:pt x="127245" y="215180"/>
                          <a:pt x="135428" y="76634"/>
                          <a:pt x="381736" y="0"/>
                        </a:cubicBezTo>
                        <a:cubicBezTo>
                          <a:pt x="618519" y="88540"/>
                          <a:pt x="636227" y="215180"/>
                          <a:pt x="763472" y="322770"/>
                        </a:cubicBezTo>
                        <a:lnTo>
                          <a:pt x="0" y="32277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0" name="二等辺三角形 63"/>
                  <p:cNvSpPr/>
                  <p:nvPr/>
                </p:nvSpPr>
                <p:spPr>
                  <a:xfrm>
                    <a:off x="1956704" y="3575633"/>
                    <a:ext cx="1266796" cy="754087"/>
                  </a:xfrm>
                  <a:custGeom>
                    <a:avLst/>
                    <a:gdLst>
                      <a:gd name="connsiteX0" fmla="*/ 0 w 759488"/>
                      <a:gd name="connsiteY0" fmla="*/ 365251 h 365251"/>
                      <a:gd name="connsiteX1" fmla="*/ 379744 w 759488"/>
                      <a:gd name="connsiteY1" fmla="*/ 0 h 365251"/>
                      <a:gd name="connsiteX2" fmla="*/ 759488 w 759488"/>
                      <a:gd name="connsiteY2" fmla="*/ 365251 h 365251"/>
                      <a:gd name="connsiteX3" fmla="*/ 0 w 759488"/>
                      <a:gd name="connsiteY3" fmla="*/ 365251 h 365251"/>
                      <a:gd name="connsiteX0" fmla="*/ 0 w 759488"/>
                      <a:gd name="connsiteY0" fmla="*/ 365251 h 494428"/>
                      <a:gd name="connsiteX1" fmla="*/ 379744 w 759488"/>
                      <a:gd name="connsiteY1" fmla="*/ 0 h 494428"/>
                      <a:gd name="connsiteX2" fmla="*/ 759488 w 759488"/>
                      <a:gd name="connsiteY2" fmla="*/ 365251 h 494428"/>
                      <a:gd name="connsiteX3" fmla="*/ 373458 w 759488"/>
                      <a:gd name="connsiteY3" fmla="*/ 494426 h 494428"/>
                      <a:gd name="connsiteX4" fmla="*/ 0 w 759488"/>
                      <a:gd name="connsiteY4" fmla="*/ 365251 h 494428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9488" h="494426">
                        <a:moveTo>
                          <a:pt x="0" y="365251"/>
                        </a:moveTo>
                        <a:lnTo>
                          <a:pt x="379744" y="0"/>
                        </a:lnTo>
                        <a:lnTo>
                          <a:pt x="759488" y="365251"/>
                        </a:lnTo>
                        <a:cubicBezTo>
                          <a:pt x="631605" y="364653"/>
                          <a:pt x="513247" y="409299"/>
                          <a:pt x="373458" y="494426"/>
                        </a:cubicBezTo>
                        <a:cubicBezTo>
                          <a:pt x="248972" y="398981"/>
                          <a:pt x="124486" y="408309"/>
                          <a:pt x="0" y="365251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99" name="楕円 98"/>
                <p:cNvSpPr/>
                <p:nvPr/>
              </p:nvSpPr>
              <p:spPr>
                <a:xfrm rot="6517255">
                  <a:off x="7055854" y="1990381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楕円 99"/>
                <p:cNvSpPr/>
                <p:nvPr/>
              </p:nvSpPr>
              <p:spPr>
                <a:xfrm rot="6959077">
                  <a:off x="6831138" y="2417464"/>
                  <a:ext cx="17183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楕円 100"/>
                <p:cNvSpPr/>
                <p:nvPr/>
              </p:nvSpPr>
              <p:spPr>
                <a:xfrm rot="7674863">
                  <a:off x="6865049" y="2189439"/>
                  <a:ext cx="521221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2" name="グループ化 101"/>
                <p:cNvGrpSpPr/>
                <p:nvPr/>
              </p:nvGrpSpPr>
              <p:grpSpPr>
                <a:xfrm rot="21114848">
                  <a:off x="3988520" y="2801741"/>
                  <a:ext cx="841391" cy="1370034"/>
                  <a:chOff x="6119543" y="2498469"/>
                  <a:chExt cx="686071" cy="1428623"/>
                </a:xfrm>
              </p:grpSpPr>
              <p:sp>
                <p:nvSpPr>
                  <p:cNvPr id="116" name="楕円 115"/>
                  <p:cNvSpPr/>
                  <p:nvPr/>
                </p:nvSpPr>
                <p:spPr>
                  <a:xfrm rot="2099671">
                    <a:off x="6254250" y="2498469"/>
                    <a:ext cx="487384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" name="楕円 116"/>
                  <p:cNvSpPr/>
                  <p:nvPr/>
                </p:nvSpPr>
                <p:spPr>
                  <a:xfrm rot="2415449">
                    <a:off x="6119543" y="2569334"/>
                    <a:ext cx="298537" cy="1330347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" name="楕円 117"/>
                  <p:cNvSpPr/>
                  <p:nvPr/>
                </p:nvSpPr>
                <p:spPr>
                  <a:xfrm rot="1324619">
                    <a:off x="6507077" y="2821836"/>
                    <a:ext cx="298537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3" name="グループ化 102"/>
                <p:cNvGrpSpPr/>
                <p:nvPr/>
              </p:nvGrpSpPr>
              <p:grpSpPr>
                <a:xfrm rot="19655146">
                  <a:off x="6761716" y="2924823"/>
                  <a:ext cx="811557" cy="1421643"/>
                  <a:chOff x="6115824" y="2555701"/>
                  <a:chExt cx="597767" cy="1428623"/>
                </a:xfrm>
              </p:grpSpPr>
              <p:sp>
                <p:nvSpPr>
                  <p:cNvPr id="113" name="楕円 112"/>
                  <p:cNvSpPr/>
                  <p:nvPr/>
                </p:nvSpPr>
                <p:spPr>
                  <a:xfrm rot="513408">
                    <a:off x="6168043" y="2555701"/>
                    <a:ext cx="435092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" name="楕円 113"/>
                  <p:cNvSpPr/>
                  <p:nvPr/>
                </p:nvSpPr>
                <p:spPr>
                  <a:xfrm rot="1193123">
                    <a:off x="6115824" y="2640673"/>
                    <a:ext cx="225444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" name="楕円 114"/>
                  <p:cNvSpPr/>
                  <p:nvPr/>
                </p:nvSpPr>
                <p:spPr>
                  <a:xfrm rot="21460185">
                    <a:off x="6415054" y="2734211"/>
                    <a:ext cx="298537" cy="1184681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8" name="グループ化 107"/>
                <p:cNvGrpSpPr>
                  <a:grpSpLocks noChangeAspect="1"/>
                </p:cNvGrpSpPr>
                <p:nvPr/>
              </p:nvGrpSpPr>
              <p:grpSpPr>
                <a:xfrm rot="18894149">
                  <a:off x="6210129" y="3978392"/>
                  <a:ext cx="528075" cy="501423"/>
                  <a:chOff x="5099668" y="2139306"/>
                  <a:chExt cx="376596" cy="641521"/>
                </a:xfrm>
              </p:grpSpPr>
              <p:cxnSp>
                <p:nvCxnSpPr>
                  <p:cNvPr id="109" name="直線コネクタ 108"/>
                  <p:cNvCxnSpPr/>
                  <p:nvPr/>
                </p:nvCxnSpPr>
                <p:spPr>
                  <a:xfrm rot="2705851">
                    <a:off x="5239778" y="2097150"/>
                    <a:ext cx="194330" cy="278642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9" name="楕円 88"/>
              <p:cNvSpPr/>
              <p:nvPr/>
            </p:nvSpPr>
            <p:spPr>
              <a:xfrm>
                <a:off x="8417884" y="317128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楕円 89"/>
              <p:cNvSpPr/>
              <p:nvPr/>
            </p:nvSpPr>
            <p:spPr>
              <a:xfrm rot="19592640">
                <a:off x="8345269" y="533005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楕円 90"/>
              <p:cNvSpPr/>
              <p:nvPr/>
            </p:nvSpPr>
            <p:spPr>
              <a:xfrm rot="1284709">
                <a:off x="8527155" y="544247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4" name="月 83"/>
            <p:cNvSpPr/>
            <p:nvPr/>
          </p:nvSpPr>
          <p:spPr>
            <a:xfrm rot="16797860">
              <a:off x="8415268" y="493297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月 84"/>
            <p:cNvSpPr/>
            <p:nvPr/>
          </p:nvSpPr>
          <p:spPr>
            <a:xfrm rot="15468107">
              <a:off x="9375158" y="4954210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月 86"/>
            <p:cNvSpPr/>
            <p:nvPr/>
          </p:nvSpPr>
          <p:spPr>
            <a:xfrm rot="16200000">
              <a:off x="8894318" y="503531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5" name="弦 74"/>
          <p:cNvSpPr/>
          <p:nvPr/>
        </p:nvSpPr>
        <p:spPr>
          <a:xfrm rot="16200000">
            <a:off x="10520033" y="3393729"/>
            <a:ext cx="665446" cy="837312"/>
          </a:xfrm>
          <a:prstGeom prst="chord">
            <a:avLst>
              <a:gd name="adj1" fmla="val 5335784"/>
              <a:gd name="adj2" fmla="val 16200000"/>
            </a:avLst>
          </a:prstGeom>
          <a:solidFill>
            <a:schemeClr val="bg1"/>
          </a:solidFill>
          <a:ln w="63500">
            <a:solidFill>
              <a:schemeClr val="tx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弦 75"/>
          <p:cNvSpPr/>
          <p:nvPr/>
        </p:nvSpPr>
        <p:spPr>
          <a:xfrm rot="16200000">
            <a:off x="9379043" y="3415814"/>
            <a:ext cx="665446" cy="837312"/>
          </a:xfrm>
          <a:prstGeom prst="chord">
            <a:avLst>
              <a:gd name="adj1" fmla="val 5335784"/>
              <a:gd name="adj2" fmla="val 16200000"/>
            </a:avLst>
          </a:prstGeom>
          <a:solidFill>
            <a:schemeClr val="bg1"/>
          </a:solidFill>
          <a:ln w="63500">
            <a:solidFill>
              <a:schemeClr val="tx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/>
          <p:cNvSpPr/>
          <p:nvPr/>
        </p:nvSpPr>
        <p:spPr>
          <a:xfrm>
            <a:off x="9456159" y="3788220"/>
            <a:ext cx="255238" cy="37601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/>
          <p:cNvSpPr/>
          <p:nvPr/>
        </p:nvSpPr>
        <p:spPr>
          <a:xfrm>
            <a:off x="10579509" y="3768993"/>
            <a:ext cx="255238" cy="37601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6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5" name="楕円 84"/>
          <p:cNvSpPr/>
          <p:nvPr/>
        </p:nvSpPr>
        <p:spPr>
          <a:xfrm>
            <a:off x="774354" y="5692409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>
            <a:grpSpLocks noChangeAspect="1"/>
          </p:cNvGrpSpPr>
          <p:nvPr/>
        </p:nvGrpSpPr>
        <p:grpSpPr>
          <a:xfrm>
            <a:off x="317811" y="2892660"/>
            <a:ext cx="2801127" cy="3024000"/>
            <a:chOff x="-17953" y="4744538"/>
            <a:chExt cx="3521366" cy="3801545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-17953" y="4744538"/>
              <a:ext cx="3521366" cy="3801545"/>
              <a:chOff x="1647963" y="2255467"/>
              <a:chExt cx="3404381" cy="3737389"/>
            </a:xfrm>
          </p:grpSpPr>
          <p:sp>
            <p:nvSpPr>
              <p:cNvPr id="109" name="楕円 108"/>
              <p:cNvSpPr/>
              <p:nvPr/>
            </p:nvSpPr>
            <p:spPr>
              <a:xfrm>
                <a:off x="2666785" y="4366730"/>
                <a:ext cx="1354122" cy="138513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6675"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0" name="楕円 109"/>
              <p:cNvSpPr/>
              <p:nvPr/>
            </p:nvSpPr>
            <p:spPr>
              <a:xfrm>
                <a:off x="1647963" y="2522733"/>
                <a:ext cx="3404381" cy="287131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grpSp>
            <p:nvGrpSpPr>
              <p:cNvPr id="111" name="グループ化 110"/>
              <p:cNvGrpSpPr/>
              <p:nvPr/>
            </p:nvGrpSpPr>
            <p:grpSpPr>
              <a:xfrm rot="20838165">
                <a:off x="2711247" y="5480630"/>
                <a:ext cx="344765" cy="487275"/>
                <a:chOff x="5367767" y="1751027"/>
                <a:chExt cx="343485" cy="767030"/>
              </a:xfrm>
            </p:grpSpPr>
            <p:cxnSp>
              <p:nvCxnSpPr>
                <p:cNvPr id="125" name="直線コネクタ 124"/>
                <p:cNvCxnSpPr/>
                <p:nvPr/>
              </p:nvCxnSpPr>
              <p:spPr>
                <a:xfrm flipH="1">
                  <a:off x="5598712" y="1751027"/>
                  <a:ext cx="112540" cy="450165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コネクタ 125"/>
                <p:cNvCxnSpPr/>
                <p:nvPr/>
              </p:nvCxnSpPr>
              <p:spPr>
                <a:xfrm flipH="1">
                  <a:off x="5367767" y="2176365"/>
                  <a:ext cx="213359" cy="152399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/>
                <p:cNvCxnSpPr/>
                <p:nvPr/>
              </p:nvCxnSpPr>
              <p:spPr>
                <a:xfrm flipH="1">
                  <a:off x="5504719" y="2189329"/>
                  <a:ext cx="77621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コネクタ 127"/>
                <p:cNvCxnSpPr/>
                <p:nvPr/>
              </p:nvCxnSpPr>
              <p:spPr>
                <a:xfrm>
                  <a:off x="5607302" y="2182776"/>
                  <a:ext cx="72691" cy="33528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グループ化 111"/>
              <p:cNvGrpSpPr/>
              <p:nvPr/>
            </p:nvGrpSpPr>
            <p:grpSpPr>
              <a:xfrm rot="20033029">
                <a:off x="3521927" y="5485856"/>
                <a:ext cx="268212" cy="507000"/>
                <a:chOff x="4912060" y="1466051"/>
                <a:chExt cx="333112" cy="831922"/>
              </a:xfrm>
            </p:grpSpPr>
            <p:cxnSp>
              <p:nvCxnSpPr>
                <p:cNvPr id="121" name="直線コネクタ 120"/>
                <p:cNvCxnSpPr/>
                <p:nvPr/>
              </p:nvCxnSpPr>
              <p:spPr>
                <a:xfrm rot="1566971">
                  <a:off x="5142620" y="1466051"/>
                  <a:ext cx="94814" cy="48494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コネクタ 121"/>
                <p:cNvCxnSpPr/>
                <p:nvPr/>
              </p:nvCxnSpPr>
              <p:spPr>
                <a:xfrm flipH="1">
                  <a:off x="4912060" y="1919412"/>
                  <a:ext cx="213359" cy="15240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flipH="1">
                  <a:off x="5060077" y="1993173"/>
                  <a:ext cx="77622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コネクタ 123"/>
                <p:cNvCxnSpPr/>
                <p:nvPr/>
              </p:nvCxnSpPr>
              <p:spPr>
                <a:xfrm>
                  <a:off x="5172481" y="1918764"/>
                  <a:ext cx="72691" cy="335277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3" name="楕円 112"/>
              <p:cNvSpPr/>
              <p:nvPr/>
            </p:nvSpPr>
            <p:spPr>
              <a:xfrm>
                <a:off x="2858925" y="5128337"/>
                <a:ext cx="960713" cy="44889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4" name="月 113"/>
              <p:cNvSpPr/>
              <p:nvPr/>
            </p:nvSpPr>
            <p:spPr>
              <a:xfrm rot="16200000">
                <a:off x="3318045" y="5172987"/>
                <a:ext cx="75469" cy="579468"/>
              </a:xfrm>
              <a:prstGeom prst="moon">
                <a:avLst>
                  <a:gd name="adj" fmla="val 57822"/>
                </a:avLst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5" name="月 114"/>
              <p:cNvSpPr/>
              <p:nvPr/>
            </p:nvSpPr>
            <p:spPr>
              <a:xfrm rot="16200000">
                <a:off x="3311557" y="4985422"/>
                <a:ext cx="83672" cy="649555"/>
              </a:xfrm>
              <a:prstGeom prst="moon">
                <a:avLst>
                  <a:gd name="adj" fmla="val 48592"/>
                </a:avLst>
              </a:prstGeom>
              <a:gradFill flip="none" rotWithShape="1">
                <a:gsLst>
                  <a:gs pos="1400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9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6" name="楕円 115"/>
              <p:cNvSpPr/>
              <p:nvPr/>
            </p:nvSpPr>
            <p:spPr>
              <a:xfrm rot="20149421">
                <a:off x="2833652" y="2403342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7" name="楕円 116"/>
              <p:cNvSpPr/>
              <p:nvPr/>
            </p:nvSpPr>
            <p:spPr>
              <a:xfrm>
                <a:off x="3082323" y="2255467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8" name="楕円 117"/>
              <p:cNvSpPr/>
              <p:nvPr/>
            </p:nvSpPr>
            <p:spPr>
              <a:xfrm rot="2375754">
                <a:off x="3298183" y="2361641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9" name="楕円 118"/>
              <p:cNvSpPr/>
              <p:nvPr/>
            </p:nvSpPr>
            <p:spPr>
              <a:xfrm rot="2070415">
                <a:off x="2418681" y="5019040"/>
                <a:ext cx="397394" cy="64686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20" name="楕円 119"/>
              <p:cNvSpPr/>
              <p:nvPr/>
            </p:nvSpPr>
            <p:spPr>
              <a:xfrm rot="14472505">
                <a:off x="3889584" y="4922353"/>
                <a:ext cx="404113" cy="63611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sp>
          <p:nvSpPr>
            <p:cNvPr id="129" name="二等辺三角形 128"/>
            <p:cNvSpPr/>
            <p:nvPr/>
          </p:nvSpPr>
          <p:spPr>
            <a:xfrm>
              <a:off x="1592694" y="6524884"/>
              <a:ext cx="541243" cy="189525"/>
            </a:xfrm>
            <a:prstGeom prst="triangle">
              <a:avLst>
                <a:gd name="adj" fmla="val 50905"/>
              </a:avLst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0" name="二等辺三角形 129"/>
            <p:cNvSpPr/>
            <p:nvPr/>
          </p:nvSpPr>
          <p:spPr>
            <a:xfrm rot="10800000">
              <a:off x="1657588" y="6799825"/>
              <a:ext cx="424282" cy="157976"/>
            </a:xfrm>
            <a:prstGeom prst="triangle">
              <a:avLst/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3" name="楕円 132"/>
            <p:cNvSpPr>
              <a:spLocks noChangeAspect="1"/>
            </p:cNvSpPr>
            <p:nvPr/>
          </p:nvSpPr>
          <p:spPr>
            <a:xfrm>
              <a:off x="2483299" y="6780398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4" name="楕円 133"/>
            <p:cNvSpPr>
              <a:spLocks noChangeAspect="1"/>
            </p:cNvSpPr>
            <p:nvPr/>
          </p:nvSpPr>
          <p:spPr>
            <a:xfrm>
              <a:off x="738785" y="6735030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3" name="角丸四角形吹き出し 2"/>
          <p:cNvSpPr/>
          <p:nvPr/>
        </p:nvSpPr>
        <p:spPr>
          <a:xfrm>
            <a:off x="3461657" y="359229"/>
            <a:ext cx="8180614" cy="4241698"/>
          </a:xfrm>
          <a:prstGeom prst="wedgeRoundRectCallout">
            <a:avLst>
              <a:gd name="adj1" fmla="val -53168"/>
              <a:gd name="adj2" fmla="val 5903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答え５：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みんなが持っている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パソコンやスマートフォンの使い方と、基本的に同じ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だよ。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操作方法が分からない場合は、総合受付で聞いてね。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605782" y="5260562"/>
            <a:ext cx="7899362" cy="123756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求人検索端末は、空いている端末をご自由にご利用ください。</a:t>
            </a:r>
            <a:endParaRPr kumimoji="1"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職業相談窓口で職員と一緒に探すこともできます（ご希望の方は総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合受付にお申し出ください）。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アーチ 36"/>
          <p:cNvSpPr/>
          <p:nvPr/>
        </p:nvSpPr>
        <p:spPr>
          <a:xfrm rot="345614">
            <a:off x="896950" y="4064534"/>
            <a:ext cx="443893" cy="562736"/>
          </a:xfrm>
          <a:prstGeom prst="blockArc">
            <a:avLst>
              <a:gd name="adj1" fmla="val 10800000"/>
              <a:gd name="adj2" fmla="val 21217859"/>
              <a:gd name="adj3" fmla="val 21112"/>
            </a:avLst>
          </a:prstGeom>
          <a:solidFill>
            <a:schemeClr val="tx1"/>
          </a:solidFill>
          <a:ln w="6350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0">
              <a:solidFill>
                <a:schemeClr val="tx1"/>
              </a:solidFill>
            </a:endParaRPr>
          </a:p>
        </p:txBody>
      </p:sp>
      <p:sp>
        <p:nvSpPr>
          <p:cNvPr id="40" name="アーチ 39"/>
          <p:cNvSpPr/>
          <p:nvPr/>
        </p:nvSpPr>
        <p:spPr>
          <a:xfrm rot="345614">
            <a:off x="2191386" y="4049692"/>
            <a:ext cx="443893" cy="562736"/>
          </a:xfrm>
          <a:prstGeom prst="blockArc">
            <a:avLst>
              <a:gd name="adj1" fmla="val 10800000"/>
              <a:gd name="adj2" fmla="val 21217859"/>
              <a:gd name="adj3" fmla="val 21112"/>
            </a:avLst>
          </a:prstGeom>
          <a:solidFill>
            <a:schemeClr val="tx1"/>
          </a:solidFill>
          <a:ln w="6350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1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6" name="楕円 85"/>
          <p:cNvSpPr/>
          <p:nvPr/>
        </p:nvSpPr>
        <p:spPr>
          <a:xfrm>
            <a:off x="9285461" y="5748671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角丸四角形吹き出し 80"/>
          <p:cNvSpPr/>
          <p:nvPr/>
        </p:nvSpPr>
        <p:spPr>
          <a:xfrm>
            <a:off x="411881" y="285338"/>
            <a:ext cx="8180614" cy="4241698"/>
          </a:xfrm>
          <a:prstGeom prst="wedgeRoundRectCallout">
            <a:avLst>
              <a:gd name="adj1" fmla="val 46832"/>
              <a:gd name="adj2" fmla="val 5980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質問６：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履歴書や職務経歴書の添削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や、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面接の練習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をしてもらいたいんだけど？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8788722" y="2535299"/>
            <a:ext cx="2881520" cy="3437623"/>
            <a:chOff x="7141550" y="1872401"/>
            <a:chExt cx="3584753" cy="4394147"/>
          </a:xfrm>
        </p:grpSpPr>
        <p:grpSp>
          <p:nvGrpSpPr>
            <p:cNvPr id="83" name="グループ化 82"/>
            <p:cNvGrpSpPr/>
            <p:nvPr/>
          </p:nvGrpSpPr>
          <p:grpSpPr>
            <a:xfrm>
              <a:off x="7141550" y="1872401"/>
              <a:ext cx="3584753" cy="4394147"/>
              <a:chOff x="6671449" y="317128"/>
              <a:chExt cx="3584753" cy="4394147"/>
            </a:xfrm>
          </p:grpSpPr>
          <p:grpSp>
            <p:nvGrpSpPr>
              <p:cNvPr id="88" name="グループ化 87"/>
              <p:cNvGrpSpPr/>
              <p:nvPr/>
            </p:nvGrpSpPr>
            <p:grpSpPr>
              <a:xfrm>
                <a:off x="6671449" y="672657"/>
                <a:ext cx="3584753" cy="4038618"/>
                <a:chOff x="3988520" y="454523"/>
                <a:chExt cx="3584753" cy="4038618"/>
              </a:xfrm>
            </p:grpSpPr>
            <p:sp>
              <p:nvSpPr>
                <p:cNvPr id="92" name="楕円 91"/>
                <p:cNvSpPr/>
                <p:nvPr/>
              </p:nvSpPr>
              <p:spPr>
                <a:xfrm>
                  <a:off x="4703957" y="2613748"/>
                  <a:ext cx="2194534" cy="1554931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66675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楕円 92"/>
                <p:cNvSpPr/>
                <p:nvPr/>
              </p:nvSpPr>
              <p:spPr>
                <a:xfrm>
                  <a:off x="4271974" y="454523"/>
                  <a:ext cx="3121807" cy="304262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50800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4" name="グループ化 93"/>
                <p:cNvGrpSpPr>
                  <a:grpSpLocks noChangeAspect="1"/>
                </p:cNvGrpSpPr>
                <p:nvPr/>
              </p:nvGrpSpPr>
              <p:grpSpPr>
                <a:xfrm rot="20921183">
                  <a:off x="4832445" y="3863622"/>
                  <a:ext cx="386635" cy="620730"/>
                  <a:chOff x="5099668" y="1986664"/>
                  <a:chExt cx="275728" cy="794163"/>
                </a:xfrm>
              </p:grpSpPr>
              <p:cxnSp>
                <p:nvCxnSpPr>
                  <p:cNvPr id="121" name="直線コネクタ 120"/>
                  <p:cNvCxnSpPr/>
                  <p:nvPr/>
                </p:nvCxnSpPr>
                <p:spPr>
                  <a:xfrm rot="678817" flipH="1">
                    <a:off x="5303827" y="1986664"/>
                    <a:ext cx="71569" cy="512641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コネクタ 122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" name="楕円 94"/>
                <p:cNvSpPr/>
                <p:nvPr/>
              </p:nvSpPr>
              <p:spPr>
                <a:xfrm rot="13903294">
                  <a:off x="4218248" y="2113354"/>
                  <a:ext cx="521554" cy="755785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楕円 95"/>
                <p:cNvSpPr/>
                <p:nvPr/>
              </p:nvSpPr>
              <p:spPr>
                <a:xfrm rot="13567983">
                  <a:off x="4490968" y="2297756"/>
                  <a:ext cx="237360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楕円 96"/>
                <p:cNvSpPr/>
                <p:nvPr/>
              </p:nvSpPr>
              <p:spPr>
                <a:xfrm rot="15325811">
                  <a:off x="4391945" y="1860501"/>
                  <a:ext cx="24678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8" name="グループ化 97"/>
                <p:cNvGrpSpPr/>
                <p:nvPr/>
              </p:nvGrpSpPr>
              <p:grpSpPr>
                <a:xfrm>
                  <a:off x="5340766" y="1973096"/>
                  <a:ext cx="991405" cy="902303"/>
                  <a:chOff x="1956704" y="3575633"/>
                  <a:chExt cx="1266796" cy="918201"/>
                </a:xfrm>
              </p:grpSpPr>
              <p:sp>
                <p:nvSpPr>
                  <p:cNvPr id="119" name="二等辺三角形 64"/>
                  <p:cNvSpPr/>
                  <p:nvPr/>
                </p:nvSpPr>
                <p:spPr>
                  <a:xfrm rot="10800000">
                    <a:off x="2085146" y="4165377"/>
                    <a:ext cx="975548" cy="328457"/>
                  </a:xfrm>
                  <a:custGeom>
                    <a:avLst/>
                    <a:gdLst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63472" h="322770">
                        <a:moveTo>
                          <a:pt x="0" y="322770"/>
                        </a:moveTo>
                        <a:cubicBezTo>
                          <a:pt x="127245" y="215180"/>
                          <a:pt x="135428" y="76634"/>
                          <a:pt x="381736" y="0"/>
                        </a:cubicBezTo>
                        <a:cubicBezTo>
                          <a:pt x="618519" y="88540"/>
                          <a:pt x="636227" y="215180"/>
                          <a:pt x="763472" y="322770"/>
                        </a:cubicBezTo>
                        <a:lnTo>
                          <a:pt x="0" y="32277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0" name="二等辺三角形 63"/>
                  <p:cNvSpPr/>
                  <p:nvPr/>
                </p:nvSpPr>
                <p:spPr>
                  <a:xfrm>
                    <a:off x="1956704" y="3575633"/>
                    <a:ext cx="1266796" cy="754087"/>
                  </a:xfrm>
                  <a:custGeom>
                    <a:avLst/>
                    <a:gdLst>
                      <a:gd name="connsiteX0" fmla="*/ 0 w 759488"/>
                      <a:gd name="connsiteY0" fmla="*/ 365251 h 365251"/>
                      <a:gd name="connsiteX1" fmla="*/ 379744 w 759488"/>
                      <a:gd name="connsiteY1" fmla="*/ 0 h 365251"/>
                      <a:gd name="connsiteX2" fmla="*/ 759488 w 759488"/>
                      <a:gd name="connsiteY2" fmla="*/ 365251 h 365251"/>
                      <a:gd name="connsiteX3" fmla="*/ 0 w 759488"/>
                      <a:gd name="connsiteY3" fmla="*/ 365251 h 365251"/>
                      <a:gd name="connsiteX0" fmla="*/ 0 w 759488"/>
                      <a:gd name="connsiteY0" fmla="*/ 365251 h 494428"/>
                      <a:gd name="connsiteX1" fmla="*/ 379744 w 759488"/>
                      <a:gd name="connsiteY1" fmla="*/ 0 h 494428"/>
                      <a:gd name="connsiteX2" fmla="*/ 759488 w 759488"/>
                      <a:gd name="connsiteY2" fmla="*/ 365251 h 494428"/>
                      <a:gd name="connsiteX3" fmla="*/ 373458 w 759488"/>
                      <a:gd name="connsiteY3" fmla="*/ 494426 h 494428"/>
                      <a:gd name="connsiteX4" fmla="*/ 0 w 759488"/>
                      <a:gd name="connsiteY4" fmla="*/ 365251 h 494428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9488" h="494426">
                        <a:moveTo>
                          <a:pt x="0" y="365251"/>
                        </a:moveTo>
                        <a:lnTo>
                          <a:pt x="379744" y="0"/>
                        </a:lnTo>
                        <a:lnTo>
                          <a:pt x="759488" y="365251"/>
                        </a:lnTo>
                        <a:cubicBezTo>
                          <a:pt x="631605" y="364653"/>
                          <a:pt x="513247" y="409299"/>
                          <a:pt x="373458" y="494426"/>
                        </a:cubicBezTo>
                        <a:cubicBezTo>
                          <a:pt x="248972" y="398981"/>
                          <a:pt x="124486" y="408309"/>
                          <a:pt x="0" y="365251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99" name="楕円 98"/>
                <p:cNvSpPr/>
                <p:nvPr/>
              </p:nvSpPr>
              <p:spPr>
                <a:xfrm rot="6517255">
                  <a:off x="7055854" y="1990381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楕円 99"/>
                <p:cNvSpPr/>
                <p:nvPr/>
              </p:nvSpPr>
              <p:spPr>
                <a:xfrm rot="6959077">
                  <a:off x="6831138" y="2417464"/>
                  <a:ext cx="17183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楕円 100"/>
                <p:cNvSpPr/>
                <p:nvPr/>
              </p:nvSpPr>
              <p:spPr>
                <a:xfrm rot="7674863">
                  <a:off x="6865049" y="2189439"/>
                  <a:ext cx="521221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2" name="グループ化 101"/>
                <p:cNvGrpSpPr/>
                <p:nvPr/>
              </p:nvGrpSpPr>
              <p:grpSpPr>
                <a:xfrm rot="21114848">
                  <a:off x="3988520" y="2801741"/>
                  <a:ext cx="841391" cy="1370034"/>
                  <a:chOff x="6119543" y="2498469"/>
                  <a:chExt cx="686071" cy="1428623"/>
                </a:xfrm>
              </p:grpSpPr>
              <p:sp>
                <p:nvSpPr>
                  <p:cNvPr id="116" name="楕円 115"/>
                  <p:cNvSpPr/>
                  <p:nvPr/>
                </p:nvSpPr>
                <p:spPr>
                  <a:xfrm rot="2099671">
                    <a:off x="6254250" y="2498469"/>
                    <a:ext cx="487384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" name="楕円 116"/>
                  <p:cNvSpPr/>
                  <p:nvPr/>
                </p:nvSpPr>
                <p:spPr>
                  <a:xfrm rot="2415449">
                    <a:off x="6119543" y="2569334"/>
                    <a:ext cx="298537" cy="1330347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" name="楕円 117"/>
                  <p:cNvSpPr/>
                  <p:nvPr/>
                </p:nvSpPr>
                <p:spPr>
                  <a:xfrm rot="1324619">
                    <a:off x="6507077" y="2821836"/>
                    <a:ext cx="298537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3" name="グループ化 102"/>
                <p:cNvGrpSpPr/>
                <p:nvPr/>
              </p:nvGrpSpPr>
              <p:grpSpPr>
                <a:xfrm rot="19655146">
                  <a:off x="6761716" y="2924823"/>
                  <a:ext cx="811557" cy="1421643"/>
                  <a:chOff x="6115824" y="2555701"/>
                  <a:chExt cx="597767" cy="1428623"/>
                </a:xfrm>
              </p:grpSpPr>
              <p:sp>
                <p:nvSpPr>
                  <p:cNvPr id="113" name="楕円 112"/>
                  <p:cNvSpPr/>
                  <p:nvPr/>
                </p:nvSpPr>
                <p:spPr>
                  <a:xfrm rot="513408">
                    <a:off x="6168043" y="2555701"/>
                    <a:ext cx="435092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" name="楕円 113"/>
                  <p:cNvSpPr/>
                  <p:nvPr/>
                </p:nvSpPr>
                <p:spPr>
                  <a:xfrm rot="1193123">
                    <a:off x="6115824" y="2640673"/>
                    <a:ext cx="225444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" name="楕円 114"/>
                  <p:cNvSpPr/>
                  <p:nvPr/>
                </p:nvSpPr>
                <p:spPr>
                  <a:xfrm rot="21460185">
                    <a:off x="6415054" y="2734211"/>
                    <a:ext cx="298537" cy="1184681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8" name="グループ化 107"/>
                <p:cNvGrpSpPr>
                  <a:grpSpLocks noChangeAspect="1"/>
                </p:cNvGrpSpPr>
                <p:nvPr/>
              </p:nvGrpSpPr>
              <p:grpSpPr>
                <a:xfrm rot="18894149">
                  <a:off x="6210129" y="3978392"/>
                  <a:ext cx="528075" cy="501423"/>
                  <a:chOff x="5099668" y="2139306"/>
                  <a:chExt cx="376596" cy="641521"/>
                </a:xfrm>
              </p:grpSpPr>
              <p:cxnSp>
                <p:nvCxnSpPr>
                  <p:cNvPr id="109" name="直線コネクタ 108"/>
                  <p:cNvCxnSpPr/>
                  <p:nvPr/>
                </p:nvCxnSpPr>
                <p:spPr>
                  <a:xfrm rot="2705851">
                    <a:off x="5239778" y="2097150"/>
                    <a:ext cx="194330" cy="278642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9" name="楕円 88"/>
              <p:cNvSpPr/>
              <p:nvPr/>
            </p:nvSpPr>
            <p:spPr>
              <a:xfrm>
                <a:off x="8417884" y="317128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楕円 89"/>
              <p:cNvSpPr/>
              <p:nvPr/>
            </p:nvSpPr>
            <p:spPr>
              <a:xfrm rot="19592640">
                <a:off x="8345269" y="533005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楕円 90"/>
              <p:cNvSpPr/>
              <p:nvPr/>
            </p:nvSpPr>
            <p:spPr>
              <a:xfrm rot="1284709">
                <a:off x="8527155" y="544247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4" name="月 83"/>
            <p:cNvSpPr/>
            <p:nvPr/>
          </p:nvSpPr>
          <p:spPr>
            <a:xfrm rot="16797860">
              <a:off x="8415268" y="493297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月 84"/>
            <p:cNvSpPr/>
            <p:nvPr/>
          </p:nvSpPr>
          <p:spPr>
            <a:xfrm rot="15468107">
              <a:off x="9375158" y="4954210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月 86"/>
            <p:cNvSpPr/>
            <p:nvPr/>
          </p:nvSpPr>
          <p:spPr>
            <a:xfrm rot="16200000">
              <a:off x="8894318" y="503531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5" name="弦 74"/>
          <p:cNvSpPr/>
          <p:nvPr/>
        </p:nvSpPr>
        <p:spPr>
          <a:xfrm rot="16733541">
            <a:off x="10520033" y="3393729"/>
            <a:ext cx="665446" cy="837312"/>
          </a:xfrm>
          <a:prstGeom prst="chord">
            <a:avLst>
              <a:gd name="adj1" fmla="val 5335784"/>
              <a:gd name="adj2" fmla="val 16200000"/>
            </a:avLst>
          </a:prstGeom>
          <a:solidFill>
            <a:schemeClr val="bg1"/>
          </a:solidFill>
          <a:ln w="63500">
            <a:solidFill>
              <a:schemeClr val="tx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弦 75"/>
          <p:cNvSpPr/>
          <p:nvPr/>
        </p:nvSpPr>
        <p:spPr>
          <a:xfrm rot="15352623">
            <a:off x="9379043" y="3415814"/>
            <a:ext cx="665446" cy="837312"/>
          </a:xfrm>
          <a:prstGeom prst="chord">
            <a:avLst>
              <a:gd name="adj1" fmla="val 5335784"/>
              <a:gd name="adj2" fmla="val 16200000"/>
            </a:avLst>
          </a:prstGeom>
          <a:solidFill>
            <a:schemeClr val="bg1"/>
          </a:solidFill>
          <a:ln w="63500">
            <a:solidFill>
              <a:schemeClr val="tx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/>
          <p:cNvSpPr/>
          <p:nvPr/>
        </p:nvSpPr>
        <p:spPr>
          <a:xfrm>
            <a:off x="9533498" y="3836904"/>
            <a:ext cx="255238" cy="37601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/>
          <p:cNvSpPr/>
          <p:nvPr/>
        </p:nvSpPr>
        <p:spPr>
          <a:xfrm>
            <a:off x="10585741" y="3756179"/>
            <a:ext cx="255238" cy="37601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涙形 48"/>
          <p:cNvSpPr>
            <a:spLocks noChangeAspect="1"/>
          </p:cNvSpPr>
          <p:nvPr/>
        </p:nvSpPr>
        <p:spPr>
          <a:xfrm rot="19265701">
            <a:off x="11125908" y="3971273"/>
            <a:ext cx="286549" cy="322664"/>
          </a:xfrm>
          <a:prstGeom prst="teardrop">
            <a:avLst>
              <a:gd name="adj" fmla="val 17069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5" name="楕円 84"/>
          <p:cNvSpPr/>
          <p:nvPr/>
        </p:nvSpPr>
        <p:spPr>
          <a:xfrm>
            <a:off x="774354" y="5692409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>
            <a:grpSpLocks noChangeAspect="1"/>
          </p:cNvGrpSpPr>
          <p:nvPr/>
        </p:nvGrpSpPr>
        <p:grpSpPr>
          <a:xfrm>
            <a:off x="317811" y="2892660"/>
            <a:ext cx="2801127" cy="3024000"/>
            <a:chOff x="-17953" y="4744538"/>
            <a:chExt cx="3521366" cy="3801545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-17953" y="4744538"/>
              <a:ext cx="3521366" cy="3801545"/>
              <a:chOff x="1647963" y="2255467"/>
              <a:chExt cx="3404381" cy="3737389"/>
            </a:xfrm>
          </p:grpSpPr>
          <p:sp>
            <p:nvSpPr>
              <p:cNvPr id="109" name="楕円 108"/>
              <p:cNvSpPr/>
              <p:nvPr/>
            </p:nvSpPr>
            <p:spPr>
              <a:xfrm>
                <a:off x="2666785" y="4366730"/>
                <a:ext cx="1354122" cy="138513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6675"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0" name="楕円 109"/>
              <p:cNvSpPr/>
              <p:nvPr/>
            </p:nvSpPr>
            <p:spPr>
              <a:xfrm>
                <a:off x="1647963" y="2522733"/>
                <a:ext cx="3404381" cy="287131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grpSp>
            <p:nvGrpSpPr>
              <p:cNvPr id="111" name="グループ化 110"/>
              <p:cNvGrpSpPr/>
              <p:nvPr/>
            </p:nvGrpSpPr>
            <p:grpSpPr>
              <a:xfrm rot="20838165">
                <a:off x="2711247" y="5480630"/>
                <a:ext cx="344765" cy="487275"/>
                <a:chOff x="5367767" y="1751027"/>
                <a:chExt cx="343485" cy="767030"/>
              </a:xfrm>
            </p:grpSpPr>
            <p:cxnSp>
              <p:nvCxnSpPr>
                <p:cNvPr id="125" name="直線コネクタ 124"/>
                <p:cNvCxnSpPr/>
                <p:nvPr/>
              </p:nvCxnSpPr>
              <p:spPr>
                <a:xfrm flipH="1">
                  <a:off x="5598712" y="1751027"/>
                  <a:ext cx="112540" cy="450165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コネクタ 125"/>
                <p:cNvCxnSpPr/>
                <p:nvPr/>
              </p:nvCxnSpPr>
              <p:spPr>
                <a:xfrm flipH="1">
                  <a:off x="5367767" y="2176365"/>
                  <a:ext cx="213359" cy="152399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/>
                <p:cNvCxnSpPr/>
                <p:nvPr/>
              </p:nvCxnSpPr>
              <p:spPr>
                <a:xfrm flipH="1">
                  <a:off x="5504719" y="2189329"/>
                  <a:ext cx="77621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コネクタ 127"/>
                <p:cNvCxnSpPr/>
                <p:nvPr/>
              </p:nvCxnSpPr>
              <p:spPr>
                <a:xfrm>
                  <a:off x="5607302" y="2182776"/>
                  <a:ext cx="72691" cy="33528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グループ化 111"/>
              <p:cNvGrpSpPr/>
              <p:nvPr/>
            </p:nvGrpSpPr>
            <p:grpSpPr>
              <a:xfrm rot="20033029">
                <a:off x="3521927" y="5485856"/>
                <a:ext cx="268212" cy="507000"/>
                <a:chOff x="4912060" y="1466051"/>
                <a:chExt cx="333112" cy="831922"/>
              </a:xfrm>
            </p:grpSpPr>
            <p:cxnSp>
              <p:nvCxnSpPr>
                <p:cNvPr id="121" name="直線コネクタ 120"/>
                <p:cNvCxnSpPr/>
                <p:nvPr/>
              </p:nvCxnSpPr>
              <p:spPr>
                <a:xfrm rot="1566971">
                  <a:off x="5142620" y="1466051"/>
                  <a:ext cx="94814" cy="48494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コネクタ 121"/>
                <p:cNvCxnSpPr/>
                <p:nvPr/>
              </p:nvCxnSpPr>
              <p:spPr>
                <a:xfrm flipH="1">
                  <a:off x="4912060" y="1919412"/>
                  <a:ext cx="213359" cy="15240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flipH="1">
                  <a:off x="5060077" y="1993173"/>
                  <a:ext cx="77622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コネクタ 123"/>
                <p:cNvCxnSpPr/>
                <p:nvPr/>
              </p:nvCxnSpPr>
              <p:spPr>
                <a:xfrm>
                  <a:off x="5172481" y="1918764"/>
                  <a:ext cx="72691" cy="335277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3" name="楕円 112"/>
              <p:cNvSpPr/>
              <p:nvPr/>
            </p:nvSpPr>
            <p:spPr>
              <a:xfrm>
                <a:off x="2858925" y="5128337"/>
                <a:ext cx="960713" cy="44889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4" name="月 113"/>
              <p:cNvSpPr/>
              <p:nvPr/>
            </p:nvSpPr>
            <p:spPr>
              <a:xfrm rot="16200000">
                <a:off x="3318045" y="5172987"/>
                <a:ext cx="75469" cy="579468"/>
              </a:xfrm>
              <a:prstGeom prst="moon">
                <a:avLst>
                  <a:gd name="adj" fmla="val 57822"/>
                </a:avLst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5" name="月 114"/>
              <p:cNvSpPr/>
              <p:nvPr/>
            </p:nvSpPr>
            <p:spPr>
              <a:xfrm rot="16200000">
                <a:off x="3311557" y="4985422"/>
                <a:ext cx="83672" cy="649555"/>
              </a:xfrm>
              <a:prstGeom prst="moon">
                <a:avLst>
                  <a:gd name="adj" fmla="val 48592"/>
                </a:avLst>
              </a:prstGeom>
              <a:gradFill flip="none" rotWithShape="1">
                <a:gsLst>
                  <a:gs pos="1400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9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6" name="楕円 115"/>
              <p:cNvSpPr/>
              <p:nvPr/>
            </p:nvSpPr>
            <p:spPr>
              <a:xfrm rot="20149421">
                <a:off x="2833652" y="2403342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7" name="楕円 116"/>
              <p:cNvSpPr/>
              <p:nvPr/>
            </p:nvSpPr>
            <p:spPr>
              <a:xfrm>
                <a:off x="3082323" y="2255467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8" name="楕円 117"/>
              <p:cNvSpPr/>
              <p:nvPr/>
            </p:nvSpPr>
            <p:spPr>
              <a:xfrm rot="2375754">
                <a:off x="3298183" y="2361641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9" name="楕円 118"/>
              <p:cNvSpPr/>
              <p:nvPr/>
            </p:nvSpPr>
            <p:spPr>
              <a:xfrm rot="2070415">
                <a:off x="2418681" y="5019040"/>
                <a:ext cx="397394" cy="64686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20" name="楕円 119"/>
              <p:cNvSpPr/>
              <p:nvPr/>
            </p:nvSpPr>
            <p:spPr>
              <a:xfrm rot="14472505">
                <a:off x="3889584" y="4922353"/>
                <a:ext cx="404113" cy="63611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sp>
          <p:nvSpPr>
            <p:cNvPr id="129" name="二等辺三角形 128"/>
            <p:cNvSpPr/>
            <p:nvPr/>
          </p:nvSpPr>
          <p:spPr>
            <a:xfrm>
              <a:off x="1592694" y="6524884"/>
              <a:ext cx="541243" cy="189525"/>
            </a:xfrm>
            <a:prstGeom prst="triangle">
              <a:avLst>
                <a:gd name="adj" fmla="val 50905"/>
              </a:avLst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0" name="二等辺三角形 129"/>
            <p:cNvSpPr/>
            <p:nvPr/>
          </p:nvSpPr>
          <p:spPr>
            <a:xfrm rot="10800000">
              <a:off x="1657588" y="6799825"/>
              <a:ext cx="424282" cy="157976"/>
            </a:xfrm>
            <a:prstGeom prst="triangle">
              <a:avLst/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3" name="楕円 132"/>
            <p:cNvSpPr>
              <a:spLocks noChangeAspect="1"/>
            </p:cNvSpPr>
            <p:nvPr/>
          </p:nvSpPr>
          <p:spPr>
            <a:xfrm>
              <a:off x="2483299" y="6780398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4" name="楕円 133"/>
            <p:cNvSpPr>
              <a:spLocks noChangeAspect="1"/>
            </p:cNvSpPr>
            <p:nvPr/>
          </p:nvSpPr>
          <p:spPr>
            <a:xfrm>
              <a:off x="738785" y="6735030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3" name="角丸四角形吹き出し 2"/>
          <p:cNvSpPr/>
          <p:nvPr/>
        </p:nvSpPr>
        <p:spPr>
          <a:xfrm>
            <a:off x="3461657" y="359229"/>
            <a:ext cx="8180614" cy="4241698"/>
          </a:xfrm>
          <a:prstGeom prst="wedgeRoundRectCallout">
            <a:avLst>
              <a:gd name="adj1" fmla="val -53168"/>
              <a:gd name="adj2" fmla="val 5903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答え６：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随時実施している</a:t>
            </a:r>
            <a:r>
              <a:rPr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ので、希望する場合は職業相談窓口で申し出てね。</a:t>
            </a:r>
            <a:endParaRPr lang="en-US" altLang="ja-JP" sz="36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605782" y="5260562"/>
            <a:ext cx="7899362" cy="123756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事前予約制です。申し出た当日に行うことはできませんので、ご注</a:t>
            </a:r>
            <a:endParaRPr kumimoji="1"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意ください。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楕円 63"/>
          <p:cNvSpPr/>
          <p:nvPr/>
        </p:nvSpPr>
        <p:spPr>
          <a:xfrm>
            <a:off x="987355" y="4092518"/>
            <a:ext cx="277763" cy="31422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5" name="楕円 64"/>
          <p:cNvSpPr/>
          <p:nvPr/>
        </p:nvSpPr>
        <p:spPr>
          <a:xfrm>
            <a:off x="2296488" y="4092518"/>
            <a:ext cx="277763" cy="31422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6" name="正方形/長方形 65"/>
          <p:cNvSpPr/>
          <p:nvPr/>
        </p:nvSpPr>
        <p:spPr>
          <a:xfrm rot="994141">
            <a:off x="786681" y="4073539"/>
            <a:ext cx="657530" cy="77773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 rot="20434035">
            <a:off x="2127624" y="4076799"/>
            <a:ext cx="657530" cy="77773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星 4 20"/>
          <p:cNvSpPr/>
          <p:nvPr/>
        </p:nvSpPr>
        <p:spPr>
          <a:xfrm>
            <a:off x="2527787" y="3949386"/>
            <a:ext cx="758105" cy="737099"/>
          </a:xfrm>
          <a:custGeom>
            <a:avLst/>
            <a:gdLst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0480" h="1311211">
                <a:moveTo>
                  <a:pt x="0" y="655606"/>
                </a:moveTo>
                <a:cubicBezTo>
                  <a:pt x="152524" y="613979"/>
                  <a:pt x="298699" y="632677"/>
                  <a:pt x="457573" y="530725"/>
                </a:cubicBezTo>
                <a:cubicBezTo>
                  <a:pt x="541087" y="337942"/>
                  <a:pt x="529351" y="176908"/>
                  <a:pt x="565240" y="0"/>
                </a:cubicBezTo>
                <a:cubicBezTo>
                  <a:pt x="601129" y="176908"/>
                  <a:pt x="595743" y="360167"/>
                  <a:pt x="672907" y="530725"/>
                </a:cubicBezTo>
                <a:cubicBezTo>
                  <a:pt x="866706" y="645377"/>
                  <a:pt x="977956" y="613979"/>
                  <a:pt x="1130480" y="655606"/>
                </a:cubicBezTo>
                <a:cubicBezTo>
                  <a:pt x="977956" y="697233"/>
                  <a:pt x="828606" y="694409"/>
                  <a:pt x="672907" y="780486"/>
                </a:cubicBezTo>
                <a:cubicBezTo>
                  <a:pt x="573518" y="966919"/>
                  <a:pt x="601129" y="1134303"/>
                  <a:pt x="565240" y="1311211"/>
                </a:cubicBezTo>
                <a:cubicBezTo>
                  <a:pt x="529351" y="1134303"/>
                  <a:pt x="541087" y="960569"/>
                  <a:pt x="457573" y="780486"/>
                </a:cubicBezTo>
                <a:cubicBezTo>
                  <a:pt x="314574" y="678534"/>
                  <a:pt x="152524" y="697233"/>
                  <a:pt x="0" y="655606"/>
                </a:cubicBezTo>
                <a:close/>
              </a:path>
            </a:pathLst>
          </a:custGeom>
          <a:solidFill>
            <a:srgbClr val="FFF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94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6" name="楕円 85"/>
          <p:cNvSpPr/>
          <p:nvPr/>
        </p:nvSpPr>
        <p:spPr>
          <a:xfrm>
            <a:off x="9285461" y="5748671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角丸四角形吹き出し 80"/>
          <p:cNvSpPr/>
          <p:nvPr/>
        </p:nvSpPr>
        <p:spPr>
          <a:xfrm>
            <a:off x="411881" y="285338"/>
            <a:ext cx="8180614" cy="4241698"/>
          </a:xfrm>
          <a:prstGeom prst="wedgeRoundRectCallout">
            <a:avLst>
              <a:gd name="adj1" fmla="val 46832"/>
              <a:gd name="adj2" fmla="val 5980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質問７：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「求職者マイページ」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って</a:t>
            </a:r>
            <a:r>
              <a:rPr kumimoji="1" lang="ja-JP" altLang="en-US" sz="3600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あに？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8788722" y="2535299"/>
            <a:ext cx="2881520" cy="3437623"/>
            <a:chOff x="7141550" y="1872401"/>
            <a:chExt cx="3584753" cy="4394147"/>
          </a:xfrm>
        </p:grpSpPr>
        <p:grpSp>
          <p:nvGrpSpPr>
            <p:cNvPr id="83" name="グループ化 82"/>
            <p:cNvGrpSpPr/>
            <p:nvPr/>
          </p:nvGrpSpPr>
          <p:grpSpPr>
            <a:xfrm>
              <a:off x="7141550" y="1872401"/>
              <a:ext cx="3584753" cy="4394147"/>
              <a:chOff x="6671449" y="317128"/>
              <a:chExt cx="3584753" cy="4394147"/>
            </a:xfrm>
          </p:grpSpPr>
          <p:grpSp>
            <p:nvGrpSpPr>
              <p:cNvPr id="88" name="グループ化 87"/>
              <p:cNvGrpSpPr/>
              <p:nvPr/>
            </p:nvGrpSpPr>
            <p:grpSpPr>
              <a:xfrm>
                <a:off x="6671449" y="672657"/>
                <a:ext cx="3584753" cy="4038618"/>
                <a:chOff x="3988520" y="454523"/>
                <a:chExt cx="3584753" cy="4038618"/>
              </a:xfrm>
            </p:grpSpPr>
            <p:sp>
              <p:nvSpPr>
                <p:cNvPr id="92" name="楕円 91"/>
                <p:cNvSpPr/>
                <p:nvPr/>
              </p:nvSpPr>
              <p:spPr>
                <a:xfrm>
                  <a:off x="4703957" y="2613748"/>
                  <a:ext cx="2194534" cy="1554931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66675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楕円 92"/>
                <p:cNvSpPr/>
                <p:nvPr/>
              </p:nvSpPr>
              <p:spPr>
                <a:xfrm>
                  <a:off x="4271974" y="454523"/>
                  <a:ext cx="3121807" cy="304262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50800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4" name="グループ化 93"/>
                <p:cNvGrpSpPr>
                  <a:grpSpLocks noChangeAspect="1"/>
                </p:cNvGrpSpPr>
                <p:nvPr/>
              </p:nvGrpSpPr>
              <p:grpSpPr>
                <a:xfrm rot="20921183">
                  <a:off x="4832445" y="3863622"/>
                  <a:ext cx="386635" cy="620730"/>
                  <a:chOff x="5099668" y="1986664"/>
                  <a:chExt cx="275728" cy="794163"/>
                </a:xfrm>
              </p:grpSpPr>
              <p:cxnSp>
                <p:nvCxnSpPr>
                  <p:cNvPr id="121" name="直線コネクタ 120"/>
                  <p:cNvCxnSpPr/>
                  <p:nvPr/>
                </p:nvCxnSpPr>
                <p:spPr>
                  <a:xfrm rot="678817" flipH="1">
                    <a:off x="5303827" y="1986664"/>
                    <a:ext cx="71569" cy="512641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コネクタ 122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" name="楕円 94"/>
                <p:cNvSpPr/>
                <p:nvPr/>
              </p:nvSpPr>
              <p:spPr>
                <a:xfrm rot="13903294">
                  <a:off x="4218248" y="2113354"/>
                  <a:ext cx="521554" cy="755785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楕円 95"/>
                <p:cNvSpPr/>
                <p:nvPr/>
              </p:nvSpPr>
              <p:spPr>
                <a:xfrm rot="13567983">
                  <a:off x="4490968" y="2297756"/>
                  <a:ext cx="237360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楕円 96"/>
                <p:cNvSpPr/>
                <p:nvPr/>
              </p:nvSpPr>
              <p:spPr>
                <a:xfrm rot="15325811">
                  <a:off x="4391945" y="1860501"/>
                  <a:ext cx="24678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8" name="グループ化 97"/>
                <p:cNvGrpSpPr/>
                <p:nvPr/>
              </p:nvGrpSpPr>
              <p:grpSpPr>
                <a:xfrm>
                  <a:off x="5340766" y="1973096"/>
                  <a:ext cx="991405" cy="902303"/>
                  <a:chOff x="1956704" y="3575633"/>
                  <a:chExt cx="1266796" cy="918201"/>
                </a:xfrm>
              </p:grpSpPr>
              <p:sp>
                <p:nvSpPr>
                  <p:cNvPr id="119" name="二等辺三角形 64"/>
                  <p:cNvSpPr/>
                  <p:nvPr/>
                </p:nvSpPr>
                <p:spPr>
                  <a:xfrm rot="10800000">
                    <a:off x="2085146" y="4165377"/>
                    <a:ext cx="975548" cy="328457"/>
                  </a:xfrm>
                  <a:custGeom>
                    <a:avLst/>
                    <a:gdLst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63472" h="322770">
                        <a:moveTo>
                          <a:pt x="0" y="322770"/>
                        </a:moveTo>
                        <a:cubicBezTo>
                          <a:pt x="127245" y="215180"/>
                          <a:pt x="135428" y="76634"/>
                          <a:pt x="381736" y="0"/>
                        </a:cubicBezTo>
                        <a:cubicBezTo>
                          <a:pt x="618519" y="88540"/>
                          <a:pt x="636227" y="215180"/>
                          <a:pt x="763472" y="322770"/>
                        </a:cubicBezTo>
                        <a:lnTo>
                          <a:pt x="0" y="32277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0" name="二等辺三角形 63"/>
                  <p:cNvSpPr/>
                  <p:nvPr/>
                </p:nvSpPr>
                <p:spPr>
                  <a:xfrm>
                    <a:off x="1956704" y="3575633"/>
                    <a:ext cx="1266796" cy="754087"/>
                  </a:xfrm>
                  <a:custGeom>
                    <a:avLst/>
                    <a:gdLst>
                      <a:gd name="connsiteX0" fmla="*/ 0 w 759488"/>
                      <a:gd name="connsiteY0" fmla="*/ 365251 h 365251"/>
                      <a:gd name="connsiteX1" fmla="*/ 379744 w 759488"/>
                      <a:gd name="connsiteY1" fmla="*/ 0 h 365251"/>
                      <a:gd name="connsiteX2" fmla="*/ 759488 w 759488"/>
                      <a:gd name="connsiteY2" fmla="*/ 365251 h 365251"/>
                      <a:gd name="connsiteX3" fmla="*/ 0 w 759488"/>
                      <a:gd name="connsiteY3" fmla="*/ 365251 h 365251"/>
                      <a:gd name="connsiteX0" fmla="*/ 0 w 759488"/>
                      <a:gd name="connsiteY0" fmla="*/ 365251 h 494428"/>
                      <a:gd name="connsiteX1" fmla="*/ 379744 w 759488"/>
                      <a:gd name="connsiteY1" fmla="*/ 0 h 494428"/>
                      <a:gd name="connsiteX2" fmla="*/ 759488 w 759488"/>
                      <a:gd name="connsiteY2" fmla="*/ 365251 h 494428"/>
                      <a:gd name="connsiteX3" fmla="*/ 373458 w 759488"/>
                      <a:gd name="connsiteY3" fmla="*/ 494426 h 494428"/>
                      <a:gd name="connsiteX4" fmla="*/ 0 w 759488"/>
                      <a:gd name="connsiteY4" fmla="*/ 365251 h 494428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9488" h="494426">
                        <a:moveTo>
                          <a:pt x="0" y="365251"/>
                        </a:moveTo>
                        <a:lnTo>
                          <a:pt x="379744" y="0"/>
                        </a:lnTo>
                        <a:lnTo>
                          <a:pt x="759488" y="365251"/>
                        </a:lnTo>
                        <a:cubicBezTo>
                          <a:pt x="631605" y="364653"/>
                          <a:pt x="513247" y="409299"/>
                          <a:pt x="373458" y="494426"/>
                        </a:cubicBezTo>
                        <a:cubicBezTo>
                          <a:pt x="248972" y="398981"/>
                          <a:pt x="124486" y="408309"/>
                          <a:pt x="0" y="365251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99" name="楕円 98"/>
                <p:cNvSpPr/>
                <p:nvPr/>
              </p:nvSpPr>
              <p:spPr>
                <a:xfrm rot="6517255">
                  <a:off x="7055854" y="1990381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楕円 99"/>
                <p:cNvSpPr/>
                <p:nvPr/>
              </p:nvSpPr>
              <p:spPr>
                <a:xfrm rot="6959077">
                  <a:off x="6831138" y="2417464"/>
                  <a:ext cx="17183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楕円 100"/>
                <p:cNvSpPr/>
                <p:nvPr/>
              </p:nvSpPr>
              <p:spPr>
                <a:xfrm rot="7674863">
                  <a:off x="6865049" y="2189439"/>
                  <a:ext cx="521221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2" name="グループ化 101"/>
                <p:cNvGrpSpPr/>
                <p:nvPr/>
              </p:nvGrpSpPr>
              <p:grpSpPr>
                <a:xfrm rot="21114848">
                  <a:off x="3988520" y="2801741"/>
                  <a:ext cx="841391" cy="1370034"/>
                  <a:chOff x="6119543" y="2498469"/>
                  <a:chExt cx="686071" cy="1428623"/>
                </a:xfrm>
              </p:grpSpPr>
              <p:sp>
                <p:nvSpPr>
                  <p:cNvPr id="116" name="楕円 115"/>
                  <p:cNvSpPr/>
                  <p:nvPr/>
                </p:nvSpPr>
                <p:spPr>
                  <a:xfrm rot="2099671">
                    <a:off x="6254250" y="2498469"/>
                    <a:ext cx="487384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" name="楕円 116"/>
                  <p:cNvSpPr/>
                  <p:nvPr/>
                </p:nvSpPr>
                <p:spPr>
                  <a:xfrm rot="2415449">
                    <a:off x="6119543" y="2569334"/>
                    <a:ext cx="298537" cy="1330347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" name="楕円 117"/>
                  <p:cNvSpPr/>
                  <p:nvPr/>
                </p:nvSpPr>
                <p:spPr>
                  <a:xfrm rot="1324619">
                    <a:off x="6507077" y="2821836"/>
                    <a:ext cx="298537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3" name="グループ化 102"/>
                <p:cNvGrpSpPr/>
                <p:nvPr/>
              </p:nvGrpSpPr>
              <p:grpSpPr>
                <a:xfrm rot="19655146">
                  <a:off x="6761716" y="2924823"/>
                  <a:ext cx="811557" cy="1421643"/>
                  <a:chOff x="6115824" y="2555701"/>
                  <a:chExt cx="597767" cy="1428623"/>
                </a:xfrm>
              </p:grpSpPr>
              <p:sp>
                <p:nvSpPr>
                  <p:cNvPr id="113" name="楕円 112"/>
                  <p:cNvSpPr/>
                  <p:nvPr/>
                </p:nvSpPr>
                <p:spPr>
                  <a:xfrm rot="513408">
                    <a:off x="6168043" y="2555701"/>
                    <a:ext cx="435092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" name="楕円 113"/>
                  <p:cNvSpPr/>
                  <p:nvPr/>
                </p:nvSpPr>
                <p:spPr>
                  <a:xfrm rot="1193123">
                    <a:off x="6115824" y="2640673"/>
                    <a:ext cx="225444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" name="楕円 114"/>
                  <p:cNvSpPr/>
                  <p:nvPr/>
                </p:nvSpPr>
                <p:spPr>
                  <a:xfrm rot="21460185">
                    <a:off x="6415054" y="2734211"/>
                    <a:ext cx="298537" cy="1184681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8" name="グループ化 107"/>
                <p:cNvGrpSpPr>
                  <a:grpSpLocks noChangeAspect="1"/>
                </p:cNvGrpSpPr>
                <p:nvPr/>
              </p:nvGrpSpPr>
              <p:grpSpPr>
                <a:xfrm rot="18894149">
                  <a:off x="6210129" y="3978392"/>
                  <a:ext cx="528075" cy="501423"/>
                  <a:chOff x="5099668" y="2139306"/>
                  <a:chExt cx="376596" cy="641521"/>
                </a:xfrm>
              </p:grpSpPr>
              <p:cxnSp>
                <p:nvCxnSpPr>
                  <p:cNvPr id="109" name="直線コネクタ 108"/>
                  <p:cNvCxnSpPr/>
                  <p:nvPr/>
                </p:nvCxnSpPr>
                <p:spPr>
                  <a:xfrm rot="2705851">
                    <a:off x="5239778" y="2097150"/>
                    <a:ext cx="194330" cy="278642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9" name="楕円 88"/>
              <p:cNvSpPr/>
              <p:nvPr/>
            </p:nvSpPr>
            <p:spPr>
              <a:xfrm>
                <a:off x="8417884" y="317128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楕円 89"/>
              <p:cNvSpPr/>
              <p:nvPr/>
            </p:nvSpPr>
            <p:spPr>
              <a:xfrm rot="19592640">
                <a:off x="8345269" y="533005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楕円 90"/>
              <p:cNvSpPr/>
              <p:nvPr/>
            </p:nvSpPr>
            <p:spPr>
              <a:xfrm rot="1284709">
                <a:off x="8527155" y="544247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4" name="月 83"/>
            <p:cNvSpPr/>
            <p:nvPr/>
          </p:nvSpPr>
          <p:spPr>
            <a:xfrm rot="16797860">
              <a:off x="8415268" y="493297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月 84"/>
            <p:cNvSpPr/>
            <p:nvPr/>
          </p:nvSpPr>
          <p:spPr>
            <a:xfrm rot="15468107">
              <a:off x="9375158" y="4954210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月 86"/>
            <p:cNvSpPr/>
            <p:nvPr/>
          </p:nvSpPr>
          <p:spPr>
            <a:xfrm rot="16200000">
              <a:off x="8894318" y="503531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9328385" y="3543118"/>
            <a:ext cx="1897414" cy="766513"/>
            <a:chOff x="858524" y="3670209"/>
            <a:chExt cx="1897414" cy="766513"/>
          </a:xfrm>
        </p:grpSpPr>
        <p:sp>
          <p:nvSpPr>
            <p:cNvPr id="49" name="正方形/長方形 48"/>
            <p:cNvSpPr/>
            <p:nvPr/>
          </p:nvSpPr>
          <p:spPr>
            <a:xfrm>
              <a:off x="1648698" y="4003141"/>
              <a:ext cx="286953" cy="92827"/>
            </a:xfrm>
            <a:prstGeom prst="rect">
              <a:avLst/>
            </a:prstGeom>
            <a:effectLst>
              <a:softEdge rad="12700"/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楕円 49"/>
            <p:cNvSpPr>
              <a:spLocks noChangeAspect="1"/>
            </p:cNvSpPr>
            <p:nvPr/>
          </p:nvSpPr>
          <p:spPr>
            <a:xfrm>
              <a:off x="1969881" y="3686259"/>
              <a:ext cx="786057" cy="750463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1" name="グループ化 50"/>
            <p:cNvGrpSpPr>
              <a:grpSpLocks noChangeAspect="1"/>
            </p:cNvGrpSpPr>
            <p:nvPr/>
          </p:nvGrpSpPr>
          <p:grpSpPr>
            <a:xfrm rot="16433164">
              <a:off x="2155869" y="3852654"/>
              <a:ext cx="440980" cy="432000"/>
              <a:chOff x="9784433" y="3205500"/>
              <a:chExt cx="1159200" cy="1135593"/>
            </a:xfrm>
          </p:grpSpPr>
          <p:sp>
            <p:nvSpPr>
              <p:cNvPr id="52" name="円弧 51"/>
              <p:cNvSpPr/>
              <p:nvPr/>
            </p:nvSpPr>
            <p:spPr>
              <a:xfrm>
                <a:off x="9846263" y="3205500"/>
                <a:ext cx="1080000" cy="1080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円弧 52"/>
              <p:cNvSpPr>
                <a:spLocks noChangeAspect="1"/>
              </p:cNvSpPr>
              <p:nvPr/>
            </p:nvSpPr>
            <p:spPr>
              <a:xfrm rot="4981348">
                <a:off x="9863633" y="3261093"/>
                <a:ext cx="1080000" cy="1080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円弧 53"/>
              <p:cNvSpPr>
                <a:spLocks noChangeAspect="1"/>
              </p:cNvSpPr>
              <p:nvPr/>
            </p:nvSpPr>
            <p:spPr>
              <a:xfrm rot="9972511">
                <a:off x="9812072" y="3261092"/>
                <a:ext cx="1080000" cy="1080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円弧 54"/>
              <p:cNvSpPr>
                <a:spLocks noChangeAspect="1"/>
              </p:cNvSpPr>
              <p:nvPr/>
            </p:nvSpPr>
            <p:spPr>
              <a:xfrm rot="15191255">
                <a:off x="9810851" y="3397078"/>
                <a:ext cx="828000" cy="828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円弧 55"/>
              <p:cNvSpPr>
                <a:spLocks noChangeAspect="1"/>
              </p:cNvSpPr>
              <p:nvPr/>
            </p:nvSpPr>
            <p:spPr>
              <a:xfrm rot="4084034">
                <a:off x="9954850" y="3464669"/>
                <a:ext cx="648000" cy="648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円弧 56"/>
              <p:cNvSpPr>
                <a:spLocks noChangeAspect="1"/>
              </p:cNvSpPr>
              <p:nvPr/>
            </p:nvSpPr>
            <p:spPr>
              <a:xfrm rot="9209695">
                <a:off x="10057662" y="3560220"/>
                <a:ext cx="537663" cy="537663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円弧 57"/>
              <p:cNvSpPr>
                <a:spLocks noChangeAspect="1"/>
              </p:cNvSpPr>
              <p:nvPr/>
            </p:nvSpPr>
            <p:spPr>
              <a:xfrm rot="14833675">
                <a:off x="10091823" y="3693050"/>
                <a:ext cx="432000" cy="432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円弧 58"/>
              <p:cNvSpPr>
                <a:spLocks noChangeAspect="1"/>
              </p:cNvSpPr>
              <p:nvPr/>
            </p:nvSpPr>
            <p:spPr>
              <a:xfrm rot="20668247">
                <a:off x="9784433" y="3413750"/>
                <a:ext cx="828000" cy="828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0" name="楕円 59"/>
            <p:cNvSpPr>
              <a:spLocks noChangeAspect="1"/>
            </p:cNvSpPr>
            <p:nvPr/>
          </p:nvSpPr>
          <p:spPr>
            <a:xfrm>
              <a:off x="858524" y="3670209"/>
              <a:ext cx="786057" cy="750463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1" name="グループ化 60"/>
            <p:cNvGrpSpPr>
              <a:grpSpLocks noChangeAspect="1"/>
            </p:cNvGrpSpPr>
            <p:nvPr/>
          </p:nvGrpSpPr>
          <p:grpSpPr>
            <a:xfrm rot="15063478">
              <a:off x="1057030" y="3821402"/>
              <a:ext cx="440980" cy="432000"/>
              <a:chOff x="9784433" y="3205500"/>
              <a:chExt cx="1159200" cy="1135593"/>
            </a:xfrm>
          </p:grpSpPr>
          <p:sp>
            <p:nvSpPr>
              <p:cNvPr id="62" name="円弧 61"/>
              <p:cNvSpPr/>
              <p:nvPr/>
            </p:nvSpPr>
            <p:spPr>
              <a:xfrm>
                <a:off x="9846263" y="3205500"/>
                <a:ext cx="1080000" cy="1080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弧 62"/>
              <p:cNvSpPr>
                <a:spLocks noChangeAspect="1"/>
              </p:cNvSpPr>
              <p:nvPr/>
            </p:nvSpPr>
            <p:spPr>
              <a:xfrm rot="4981348">
                <a:off x="9863633" y="3261093"/>
                <a:ext cx="1080000" cy="1080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円弧 63"/>
              <p:cNvSpPr>
                <a:spLocks noChangeAspect="1"/>
              </p:cNvSpPr>
              <p:nvPr/>
            </p:nvSpPr>
            <p:spPr>
              <a:xfrm rot="9972511">
                <a:off x="9812072" y="3261092"/>
                <a:ext cx="1080000" cy="1080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円弧 64"/>
              <p:cNvSpPr>
                <a:spLocks noChangeAspect="1"/>
              </p:cNvSpPr>
              <p:nvPr/>
            </p:nvSpPr>
            <p:spPr>
              <a:xfrm rot="15191255">
                <a:off x="9810851" y="3397078"/>
                <a:ext cx="828000" cy="828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円弧 65"/>
              <p:cNvSpPr>
                <a:spLocks noChangeAspect="1"/>
              </p:cNvSpPr>
              <p:nvPr/>
            </p:nvSpPr>
            <p:spPr>
              <a:xfrm rot="20668247">
                <a:off x="9784433" y="3413750"/>
                <a:ext cx="828000" cy="828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円弧 66"/>
              <p:cNvSpPr>
                <a:spLocks noChangeAspect="1"/>
              </p:cNvSpPr>
              <p:nvPr/>
            </p:nvSpPr>
            <p:spPr>
              <a:xfrm rot="4084034">
                <a:off x="9954850" y="3464669"/>
                <a:ext cx="648000" cy="648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弧 67"/>
              <p:cNvSpPr>
                <a:spLocks noChangeAspect="1"/>
              </p:cNvSpPr>
              <p:nvPr/>
            </p:nvSpPr>
            <p:spPr>
              <a:xfrm rot="9209695">
                <a:off x="10057662" y="3560220"/>
                <a:ext cx="537663" cy="537663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円弧 68"/>
              <p:cNvSpPr>
                <a:spLocks noChangeAspect="1"/>
              </p:cNvSpPr>
              <p:nvPr/>
            </p:nvSpPr>
            <p:spPr>
              <a:xfrm rot="14833675">
                <a:off x="10091823" y="3693050"/>
                <a:ext cx="432000" cy="432000"/>
              </a:xfrm>
              <a:prstGeom prst="arc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03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5" name="楕円 84"/>
          <p:cNvSpPr/>
          <p:nvPr/>
        </p:nvSpPr>
        <p:spPr>
          <a:xfrm>
            <a:off x="774354" y="5692409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>
            <a:grpSpLocks noChangeAspect="1"/>
          </p:cNvGrpSpPr>
          <p:nvPr/>
        </p:nvGrpSpPr>
        <p:grpSpPr>
          <a:xfrm>
            <a:off x="317811" y="2892660"/>
            <a:ext cx="2801127" cy="3024000"/>
            <a:chOff x="-17953" y="4744538"/>
            <a:chExt cx="3521366" cy="3801545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-17953" y="4744538"/>
              <a:ext cx="3521366" cy="3801545"/>
              <a:chOff x="1647963" y="2255467"/>
              <a:chExt cx="3404381" cy="3737389"/>
            </a:xfrm>
          </p:grpSpPr>
          <p:sp>
            <p:nvSpPr>
              <p:cNvPr id="109" name="楕円 108"/>
              <p:cNvSpPr/>
              <p:nvPr/>
            </p:nvSpPr>
            <p:spPr>
              <a:xfrm>
                <a:off x="2666785" y="4366730"/>
                <a:ext cx="1354122" cy="138513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6675"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0" name="楕円 109"/>
              <p:cNvSpPr/>
              <p:nvPr/>
            </p:nvSpPr>
            <p:spPr>
              <a:xfrm>
                <a:off x="1647963" y="2522733"/>
                <a:ext cx="3404381" cy="287131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grpSp>
            <p:nvGrpSpPr>
              <p:cNvPr id="111" name="グループ化 110"/>
              <p:cNvGrpSpPr/>
              <p:nvPr/>
            </p:nvGrpSpPr>
            <p:grpSpPr>
              <a:xfrm rot="20838165">
                <a:off x="2711247" y="5480630"/>
                <a:ext cx="344765" cy="487275"/>
                <a:chOff x="5367767" y="1751027"/>
                <a:chExt cx="343485" cy="767030"/>
              </a:xfrm>
            </p:grpSpPr>
            <p:cxnSp>
              <p:nvCxnSpPr>
                <p:cNvPr id="125" name="直線コネクタ 124"/>
                <p:cNvCxnSpPr/>
                <p:nvPr/>
              </p:nvCxnSpPr>
              <p:spPr>
                <a:xfrm flipH="1">
                  <a:off x="5598712" y="1751027"/>
                  <a:ext cx="112540" cy="450165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コネクタ 125"/>
                <p:cNvCxnSpPr/>
                <p:nvPr/>
              </p:nvCxnSpPr>
              <p:spPr>
                <a:xfrm flipH="1">
                  <a:off x="5367767" y="2176365"/>
                  <a:ext cx="213359" cy="152399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/>
                <p:cNvCxnSpPr/>
                <p:nvPr/>
              </p:nvCxnSpPr>
              <p:spPr>
                <a:xfrm flipH="1">
                  <a:off x="5504719" y="2189329"/>
                  <a:ext cx="77621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コネクタ 127"/>
                <p:cNvCxnSpPr/>
                <p:nvPr/>
              </p:nvCxnSpPr>
              <p:spPr>
                <a:xfrm>
                  <a:off x="5607302" y="2182776"/>
                  <a:ext cx="72691" cy="33528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グループ化 111"/>
              <p:cNvGrpSpPr/>
              <p:nvPr/>
            </p:nvGrpSpPr>
            <p:grpSpPr>
              <a:xfrm rot="20033029">
                <a:off x="3521927" y="5485856"/>
                <a:ext cx="268212" cy="507000"/>
                <a:chOff x="4912060" y="1466051"/>
                <a:chExt cx="333112" cy="831922"/>
              </a:xfrm>
            </p:grpSpPr>
            <p:cxnSp>
              <p:nvCxnSpPr>
                <p:cNvPr id="121" name="直線コネクタ 120"/>
                <p:cNvCxnSpPr/>
                <p:nvPr/>
              </p:nvCxnSpPr>
              <p:spPr>
                <a:xfrm rot="1566971">
                  <a:off x="5142620" y="1466051"/>
                  <a:ext cx="94814" cy="48494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コネクタ 121"/>
                <p:cNvCxnSpPr/>
                <p:nvPr/>
              </p:nvCxnSpPr>
              <p:spPr>
                <a:xfrm flipH="1">
                  <a:off x="4912060" y="1919412"/>
                  <a:ext cx="213359" cy="15240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flipH="1">
                  <a:off x="5060077" y="1993173"/>
                  <a:ext cx="77622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コネクタ 123"/>
                <p:cNvCxnSpPr/>
                <p:nvPr/>
              </p:nvCxnSpPr>
              <p:spPr>
                <a:xfrm>
                  <a:off x="5172481" y="1918764"/>
                  <a:ext cx="72691" cy="335277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3" name="楕円 112"/>
              <p:cNvSpPr/>
              <p:nvPr/>
            </p:nvSpPr>
            <p:spPr>
              <a:xfrm>
                <a:off x="2858925" y="5128337"/>
                <a:ext cx="960713" cy="44889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4" name="月 113"/>
              <p:cNvSpPr/>
              <p:nvPr/>
            </p:nvSpPr>
            <p:spPr>
              <a:xfrm rot="16200000">
                <a:off x="3318045" y="5172987"/>
                <a:ext cx="75469" cy="579468"/>
              </a:xfrm>
              <a:prstGeom prst="moon">
                <a:avLst>
                  <a:gd name="adj" fmla="val 57822"/>
                </a:avLst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5" name="月 114"/>
              <p:cNvSpPr/>
              <p:nvPr/>
            </p:nvSpPr>
            <p:spPr>
              <a:xfrm rot="16200000">
                <a:off x="3311557" y="4985422"/>
                <a:ext cx="83672" cy="649555"/>
              </a:xfrm>
              <a:prstGeom prst="moon">
                <a:avLst>
                  <a:gd name="adj" fmla="val 48592"/>
                </a:avLst>
              </a:prstGeom>
              <a:gradFill flip="none" rotWithShape="1">
                <a:gsLst>
                  <a:gs pos="1400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9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6" name="楕円 115"/>
              <p:cNvSpPr/>
              <p:nvPr/>
            </p:nvSpPr>
            <p:spPr>
              <a:xfrm rot="20149421">
                <a:off x="2833652" y="2403342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7" name="楕円 116"/>
              <p:cNvSpPr/>
              <p:nvPr/>
            </p:nvSpPr>
            <p:spPr>
              <a:xfrm>
                <a:off x="3082323" y="2255467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8" name="楕円 117"/>
              <p:cNvSpPr/>
              <p:nvPr/>
            </p:nvSpPr>
            <p:spPr>
              <a:xfrm rot="2375754">
                <a:off x="3298183" y="2361641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9" name="楕円 118"/>
              <p:cNvSpPr/>
              <p:nvPr/>
            </p:nvSpPr>
            <p:spPr>
              <a:xfrm rot="2070415">
                <a:off x="2418681" y="5019040"/>
                <a:ext cx="397394" cy="64686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20" name="楕円 119"/>
              <p:cNvSpPr/>
              <p:nvPr/>
            </p:nvSpPr>
            <p:spPr>
              <a:xfrm rot="14472505">
                <a:off x="3889584" y="4922353"/>
                <a:ext cx="404113" cy="63611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sp>
          <p:nvSpPr>
            <p:cNvPr id="129" name="二等辺三角形 128"/>
            <p:cNvSpPr/>
            <p:nvPr/>
          </p:nvSpPr>
          <p:spPr>
            <a:xfrm>
              <a:off x="1592694" y="6524884"/>
              <a:ext cx="541243" cy="189525"/>
            </a:xfrm>
            <a:prstGeom prst="triangle">
              <a:avLst>
                <a:gd name="adj" fmla="val 50905"/>
              </a:avLst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0" name="二等辺三角形 129"/>
            <p:cNvSpPr/>
            <p:nvPr/>
          </p:nvSpPr>
          <p:spPr>
            <a:xfrm rot="10800000">
              <a:off x="1657588" y="6799825"/>
              <a:ext cx="424282" cy="157976"/>
            </a:xfrm>
            <a:prstGeom prst="triangle">
              <a:avLst/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3" name="楕円 132"/>
            <p:cNvSpPr>
              <a:spLocks noChangeAspect="1"/>
            </p:cNvSpPr>
            <p:nvPr/>
          </p:nvSpPr>
          <p:spPr>
            <a:xfrm>
              <a:off x="2483299" y="6780398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4" name="楕円 133"/>
            <p:cNvSpPr>
              <a:spLocks noChangeAspect="1"/>
            </p:cNvSpPr>
            <p:nvPr/>
          </p:nvSpPr>
          <p:spPr>
            <a:xfrm>
              <a:off x="738785" y="6735030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3" name="角丸四角形吹き出し 2"/>
          <p:cNvSpPr/>
          <p:nvPr/>
        </p:nvSpPr>
        <p:spPr>
          <a:xfrm>
            <a:off x="3461657" y="359229"/>
            <a:ext cx="8180614" cy="4241698"/>
          </a:xfrm>
          <a:prstGeom prst="wedgeRoundRectCallout">
            <a:avLst>
              <a:gd name="adj1" fmla="val -53168"/>
              <a:gd name="adj2" fmla="val 5903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答え７：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開設することによって、</a:t>
            </a:r>
            <a:r>
              <a:rPr lang="ja-JP" altLang="en-US" sz="3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仕事探しに関する次のようなサービスを、オンラインで受けることができる</a:t>
            </a:r>
            <a:r>
              <a:rPr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よ。</a:t>
            </a:r>
            <a:endParaRPr lang="en-US" altLang="ja-JP" sz="3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 ハローワークの</a:t>
            </a:r>
            <a:r>
              <a:rPr lang="ja-JP" altLang="en-US" sz="3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イベント情報や求人情報</a:t>
            </a:r>
            <a:endParaRPr lang="en-US" altLang="ja-JP" sz="3000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3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の受け取り</a:t>
            </a:r>
            <a:endParaRPr lang="en-US" altLang="ja-JP" sz="3000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 </a:t>
            </a:r>
            <a:r>
              <a:rPr lang="ja-JP" altLang="en-US" sz="3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求職申込内容の変更</a:t>
            </a:r>
            <a:r>
              <a:rPr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・確認</a:t>
            </a:r>
            <a:endParaRPr lang="en-US" altLang="ja-JP" sz="3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 </a:t>
            </a:r>
            <a:r>
              <a:rPr lang="ja-JP" altLang="en-US" sz="3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オンラインでの職業紹介</a:t>
            </a:r>
            <a:r>
              <a:rPr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や自主応募</a:t>
            </a:r>
            <a:endParaRPr lang="en-US" altLang="ja-JP" sz="30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605782" y="5260562"/>
            <a:ext cx="7899362" cy="123756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 開設にはメールアドレスが必要です。</a:t>
            </a:r>
            <a:endParaRPr kumimoji="1"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「オンラインでの職業紹介や自主応募」に対応していない求人もあり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ます。ご注意ください。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楕円 63"/>
          <p:cNvSpPr/>
          <p:nvPr/>
        </p:nvSpPr>
        <p:spPr>
          <a:xfrm>
            <a:off x="1131888" y="4108488"/>
            <a:ext cx="277763" cy="31422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5" name="楕円 64"/>
          <p:cNvSpPr/>
          <p:nvPr/>
        </p:nvSpPr>
        <p:spPr>
          <a:xfrm>
            <a:off x="2391204" y="4077524"/>
            <a:ext cx="277763" cy="31422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786681" y="4073539"/>
            <a:ext cx="657530" cy="77773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2121805" y="4059001"/>
            <a:ext cx="657530" cy="77773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星 4 20"/>
          <p:cNvSpPr/>
          <p:nvPr/>
        </p:nvSpPr>
        <p:spPr>
          <a:xfrm>
            <a:off x="2527787" y="3949386"/>
            <a:ext cx="758105" cy="737099"/>
          </a:xfrm>
          <a:custGeom>
            <a:avLst/>
            <a:gdLst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0480" h="1311211">
                <a:moveTo>
                  <a:pt x="0" y="655606"/>
                </a:moveTo>
                <a:cubicBezTo>
                  <a:pt x="152524" y="613979"/>
                  <a:pt x="298699" y="632677"/>
                  <a:pt x="457573" y="530725"/>
                </a:cubicBezTo>
                <a:cubicBezTo>
                  <a:pt x="541087" y="337942"/>
                  <a:pt x="529351" y="176908"/>
                  <a:pt x="565240" y="0"/>
                </a:cubicBezTo>
                <a:cubicBezTo>
                  <a:pt x="601129" y="176908"/>
                  <a:pt x="595743" y="360167"/>
                  <a:pt x="672907" y="530725"/>
                </a:cubicBezTo>
                <a:cubicBezTo>
                  <a:pt x="866706" y="645377"/>
                  <a:pt x="977956" y="613979"/>
                  <a:pt x="1130480" y="655606"/>
                </a:cubicBezTo>
                <a:cubicBezTo>
                  <a:pt x="977956" y="697233"/>
                  <a:pt x="828606" y="694409"/>
                  <a:pt x="672907" y="780486"/>
                </a:cubicBezTo>
                <a:cubicBezTo>
                  <a:pt x="573518" y="966919"/>
                  <a:pt x="601129" y="1134303"/>
                  <a:pt x="565240" y="1311211"/>
                </a:cubicBezTo>
                <a:cubicBezTo>
                  <a:pt x="529351" y="1134303"/>
                  <a:pt x="541087" y="960569"/>
                  <a:pt x="457573" y="780486"/>
                </a:cubicBezTo>
                <a:cubicBezTo>
                  <a:pt x="314574" y="678534"/>
                  <a:pt x="152524" y="697233"/>
                  <a:pt x="0" y="655606"/>
                </a:cubicBezTo>
                <a:close/>
              </a:path>
            </a:pathLst>
          </a:custGeom>
          <a:solidFill>
            <a:srgbClr val="FFF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3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6" name="楕円 85"/>
          <p:cNvSpPr/>
          <p:nvPr/>
        </p:nvSpPr>
        <p:spPr>
          <a:xfrm>
            <a:off x="9285461" y="5748671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角丸四角形吹き出し 80"/>
          <p:cNvSpPr/>
          <p:nvPr/>
        </p:nvSpPr>
        <p:spPr>
          <a:xfrm>
            <a:off x="411881" y="285338"/>
            <a:ext cx="8180614" cy="4241698"/>
          </a:xfrm>
          <a:prstGeom prst="wedgeRoundRectCallout">
            <a:avLst>
              <a:gd name="adj1" fmla="val 46832"/>
              <a:gd name="adj2" fmla="val 5980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質問８：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再就職に向けた個別支援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って、してもらえるの？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8788722" y="2535299"/>
            <a:ext cx="2881520" cy="3437623"/>
            <a:chOff x="7141550" y="1872401"/>
            <a:chExt cx="3584753" cy="4394147"/>
          </a:xfrm>
        </p:grpSpPr>
        <p:grpSp>
          <p:nvGrpSpPr>
            <p:cNvPr id="83" name="グループ化 82"/>
            <p:cNvGrpSpPr/>
            <p:nvPr/>
          </p:nvGrpSpPr>
          <p:grpSpPr>
            <a:xfrm>
              <a:off x="7141550" y="1872401"/>
              <a:ext cx="3584753" cy="4394147"/>
              <a:chOff x="6671449" y="317128"/>
              <a:chExt cx="3584753" cy="4394147"/>
            </a:xfrm>
          </p:grpSpPr>
          <p:grpSp>
            <p:nvGrpSpPr>
              <p:cNvPr id="88" name="グループ化 87"/>
              <p:cNvGrpSpPr/>
              <p:nvPr/>
            </p:nvGrpSpPr>
            <p:grpSpPr>
              <a:xfrm>
                <a:off x="6671449" y="672657"/>
                <a:ext cx="3584753" cy="4038618"/>
                <a:chOff x="3988520" y="454523"/>
                <a:chExt cx="3584753" cy="4038618"/>
              </a:xfrm>
            </p:grpSpPr>
            <p:sp>
              <p:nvSpPr>
                <p:cNvPr id="92" name="楕円 91"/>
                <p:cNvSpPr/>
                <p:nvPr/>
              </p:nvSpPr>
              <p:spPr>
                <a:xfrm>
                  <a:off x="4703957" y="2613748"/>
                  <a:ext cx="2194534" cy="1554931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66675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楕円 92"/>
                <p:cNvSpPr/>
                <p:nvPr/>
              </p:nvSpPr>
              <p:spPr>
                <a:xfrm>
                  <a:off x="4271974" y="454523"/>
                  <a:ext cx="3121807" cy="304262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50800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4" name="グループ化 93"/>
                <p:cNvGrpSpPr>
                  <a:grpSpLocks noChangeAspect="1"/>
                </p:cNvGrpSpPr>
                <p:nvPr/>
              </p:nvGrpSpPr>
              <p:grpSpPr>
                <a:xfrm rot="20921183">
                  <a:off x="4832445" y="3863622"/>
                  <a:ext cx="386635" cy="620730"/>
                  <a:chOff x="5099668" y="1986664"/>
                  <a:chExt cx="275728" cy="794163"/>
                </a:xfrm>
              </p:grpSpPr>
              <p:cxnSp>
                <p:nvCxnSpPr>
                  <p:cNvPr id="121" name="直線コネクタ 120"/>
                  <p:cNvCxnSpPr/>
                  <p:nvPr/>
                </p:nvCxnSpPr>
                <p:spPr>
                  <a:xfrm rot="678817" flipH="1">
                    <a:off x="5303827" y="1986664"/>
                    <a:ext cx="71569" cy="512641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コネクタ 122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" name="楕円 94"/>
                <p:cNvSpPr/>
                <p:nvPr/>
              </p:nvSpPr>
              <p:spPr>
                <a:xfrm rot="13903294">
                  <a:off x="4218248" y="2113354"/>
                  <a:ext cx="521554" cy="755785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楕円 95"/>
                <p:cNvSpPr/>
                <p:nvPr/>
              </p:nvSpPr>
              <p:spPr>
                <a:xfrm rot="13567983">
                  <a:off x="4490968" y="2297756"/>
                  <a:ext cx="237360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楕円 96"/>
                <p:cNvSpPr/>
                <p:nvPr/>
              </p:nvSpPr>
              <p:spPr>
                <a:xfrm rot="15325811">
                  <a:off x="4391945" y="1860501"/>
                  <a:ext cx="24678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8" name="グループ化 97"/>
                <p:cNvGrpSpPr/>
                <p:nvPr/>
              </p:nvGrpSpPr>
              <p:grpSpPr>
                <a:xfrm>
                  <a:off x="5340766" y="1973096"/>
                  <a:ext cx="991405" cy="902303"/>
                  <a:chOff x="1956704" y="3575633"/>
                  <a:chExt cx="1266796" cy="918201"/>
                </a:xfrm>
              </p:grpSpPr>
              <p:sp>
                <p:nvSpPr>
                  <p:cNvPr id="119" name="二等辺三角形 64"/>
                  <p:cNvSpPr/>
                  <p:nvPr/>
                </p:nvSpPr>
                <p:spPr>
                  <a:xfrm rot="10800000">
                    <a:off x="2085146" y="4165377"/>
                    <a:ext cx="975548" cy="328457"/>
                  </a:xfrm>
                  <a:custGeom>
                    <a:avLst/>
                    <a:gdLst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63472" h="322770">
                        <a:moveTo>
                          <a:pt x="0" y="322770"/>
                        </a:moveTo>
                        <a:cubicBezTo>
                          <a:pt x="127245" y="215180"/>
                          <a:pt x="135428" y="76634"/>
                          <a:pt x="381736" y="0"/>
                        </a:cubicBezTo>
                        <a:cubicBezTo>
                          <a:pt x="618519" y="88540"/>
                          <a:pt x="636227" y="215180"/>
                          <a:pt x="763472" y="322770"/>
                        </a:cubicBezTo>
                        <a:lnTo>
                          <a:pt x="0" y="32277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0" name="二等辺三角形 63"/>
                  <p:cNvSpPr/>
                  <p:nvPr/>
                </p:nvSpPr>
                <p:spPr>
                  <a:xfrm>
                    <a:off x="1956704" y="3575633"/>
                    <a:ext cx="1266796" cy="754087"/>
                  </a:xfrm>
                  <a:custGeom>
                    <a:avLst/>
                    <a:gdLst>
                      <a:gd name="connsiteX0" fmla="*/ 0 w 759488"/>
                      <a:gd name="connsiteY0" fmla="*/ 365251 h 365251"/>
                      <a:gd name="connsiteX1" fmla="*/ 379744 w 759488"/>
                      <a:gd name="connsiteY1" fmla="*/ 0 h 365251"/>
                      <a:gd name="connsiteX2" fmla="*/ 759488 w 759488"/>
                      <a:gd name="connsiteY2" fmla="*/ 365251 h 365251"/>
                      <a:gd name="connsiteX3" fmla="*/ 0 w 759488"/>
                      <a:gd name="connsiteY3" fmla="*/ 365251 h 365251"/>
                      <a:gd name="connsiteX0" fmla="*/ 0 w 759488"/>
                      <a:gd name="connsiteY0" fmla="*/ 365251 h 494428"/>
                      <a:gd name="connsiteX1" fmla="*/ 379744 w 759488"/>
                      <a:gd name="connsiteY1" fmla="*/ 0 h 494428"/>
                      <a:gd name="connsiteX2" fmla="*/ 759488 w 759488"/>
                      <a:gd name="connsiteY2" fmla="*/ 365251 h 494428"/>
                      <a:gd name="connsiteX3" fmla="*/ 373458 w 759488"/>
                      <a:gd name="connsiteY3" fmla="*/ 494426 h 494428"/>
                      <a:gd name="connsiteX4" fmla="*/ 0 w 759488"/>
                      <a:gd name="connsiteY4" fmla="*/ 365251 h 494428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9488" h="494426">
                        <a:moveTo>
                          <a:pt x="0" y="365251"/>
                        </a:moveTo>
                        <a:lnTo>
                          <a:pt x="379744" y="0"/>
                        </a:lnTo>
                        <a:lnTo>
                          <a:pt x="759488" y="365251"/>
                        </a:lnTo>
                        <a:cubicBezTo>
                          <a:pt x="631605" y="364653"/>
                          <a:pt x="513247" y="409299"/>
                          <a:pt x="373458" y="494426"/>
                        </a:cubicBezTo>
                        <a:cubicBezTo>
                          <a:pt x="248972" y="398981"/>
                          <a:pt x="124486" y="408309"/>
                          <a:pt x="0" y="365251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99" name="楕円 98"/>
                <p:cNvSpPr/>
                <p:nvPr/>
              </p:nvSpPr>
              <p:spPr>
                <a:xfrm rot="6517255">
                  <a:off x="7055854" y="1990381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楕円 99"/>
                <p:cNvSpPr/>
                <p:nvPr/>
              </p:nvSpPr>
              <p:spPr>
                <a:xfrm rot="6959077">
                  <a:off x="6831138" y="2417464"/>
                  <a:ext cx="17183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楕円 100"/>
                <p:cNvSpPr/>
                <p:nvPr/>
              </p:nvSpPr>
              <p:spPr>
                <a:xfrm rot="7674863">
                  <a:off x="6865049" y="2189439"/>
                  <a:ext cx="521221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2" name="グループ化 101"/>
                <p:cNvGrpSpPr/>
                <p:nvPr/>
              </p:nvGrpSpPr>
              <p:grpSpPr>
                <a:xfrm rot="21114848">
                  <a:off x="3988520" y="2801741"/>
                  <a:ext cx="841391" cy="1370034"/>
                  <a:chOff x="6119543" y="2498469"/>
                  <a:chExt cx="686071" cy="1428623"/>
                </a:xfrm>
              </p:grpSpPr>
              <p:sp>
                <p:nvSpPr>
                  <p:cNvPr id="116" name="楕円 115"/>
                  <p:cNvSpPr/>
                  <p:nvPr/>
                </p:nvSpPr>
                <p:spPr>
                  <a:xfrm rot="2099671">
                    <a:off x="6254250" y="2498469"/>
                    <a:ext cx="487384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" name="楕円 116"/>
                  <p:cNvSpPr/>
                  <p:nvPr/>
                </p:nvSpPr>
                <p:spPr>
                  <a:xfrm rot="2415449">
                    <a:off x="6119543" y="2569334"/>
                    <a:ext cx="298537" cy="1330347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" name="楕円 117"/>
                  <p:cNvSpPr/>
                  <p:nvPr/>
                </p:nvSpPr>
                <p:spPr>
                  <a:xfrm rot="1324619">
                    <a:off x="6507077" y="2821836"/>
                    <a:ext cx="298537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3" name="グループ化 102"/>
                <p:cNvGrpSpPr/>
                <p:nvPr/>
              </p:nvGrpSpPr>
              <p:grpSpPr>
                <a:xfrm rot="19655146">
                  <a:off x="6761716" y="2924823"/>
                  <a:ext cx="811557" cy="1421643"/>
                  <a:chOff x="6115824" y="2555701"/>
                  <a:chExt cx="597767" cy="1428623"/>
                </a:xfrm>
              </p:grpSpPr>
              <p:sp>
                <p:nvSpPr>
                  <p:cNvPr id="113" name="楕円 112"/>
                  <p:cNvSpPr/>
                  <p:nvPr/>
                </p:nvSpPr>
                <p:spPr>
                  <a:xfrm rot="513408">
                    <a:off x="6168043" y="2555701"/>
                    <a:ext cx="435092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" name="楕円 113"/>
                  <p:cNvSpPr/>
                  <p:nvPr/>
                </p:nvSpPr>
                <p:spPr>
                  <a:xfrm rot="1193123">
                    <a:off x="6115824" y="2640673"/>
                    <a:ext cx="225444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" name="楕円 114"/>
                  <p:cNvSpPr/>
                  <p:nvPr/>
                </p:nvSpPr>
                <p:spPr>
                  <a:xfrm rot="21460185">
                    <a:off x="6415054" y="2734211"/>
                    <a:ext cx="298537" cy="1184681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8" name="グループ化 107"/>
                <p:cNvGrpSpPr>
                  <a:grpSpLocks noChangeAspect="1"/>
                </p:cNvGrpSpPr>
                <p:nvPr/>
              </p:nvGrpSpPr>
              <p:grpSpPr>
                <a:xfrm rot="18894149">
                  <a:off x="6210129" y="3978392"/>
                  <a:ext cx="528075" cy="501423"/>
                  <a:chOff x="5099668" y="2139306"/>
                  <a:chExt cx="376596" cy="641521"/>
                </a:xfrm>
              </p:grpSpPr>
              <p:cxnSp>
                <p:nvCxnSpPr>
                  <p:cNvPr id="109" name="直線コネクタ 108"/>
                  <p:cNvCxnSpPr/>
                  <p:nvPr/>
                </p:nvCxnSpPr>
                <p:spPr>
                  <a:xfrm rot="2705851">
                    <a:off x="5239778" y="2097150"/>
                    <a:ext cx="194330" cy="278642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9" name="楕円 88"/>
              <p:cNvSpPr/>
              <p:nvPr/>
            </p:nvSpPr>
            <p:spPr>
              <a:xfrm>
                <a:off x="8417884" y="317128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楕円 89"/>
              <p:cNvSpPr/>
              <p:nvPr/>
            </p:nvSpPr>
            <p:spPr>
              <a:xfrm rot="19592640">
                <a:off x="8345269" y="533005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楕円 90"/>
              <p:cNvSpPr/>
              <p:nvPr/>
            </p:nvSpPr>
            <p:spPr>
              <a:xfrm rot="1284709">
                <a:off x="8527155" y="544247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4" name="月 83"/>
            <p:cNvSpPr/>
            <p:nvPr/>
          </p:nvSpPr>
          <p:spPr>
            <a:xfrm rot="16797860">
              <a:off x="8415268" y="493297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月 84"/>
            <p:cNvSpPr/>
            <p:nvPr/>
          </p:nvSpPr>
          <p:spPr>
            <a:xfrm rot="15468107">
              <a:off x="9375158" y="4954210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月 86"/>
            <p:cNvSpPr/>
            <p:nvPr/>
          </p:nvSpPr>
          <p:spPr>
            <a:xfrm rot="16200000">
              <a:off x="8894318" y="503531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0" name="ハート 69"/>
          <p:cNvSpPr>
            <a:spLocks noChangeAspect="1"/>
          </p:cNvSpPr>
          <p:nvPr/>
        </p:nvSpPr>
        <p:spPr>
          <a:xfrm>
            <a:off x="9368645" y="3592063"/>
            <a:ext cx="801198" cy="703317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ハート 46"/>
          <p:cNvSpPr>
            <a:spLocks noChangeAspect="1"/>
          </p:cNvSpPr>
          <p:nvPr/>
        </p:nvSpPr>
        <p:spPr>
          <a:xfrm>
            <a:off x="10370245" y="3592063"/>
            <a:ext cx="801198" cy="703317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9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5" name="楕円 84"/>
          <p:cNvSpPr/>
          <p:nvPr/>
        </p:nvSpPr>
        <p:spPr>
          <a:xfrm>
            <a:off x="774354" y="5692409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>
            <a:grpSpLocks noChangeAspect="1"/>
          </p:cNvGrpSpPr>
          <p:nvPr/>
        </p:nvGrpSpPr>
        <p:grpSpPr>
          <a:xfrm>
            <a:off x="317811" y="2892660"/>
            <a:ext cx="2801127" cy="3024000"/>
            <a:chOff x="-17953" y="4744538"/>
            <a:chExt cx="3521366" cy="3801545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-17953" y="4744538"/>
              <a:ext cx="3521366" cy="3801545"/>
              <a:chOff x="1647963" y="2255467"/>
              <a:chExt cx="3404381" cy="3737389"/>
            </a:xfrm>
          </p:grpSpPr>
          <p:sp>
            <p:nvSpPr>
              <p:cNvPr id="109" name="楕円 108"/>
              <p:cNvSpPr/>
              <p:nvPr/>
            </p:nvSpPr>
            <p:spPr>
              <a:xfrm>
                <a:off x="2666785" y="4366730"/>
                <a:ext cx="1354122" cy="138513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6675"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0" name="楕円 109"/>
              <p:cNvSpPr/>
              <p:nvPr/>
            </p:nvSpPr>
            <p:spPr>
              <a:xfrm>
                <a:off x="1647963" y="2522733"/>
                <a:ext cx="3404381" cy="287131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grpSp>
            <p:nvGrpSpPr>
              <p:cNvPr id="111" name="グループ化 110"/>
              <p:cNvGrpSpPr/>
              <p:nvPr/>
            </p:nvGrpSpPr>
            <p:grpSpPr>
              <a:xfrm rot="20838165">
                <a:off x="2711247" y="5480630"/>
                <a:ext cx="344765" cy="487275"/>
                <a:chOff x="5367767" y="1751027"/>
                <a:chExt cx="343485" cy="767030"/>
              </a:xfrm>
            </p:grpSpPr>
            <p:cxnSp>
              <p:nvCxnSpPr>
                <p:cNvPr id="125" name="直線コネクタ 124"/>
                <p:cNvCxnSpPr/>
                <p:nvPr/>
              </p:nvCxnSpPr>
              <p:spPr>
                <a:xfrm flipH="1">
                  <a:off x="5598712" y="1751027"/>
                  <a:ext cx="112540" cy="450165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コネクタ 125"/>
                <p:cNvCxnSpPr/>
                <p:nvPr/>
              </p:nvCxnSpPr>
              <p:spPr>
                <a:xfrm flipH="1">
                  <a:off x="5367767" y="2176365"/>
                  <a:ext cx="213359" cy="152399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/>
                <p:cNvCxnSpPr/>
                <p:nvPr/>
              </p:nvCxnSpPr>
              <p:spPr>
                <a:xfrm flipH="1">
                  <a:off x="5504719" y="2189329"/>
                  <a:ext cx="77621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コネクタ 127"/>
                <p:cNvCxnSpPr/>
                <p:nvPr/>
              </p:nvCxnSpPr>
              <p:spPr>
                <a:xfrm>
                  <a:off x="5607302" y="2182776"/>
                  <a:ext cx="72691" cy="33528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グループ化 111"/>
              <p:cNvGrpSpPr/>
              <p:nvPr/>
            </p:nvGrpSpPr>
            <p:grpSpPr>
              <a:xfrm rot="20033029">
                <a:off x="3521927" y="5485856"/>
                <a:ext cx="268212" cy="507000"/>
                <a:chOff x="4912060" y="1466051"/>
                <a:chExt cx="333112" cy="831922"/>
              </a:xfrm>
            </p:grpSpPr>
            <p:cxnSp>
              <p:nvCxnSpPr>
                <p:cNvPr id="121" name="直線コネクタ 120"/>
                <p:cNvCxnSpPr/>
                <p:nvPr/>
              </p:nvCxnSpPr>
              <p:spPr>
                <a:xfrm rot="1566971">
                  <a:off x="5142620" y="1466051"/>
                  <a:ext cx="94814" cy="48494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コネクタ 121"/>
                <p:cNvCxnSpPr/>
                <p:nvPr/>
              </p:nvCxnSpPr>
              <p:spPr>
                <a:xfrm flipH="1">
                  <a:off x="4912060" y="1919412"/>
                  <a:ext cx="213359" cy="15240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flipH="1">
                  <a:off x="5060077" y="1993173"/>
                  <a:ext cx="77622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コネクタ 123"/>
                <p:cNvCxnSpPr/>
                <p:nvPr/>
              </p:nvCxnSpPr>
              <p:spPr>
                <a:xfrm>
                  <a:off x="5172481" y="1918764"/>
                  <a:ext cx="72691" cy="335277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3" name="楕円 112"/>
              <p:cNvSpPr/>
              <p:nvPr/>
            </p:nvSpPr>
            <p:spPr>
              <a:xfrm>
                <a:off x="2858925" y="5128337"/>
                <a:ext cx="960713" cy="44889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4" name="月 113"/>
              <p:cNvSpPr/>
              <p:nvPr/>
            </p:nvSpPr>
            <p:spPr>
              <a:xfrm rot="16200000">
                <a:off x="3318045" y="5172987"/>
                <a:ext cx="75469" cy="579468"/>
              </a:xfrm>
              <a:prstGeom prst="moon">
                <a:avLst>
                  <a:gd name="adj" fmla="val 57822"/>
                </a:avLst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5" name="月 114"/>
              <p:cNvSpPr/>
              <p:nvPr/>
            </p:nvSpPr>
            <p:spPr>
              <a:xfrm rot="16200000">
                <a:off x="3311557" y="4985422"/>
                <a:ext cx="83672" cy="649555"/>
              </a:xfrm>
              <a:prstGeom prst="moon">
                <a:avLst>
                  <a:gd name="adj" fmla="val 48592"/>
                </a:avLst>
              </a:prstGeom>
              <a:gradFill flip="none" rotWithShape="1">
                <a:gsLst>
                  <a:gs pos="1400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9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6" name="楕円 115"/>
              <p:cNvSpPr/>
              <p:nvPr/>
            </p:nvSpPr>
            <p:spPr>
              <a:xfrm rot="20149421">
                <a:off x="2833652" y="2403342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7" name="楕円 116"/>
              <p:cNvSpPr/>
              <p:nvPr/>
            </p:nvSpPr>
            <p:spPr>
              <a:xfrm>
                <a:off x="3082323" y="2255467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8" name="楕円 117"/>
              <p:cNvSpPr/>
              <p:nvPr/>
            </p:nvSpPr>
            <p:spPr>
              <a:xfrm rot="2375754">
                <a:off x="3298183" y="2361641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9" name="楕円 118"/>
              <p:cNvSpPr/>
              <p:nvPr/>
            </p:nvSpPr>
            <p:spPr>
              <a:xfrm rot="2070415">
                <a:off x="2418681" y="5019040"/>
                <a:ext cx="397394" cy="64686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20" name="楕円 119"/>
              <p:cNvSpPr/>
              <p:nvPr/>
            </p:nvSpPr>
            <p:spPr>
              <a:xfrm rot="14472505">
                <a:off x="3889584" y="4922353"/>
                <a:ext cx="404113" cy="63611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sp>
          <p:nvSpPr>
            <p:cNvPr id="129" name="二等辺三角形 128"/>
            <p:cNvSpPr/>
            <p:nvPr/>
          </p:nvSpPr>
          <p:spPr>
            <a:xfrm>
              <a:off x="1592694" y="6524884"/>
              <a:ext cx="541243" cy="189525"/>
            </a:xfrm>
            <a:prstGeom prst="triangle">
              <a:avLst>
                <a:gd name="adj" fmla="val 50905"/>
              </a:avLst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0" name="二等辺三角形 129"/>
            <p:cNvSpPr/>
            <p:nvPr/>
          </p:nvSpPr>
          <p:spPr>
            <a:xfrm rot="10800000">
              <a:off x="1657588" y="6799825"/>
              <a:ext cx="424282" cy="157976"/>
            </a:xfrm>
            <a:prstGeom prst="triangle">
              <a:avLst/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3" name="楕円 132"/>
            <p:cNvSpPr>
              <a:spLocks noChangeAspect="1"/>
            </p:cNvSpPr>
            <p:nvPr/>
          </p:nvSpPr>
          <p:spPr>
            <a:xfrm>
              <a:off x="2483299" y="6780398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4" name="楕円 133"/>
            <p:cNvSpPr>
              <a:spLocks noChangeAspect="1"/>
            </p:cNvSpPr>
            <p:nvPr/>
          </p:nvSpPr>
          <p:spPr>
            <a:xfrm>
              <a:off x="738785" y="6735030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3" name="角丸四角形吹き出し 2"/>
          <p:cNvSpPr/>
          <p:nvPr/>
        </p:nvSpPr>
        <p:spPr>
          <a:xfrm>
            <a:off x="3461657" y="359229"/>
            <a:ext cx="8180614" cy="4241698"/>
          </a:xfrm>
          <a:prstGeom prst="wedgeRoundRectCallout">
            <a:avLst>
              <a:gd name="adj1" fmla="val -53168"/>
              <a:gd name="adj2" fmla="val 5903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答え８：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次のような個別支援をしているよ。</a:t>
            </a:r>
            <a:endParaRPr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詳</a:t>
            </a:r>
            <a:r>
              <a:rPr lang="ja-JP" altLang="en-US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しくは職業相談窓口で確認</a:t>
            </a:r>
            <a:r>
              <a:rPr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してね。</a:t>
            </a:r>
            <a:endParaRPr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 就職支援</a:t>
            </a:r>
            <a:r>
              <a:rPr lang="ja-JP" altLang="en-US" sz="32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セミナー</a:t>
            </a:r>
            <a:r>
              <a:rPr lang="ja-JP" altLang="en-US" sz="3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（先着順）</a:t>
            </a:r>
            <a:endParaRPr lang="en-US" altLang="ja-JP" sz="32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 </a:t>
            </a:r>
            <a:r>
              <a:rPr lang="ja-JP" altLang="en-US" sz="32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早期再就職支援</a:t>
            </a:r>
            <a:r>
              <a:rPr lang="ja-JP" altLang="en-US" sz="3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コーナー（予約制）</a:t>
            </a:r>
            <a:endParaRPr lang="en-US" altLang="ja-JP" sz="32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 </a:t>
            </a:r>
            <a:r>
              <a:rPr lang="ja-JP" altLang="en-US" sz="32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マザーズ</a:t>
            </a:r>
            <a:r>
              <a:rPr lang="ja-JP" altLang="en-US" sz="3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コーナー</a:t>
            </a:r>
            <a:endParaRPr lang="en-US" altLang="ja-JP" sz="32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④ </a:t>
            </a:r>
            <a:r>
              <a:rPr lang="ja-JP" altLang="en-US" sz="32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生涯現役支援</a:t>
            </a:r>
            <a:r>
              <a:rPr lang="ja-JP" altLang="en-US" sz="3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窓口</a:t>
            </a:r>
            <a:endParaRPr lang="en-US" altLang="ja-JP" sz="32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605782" y="5260562"/>
            <a:ext cx="7899362" cy="123756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 上記以外にも個別支援を行っています。詳しくは職業相談窓口でご確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認ください。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楕円 63"/>
          <p:cNvSpPr/>
          <p:nvPr/>
        </p:nvSpPr>
        <p:spPr>
          <a:xfrm>
            <a:off x="987254" y="4092518"/>
            <a:ext cx="277763" cy="31422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5" name="楕円 64"/>
          <p:cNvSpPr/>
          <p:nvPr/>
        </p:nvSpPr>
        <p:spPr>
          <a:xfrm>
            <a:off x="2270272" y="3958064"/>
            <a:ext cx="366283" cy="42683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0" name="星 7 8"/>
          <p:cNvSpPr/>
          <p:nvPr/>
        </p:nvSpPr>
        <p:spPr>
          <a:xfrm rot="3202704">
            <a:off x="2416028" y="2723806"/>
            <a:ext cx="1232216" cy="837636"/>
          </a:xfrm>
          <a:custGeom>
            <a:avLst/>
            <a:gdLst>
              <a:gd name="connsiteX0" fmla="*/ -2 w 591419"/>
              <a:gd name="connsiteY0" fmla="*/ 508803 h 791165"/>
              <a:gd name="connsiteX1" fmla="*/ 91072 w 591419"/>
              <a:gd name="connsiteY1" fmla="*/ 352104 h 791165"/>
              <a:gd name="connsiteX2" fmla="*/ 58569 w 591419"/>
              <a:gd name="connsiteY2" fmla="*/ 156701 h 791165"/>
              <a:gd name="connsiteX3" fmla="*/ 204638 w 591419"/>
              <a:gd name="connsiteY3" fmla="*/ 156701 h 791165"/>
              <a:gd name="connsiteX4" fmla="*/ 295710 w 591419"/>
              <a:gd name="connsiteY4" fmla="*/ 0 h 791165"/>
              <a:gd name="connsiteX5" fmla="*/ 386781 w 591419"/>
              <a:gd name="connsiteY5" fmla="*/ 156701 h 791165"/>
              <a:gd name="connsiteX6" fmla="*/ 532850 w 591419"/>
              <a:gd name="connsiteY6" fmla="*/ 156701 h 791165"/>
              <a:gd name="connsiteX7" fmla="*/ 500347 w 591419"/>
              <a:gd name="connsiteY7" fmla="*/ 352104 h 791165"/>
              <a:gd name="connsiteX8" fmla="*/ 591421 w 591419"/>
              <a:gd name="connsiteY8" fmla="*/ 508803 h 791165"/>
              <a:gd name="connsiteX9" fmla="*/ 459816 w 591419"/>
              <a:gd name="connsiteY9" fmla="*/ 595766 h 791165"/>
              <a:gd name="connsiteX10" fmla="*/ 427312 w 591419"/>
              <a:gd name="connsiteY10" fmla="*/ 791169 h 791165"/>
              <a:gd name="connsiteX11" fmla="*/ 295710 w 591419"/>
              <a:gd name="connsiteY11" fmla="*/ 704206 h 791165"/>
              <a:gd name="connsiteX12" fmla="*/ 164107 w 591419"/>
              <a:gd name="connsiteY12" fmla="*/ 791169 h 791165"/>
              <a:gd name="connsiteX13" fmla="*/ 131603 w 591419"/>
              <a:gd name="connsiteY13" fmla="*/ 595766 h 791165"/>
              <a:gd name="connsiteX14" fmla="*/ -2 w 591419"/>
              <a:gd name="connsiteY14" fmla="*/ 508803 h 791165"/>
              <a:gd name="connsiteX0" fmla="*/ 0 w 591423"/>
              <a:gd name="connsiteY0" fmla="*/ 508803 h 791169"/>
              <a:gd name="connsiteX1" fmla="*/ 91074 w 591423"/>
              <a:gd name="connsiteY1" fmla="*/ 352104 h 791169"/>
              <a:gd name="connsiteX2" fmla="*/ 58571 w 591423"/>
              <a:gd name="connsiteY2" fmla="*/ 156701 h 791169"/>
              <a:gd name="connsiteX3" fmla="*/ 204640 w 591423"/>
              <a:gd name="connsiteY3" fmla="*/ 156701 h 791169"/>
              <a:gd name="connsiteX4" fmla="*/ 295712 w 591423"/>
              <a:gd name="connsiteY4" fmla="*/ 0 h 791169"/>
              <a:gd name="connsiteX5" fmla="*/ 386783 w 591423"/>
              <a:gd name="connsiteY5" fmla="*/ 156701 h 791169"/>
              <a:gd name="connsiteX6" fmla="*/ 532852 w 591423"/>
              <a:gd name="connsiteY6" fmla="*/ 156701 h 791169"/>
              <a:gd name="connsiteX7" fmla="*/ 500349 w 591423"/>
              <a:gd name="connsiteY7" fmla="*/ 352104 h 791169"/>
              <a:gd name="connsiteX8" fmla="*/ 591423 w 591423"/>
              <a:gd name="connsiteY8" fmla="*/ 508803 h 791169"/>
              <a:gd name="connsiteX9" fmla="*/ 459818 w 591423"/>
              <a:gd name="connsiteY9" fmla="*/ 595766 h 791169"/>
              <a:gd name="connsiteX10" fmla="*/ 295712 w 591423"/>
              <a:gd name="connsiteY10" fmla="*/ 704206 h 791169"/>
              <a:gd name="connsiteX11" fmla="*/ 164109 w 591423"/>
              <a:gd name="connsiteY11" fmla="*/ 791169 h 791169"/>
              <a:gd name="connsiteX12" fmla="*/ 131605 w 591423"/>
              <a:gd name="connsiteY12" fmla="*/ 595766 h 791169"/>
              <a:gd name="connsiteX13" fmla="*/ 0 w 591423"/>
              <a:gd name="connsiteY13" fmla="*/ 508803 h 791169"/>
              <a:gd name="connsiteX0" fmla="*/ 0 w 591423"/>
              <a:gd name="connsiteY0" fmla="*/ 508803 h 791169"/>
              <a:gd name="connsiteX1" fmla="*/ 91074 w 591423"/>
              <a:gd name="connsiteY1" fmla="*/ 352104 h 791169"/>
              <a:gd name="connsiteX2" fmla="*/ 58571 w 591423"/>
              <a:gd name="connsiteY2" fmla="*/ 156701 h 791169"/>
              <a:gd name="connsiteX3" fmla="*/ 204640 w 591423"/>
              <a:gd name="connsiteY3" fmla="*/ 156701 h 791169"/>
              <a:gd name="connsiteX4" fmla="*/ 295712 w 591423"/>
              <a:gd name="connsiteY4" fmla="*/ 0 h 791169"/>
              <a:gd name="connsiteX5" fmla="*/ 386783 w 591423"/>
              <a:gd name="connsiteY5" fmla="*/ 156701 h 791169"/>
              <a:gd name="connsiteX6" fmla="*/ 532852 w 591423"/>
              <a:gd name="connsiteY6" fmla="*/ 156701 h 791169"/>
              <a:gd name="connsiteX7" fmla="*/ 500349 w 591423"/>
              <a:gd name="connsiteY7" fmla="*/ 352104 h 791169"/>
              <a:gd name="connsiteX8" fmla="*/ 591423 w 591423"/>
              <a:gd name="connsiteY8" fmla="*/ 508803 h 791169"/>
              <a:gd name="connsiteX9" fmla="*/ 459818 w 591423"/>
              <a:gd name="connsiteY9" fmla="*/ 595766 h 791169"/>
              <a:gd name="connsiteX10" fmla="*/ 164109 w 591423"/>
              <a:gd name="connsiteY10" fmla="*/ 791169 h 791169"/>
              <a:gd name="connsiteX11" fmla="*/ 131605 w 591423"/>
              <a:gd name="connsiteY11" fmla="*/ 595766 h 791169"/>
              <a:gd name="connsiteX12" fmla="*/ 0 w 591423"/>
              <a:gd name="connsiteY12" fmla="*/ 508803 h 791169"/>
              <a:gd name="connsiteX0" fmla="*/ 0 w 591423"/>
              <a:gd name="connsiteY0" fmla="*/ 508803 h 595766"/>
              <a:gd name="connsiteX1" fmla="*/ 91074 w 591423"/>
              <a:gd name="connsiteY1" fmla="*/ 352104 h 595766"/>
              <a:gd name="connsiteX2" fmla="*/ 58571 w 591423"/>
              <a:gd name="connsiteY2" fmla="*/ 156701 h 595766"/>
              <a:gd name="connsiteX3" fmla="*/ 204640 w 591423"/>
              <a:gd name="connsiteY3" fmla="*/ 156701 h 595766"/>
              <a:gd name="connsiteX4" fmla="*/ 295712 w 591423"/>
              <a:gd name="connsiteY4" fmla="*/ 0 h 595766"/>
              <a:gd name="connsiteX5" fmla="*/ 386783 w 591423"/>
              <a:gd name="connsiteY5" fmla="*/ 156701 h 595766"/>
              <a:gd name="connsiteX6" fmla="*/ 532852 w 591423"/>
              <a:gd name="connsiteY6" fmla="*/ 156701 h 595766"/>
              <a:gd name="connsiteX7" fmla="*/ 500349 w 591423"/>
              <a:gd name="connsiteY7" fmla="*/ 352104 h 595766"/>
              <a:gd name="connsiteX8" fmla="*/ 591423 w 591423"/>
              <a:gd name="connsiteY8" fmla="*/ 508803 h 595766"/>
              <a:gd name="connsiteX9" fmla="*/ 459818 w 591423"/>
              <a:gd name="connsiteY9" fmla="*/ 595766 h 595766"/>
              <a:gd name="connsiteX10" fmla="*/ 131605 w 591423"/>
              <a:gd name="connsiteY10" fmla="*/ 595766 h 595766"/>
              <a:gd name="connsiteX11" fmla="*/ 0 w 591423"/>
              <a:gd name="connsiteY11" fmla="*/ 508803 h 595766"/>
              <a:gd name="connsiteX0" fmla="*/ 0 w 591423"/>
              <a:gd name="connsiteY0" fmla="*/ 508803 h 595766"/>
              <a:gd name="connsiteX1" fmla="*/ 91074 w 591423"/>
              <a:gd name="connsiteY1" fmla="*/ 352104 h 595766"/>
              <a:gd name="connsiteX2" fmla="*/ 58571 w 591423"/>
              <a:gd name="connsiteY2" fmla="*/ 156701 h 595766"/>
              <a:gd name="connsiteX3" fmla="*/ 204640 w 591423"/>
              <a:gd name="connsiteY3" fmla="*/ 156701 h 595766"/>
              <a:gd name="connsiteX4" fmla="*/ 295712 w 591423"/>
              <a:gd name="connsiteY4" fmla="*/ 0 h 595766"/>
              <a:gd name="connsiteX5" fmla="*/ 386783 w 591423"/>
              <a:gd name="connsiteY5" fmla="*/ 156701 h 595766"/>
              <a:gd name="connsiteX6" fmla="*/ 532852 w 591423"/>
              <a:gd name="connsiteY6" fmla="*/ 156701 h 595766"/>
              <a:gd name="connsiteX7" fmla="*/ 500349 w 591423"/>
              <a:gd name="connsiteY7" fmla="*/ 352104 h 595766"/>
              <a:gd name="connsiteX8" fmla="*/ 591423 w 591423"/>
              <a:gd name="connsiteY8" fmla="*/ 508803 h 595766"/>
              <a:gd name="connsiteX9" fmla="*/ 459818 w 591423"/>
              <a:gd name="connsiteY9" fmla="*/ 595766 h 595766"/>
              <a:gd name="connsiteX10" fmla="*/ 0 w 591423"/>
              <a:gd name="connsiteY10" fmla="*/ 508803 h 595766"/>
              <a:gd name="connsiteX0" fmla="*/ 0 w 591423"/>
              <a:gd name="connsiteY0" fmla="*/ 508803 h 508803"/>
              <a:gd name="connsiteX1" fmla="*/ 91074 w 591423"/>
              <a:gd name="connsiteY1" fmla="*/ 352104 h 508803"/>
              <a:gd name="connsiteX2" fmla="*/ 58571 w 591423"/>
              <a:gd name="connsiteY2" fmla="*/ 156701 h 508803"/>
              <a:gd name="connsiteX3" fmla="*/ 204640 w 591423"/>
              <a:gd name="connsiteY3" fmla="*/ 156701 h 508803"/>
              <a:gd name="connsiteX4" fmla="*/ 295712 w 591423"/>
              <a:gd name="connsiteY4" fmla="*/ 0 h 508803"/>
              <a:gd name="connsiteX5" fmla="*/ 386783 w 591423"/>
              <a:gd name="connsiteY5" fmla="*/ 156701 h 508803"/>
              <a:gd name="connsiteX6" fmla="*/ 532852 w 591423"/>
              <a:gd name="connsiteY6" fmla="*/ 156701 h 508803"/>
              <a:gd name="connsiteX7" fmla="*/ 500349 w 591423"/>
              <a:gd name="connsiteY7" fmla="*/ 352104 h 508803"/>
              <a:gd name="connsiteX8" fmla="*/ 591423 w 591423"/>
              <a:gd name="connsiteY8" fmla="*/ 508803 h 508803"/>
              <a:gd name="connsiteX9" fmla="*/ 0 w 591423"/>
              <a:gd name="connsiteY9" fmla="*/ 508803 h 508803"/>
              <a:gd name="connsiteX0" fmla="*/ 0 w 591423"/>
              <a:gd name="connsiteY0" fmla="*/ 508803 h 508843"/>
              <a:gd name="connsiteX1" fmla="*/ 91074 w 591423"/>
              <a:gd name="connsiteY1" fmla="*/ 352104 h 508843"/>
              <a:gd name="connsiteX2" fmla="*/ 58571 w 591423"/>
              <a:gd name="connsiteY2" fmla="*/ 156701 h 508843"/>
              <a:gd name="connsiteX3" fmla="*/ 204640 w 591423"/>
              <a:gd name="connsiteY3" fmla="*/ 156701 h 508843"/>
              <a:gd name="connsiteX4" fmla="*/ 295712 w 591423"/>
              <a:gd name="connsiteY4" fmla="*/ 0 h 508843"/>
              <a:gd name="connsiteX5" fmla="*/ 386783 w 591423"/>
              <a:gd name="connsiteY5" fmla="*/ 156701 h 508843"/>
              <a:gd name="connsiteX6" fmla="*/ 532852 w 591423"/>
              <a:gd name="connsiteY6" fmla="*/ 156701 h 508843"/>
              <a:gd name="connsiteX7" fmla="*/ 500349 w 591423"/>
              <a:gd name="connsiteY7" fmla="*/ 352104 h 508843"/>
              <a:gd name="connsiteX8" fmla="*/ 591423 w 591423"/>
              <a:gd name="connsiteY8" fmla="*/ 508803 h 508843"/>
              <a:gd name="connsiteX9" fmla="*/ 334715 w 591423"/>
              <a:gd name="connsiteY9" fmla="*/ 330208 h 508843"/>
              <a:gd name="connsiteX10" fmla="*/ 0 w 591423"/>
              <a:gd name="connsiteY10" fmla="*/ 508803 h 508843"/>
              <a:gd name="connsiteX0" fmla="*/ 62098 w 653521"/>
              <a:gd name="connsiteY0" fmla="*/ 508803 h 508843"/>
              <a:gd name="connsiteX1" fmla="*/ 153172 w 653521"/>
              <a:gd name="connsiteY1" fmla="*/ 352104 h 508843"/>
              <a:gd name="connsiteX2" fmla="*/ 0 w 653521"/>
              <a:gd name="connsiteY2" fmla="*/ 227380 h 508843"/>
              <a:gd name="connsiteX3" fmla="*/ 266738 w 653521"/>
              <a:gd name="connsiteY3" fmla="*/ 156701 h 508843"/>
              <a:gd name="connsiteX4" fmla="*/ 357810 w 653521"/>
              <a:gd name="connsiteY4" fmla="*/ 0 h 508843"/>
              <a:gd name="connsiteX5" fmla="*/ 448881 w 653521"/>
              <a:gd name="connsiteY5" fmla="*/ 156701 h 508843"/>
              <a:gd name="connsiteX6" fmla="*/ 594950 w 653521"/>
              <a:gd name="connsiteY6" fmla="*/ 156701 h 508843"/>
              <a:gd name="connsiteX7" fmla="*/ 562447 w 653521"/>
              <a:gd name="connsiteY7" fmla="*/ 352104 h 508843"/>
              <a:gd name="connsiteX8" fmla="*/ 653521 w 653521"/>
              <a:gd name="connsiteY8" fmla="*/ 508803 h 508843"/>
              <a:gd name="connsiteX9" fmla="*/ 396813 w 653521"/>
              <a:gd name="connsiteY9" fmla="*/ 330208 h 508843"/>
              <a:gd name="connsiteX10" fmla="*/ 62098 w 653521"/>
              <a:gd name="connsiteY10" fmla="*/ 508803 h 508843"/>
              <a:gd name="connsiteX0" fmla="*/ 62098 w 663631"/>
              <a:gd name="connsiteY0" fmla="*/ 508803 h 508843"/>
              <a:gd name="connsiteX1" fmla="*/ 153172 w 663631"/>
              <a:gd name="connsiteY1" fmla="*/ 352104 h 508843"/>
              <a:gd name="connsiteX2" fmla="*/ 0 w 663631"/>
              <a:gd name="connsiteY2" fmla="*/ 227380 h 508843"/>
              <a:gd name="connsiteX3" fmla="*/ 266738 w 663631"/>
              <a:gd name="connsiteY3" fmla="*/ 156701 h 508843"/>
              <a:gd name="connsiteX4" fmla="*/ 357810 w 663631"/>
              <a:gd name="connsiteY4" fmla="*/ 0 h 508843"/>
              <a:gd name="connsiteX5" fmla="*/ 448881 w 663631"/>
              <a:gd name="connsiteY5" fmla="*/ 156701 h 508843"/>
              <a:gd name="connsiteX6" fmla="*/ 663631 w 663631"/>
              <a:gd name="connsiteY6" fmla="*/ 157576 h 508843"/>
              <a:gd name="connsiteX7" fmla="*/ 562447 w 663631"/>
              <a:gd name="connsiteY7" fmla="*/ 352104 h 508843"/>
              <a:gd name="connsiteX8" fmla="*/ 653521 w 663631"/>
              <a:gd name="connsiteY8" fmla="*/ 508803 h 508843"/>
              <a:gd name="connsiteX9" fmla="*/ 396813 w 663631"/>
              <a:gd name="connsiteY9" fmla="*/ 330208 h 508843"/>
              <a:gd name="connsiteX10" fmla="*/ 62098 w 663631"/>
              <a:gd name="connsiteY10" fmla="*/ 508803 h 508843"/>
              <a:gd name="connsiteX0" fmla="*/ 62098 w 663631"/>
              <a:gd name="connsiteY0" fmla="*/ 508803 h 508843"/>
              <a:gd name="connsiteX1" fmla="*/ 153172 w 663631"/>
              <a:gd name="connsiteY1" fmla="*/ 352104 h 508843"/>
              <a:gd name="connsiteX2" fmla="*/ 0 w 663631"/>
              <a:gd name="connsiteY2" fmla="*/ 227380 h 508843"/>
              <a:gd name="connsiteX3" fmla="*/ 302868 w 663631"/>
              <a:gd name="connsiteY3" fmla="*/ 224091 h 508843"/>
              <a:gd name="connsiteX4" fmla="*/ 357810 w 663631"/>
              <a:gd name="connsiteY4" fmla="*/ 0 h 508843"/>
              <a:gd name="connsiteX5" fmla="*/ 448881 w 663631"/>
              <a:gd name="connsiteY5" fmla="*/ 156701 h 508843"/>
              <a:gd name="connsiteX6" fmla="*/ 663631 w 663631"/>
              <a:gd name="connsiteY6" fmla="*/ 157576 h 508843"/>
              <a:gd name="connsiteX7" fmla="*/ 562447 w 663631"/>
              <a:gd name="connsiteY7" fmla="*/ 352104 h 508843"/>
              <a:gd name="connsiteX8" fmla="*/ 653521 w 663631"/>
              <a:gd name="connsiteY8" fmla="*/ 508803 h 508843"/>
              <a:gd name="connsiteX9" fmla="*/ 396813 w 663631"/>
              <a:gd name="connsiteY9" fmla="*/ 330208 h 508843"/>
              <a:gd name="connsiteX10" fmla="*/ 62098 w 663631"/>
              <a:gd name="connsiteY10" fmla="*/ 508803 h 508843"/>
              <a:gd name="connsiteX0" fmla="*/ 62098 w 663631"/>
              <a:gd name="connsiteY0" fmla="*/ 508803 h 508803"/>
              <a:gd name="connsiteX1" fmla="*/ 153172 w 663631"/>
              <a:gd name="connsiteY1" fmla="*/ 352104 h 508803"/>
              <a:gd name="connsiteX2" fmla="*/ 0 w 663631"/>
              <a:gd name="connsiteY2" fmla="*/ 227380 h 508803"/>
              <a:gd name="connsiteX3" fmla="*/ 302868 w 663631"/>
              <a:gd name="connsiteY3" fmla="*/ 224091 h 508803"/>
              <a:gd name="connsiteX4" fmla="*/ 357810 w 663631"/>
              <a:gd name="connsiteY4" fmla="*/ 0 h 508803"/>
              <a:gd name="connsiteX5" fmla="*/ 448881 w 663631"/>
              <a:gd name="connsiteY5" fmla="*/ 156701 h 508803"/>
              <a:gd name="connsiteX6" fmla="*/ 663631 w 663631"/>
              <a:gd name="connsiteY6" fmla="*/ 157576 h 508803"/>
              <a:gd name="connsiteX7" fmla="*/ 562447 w 663631"/>
              <a:gd name="connsiteY7" fmla="*/ 352104 h 508803"/>
              <a:gd name="connsiteX8" fmla="*/ 653521 w 663631"/>
              <a:gd name="connsiteY8" fmla="*/ 508803 h 508803"/>
              <a:gd name="connsiteX9" fmla="*/ 396813 w 663631"/>
              <a:gd name="connsiteY9" fmla="*/ 330208 h 508803"/>
              <a:gd name="connsiteX10" fmla="*/ 62098 w 663631"/>
              <a:gd name="connsiteY10" fmla="*/ 508803 h 50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3631" h="508803">
                <a:moveTo>
                  <a:pt x="62098" y="508803"/>
                </a:moveTo>
                <a:lnTo>
                  <a:pt x="153172" y="352104"/>
                </a:lnTo>
                <a:lnTo>
                  <a:pt x="0" y="227380"/>
                </a:lnTo>
                <a:lnTo>
                  <a:pt x="302868" y="224091"/>
                </a:lnTo>
                <a:lnTo>
                  <a:pt x="357810" y="0"/>
                </a:lnTo>
                <a:lnTo>
                  <a:pt x="448881" y="156701"/>
                </a:lnTo>
                <a:lnTo>
                  <a:pt x="663631" y="157576"/>
                </a:lnTo>
                <a:lnTo>
                  <a:pt x="562447" y="352104"/>
                </a:lnTo>
                <a:lnTo>
                  <a:pt x="653521" y="508803"/>
                </a:lnTo>
                <a:cubicBezTo>
                  <a:pt x="474325" y="378801"/>
                  <a:pt x="489639" y="327012"/>
                  <a:pt x="396813" y="330208"/>
                </a:cubicBezTo>
                <a:lnTo>
                  <a:pt x="62098" y="50880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193562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1" name="角丸四角形 80"/>
          <p:cNvSpPr/>
          <p:nvPr/>
        </p:nvSpPr>
        <p:spPr>
          <a:xfrm>
            <a:off x="152400" y="375557"/>
            <a:ext cx="11887200" cy="2859826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5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ハローワークに出ている</a:t>
            </a:r>
            <a:r>
              <a:rPr kumimoji="1" lang="ja-JP" altLang="en-US" sz="35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求人は毎日更新されている</a:t>
            </a:r>
            <a:r>
              <a:rPr kumimoji="1" lang="ja-JP" altLang="en-US" sz="35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よ！</a:t>
            </a:r>
            <a:endParaRPr kumimoji="1" lang="en-US" altLang="ja-JP" sz="35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7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条件がいい求人は出たその日に受付終了なんてこともあるから、</a:t>
            </a:r>
            <a:r>
              <a:rPr kumimoji="1" lang="ja-JP" altLang="en-US" sz="37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求人はこまめにチェック</a:t>
            </a:r>
            <a:r>
              <a:rPr kumimoji="1" lang="ja-JP" altLang="en-US" sz="37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してね！</a:t>
            </a:r>
            <a:endParaRPr kumimoji="1" lang="ja-JP" altLang="en-US" sz="37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5" name="楕円 84"/>
          <p:cNvSpPr/>
          <p:nvPr/>
        </p:nvSpPr>
        <p:spPr>
          <a:xfrm>
            <a:off x="774354" y="5692409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325656" y="2882117"/>
            <a:ext cx="2817093" cy="3041246"/>
            <a:chOff x="-17953" y="4744537"/>
            <a:chExt cx="3521366" cy="3801557"/>
          </a:xfrm>
        </p:grpSpPr>
        <p:grpSp>
          <p:nvGrpSpPr>
            <p:cNvPr id="8" name="グループ化 7"/>
            <p:cNvGrpSpPr>
              <a:grpSpLocks noChangeAspect="1"/>
            </p:cNvGrpSpPr>
            <p:nvPr/>
          </p:nvGrpSpPr>
          <p:grpSpPr>
            <a:xfrm>
              <a:off x="-17953" y="4744537"/>
              <a:ext cx="3521366" cy="3801557"/>
              <a:chOff x="1899662" y="2075342"/>
              <a:chExt cx="3404381" cy="3737402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1899662" y="2075342"/>
                <a:ext cx="3404381" cy="3737402"/>
                <a:chOff x="1647963" y="2255467"/>
                <a:chExt cx="3404381" cy="3737402"/>
              </a:xfrm>
            </p:grpSpPr>
            <p:sp>
              <p:nvSpPr>
                <p:cNvPr id="15" name="楕円 14"/>
                <p:cNvSpPr/>
                <p:nvPr/>
              </p:nvSpPr>
              <p:spPr>
                <a:xfrm>
                  <a:off x="2666785" y="4366730"/>
                  <a:ext cx="1354122" cy="138513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6675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16" name="楕円 15"/>
                <p:cNvSpPr/>
                <p:nvPr/>
              </p:nvSpPr>
              <p:spPr>
                <a:xfrm>
                  <a:off x="1647963" y="2522733"/>
                  <a:ext cx="3404381" cy="287131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76200"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grpSp>
              <p:nvGrpSpPr>
                <p:cNvPr id="17" name="グループ化 16"/>
                <p:cNvGrpSpPr/>
                <p:nvPr/>
              </p:nvGrpSpPr>
              <p:grpSpPr>
                <a:xfrm rot="20838165">
                  <a:off x="2711232" y="5480633"/>
                  <a:ext cx="344764" cy="487275"/>
                  <a:chOff x="5367767" y="1751027"/>
                  <a:chExt cx="343485" cy="767030"/>
                </a:xfrm>
              </p:grpSpPr>
              <p:cxnSp>
                <p:nvCxnSpPr>
                  <p:cNvPr id="34" name="直線コネクタ 33"/>
                  <p:cNvCxnSpPr/>
                  <p:nvPr/>
                </p:nvCxnSpPr>
                <p:spPr>
                  <a:xfrm flipH="1">
                    <a:off x="5598712" y="1751027"/>
                    <a:ext cx="112540" cy="450165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直線コネクタ 34"/>
                  <p:cNvCxnSpPr/>
                  <p:nvPr/>
                </p:nvCxnSpPr>
                <p:spPr>
                  <a:xfrm flipH="1">
                    <a:off x="5367767" y="2176365"/>
                    <a:ext cx="213359" cy="152399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直線コネクタ 35"/>
                  <p:cNvCxnSpPr/>
                  <p:nvPr/>
                </p:nvCxnSpPr>
                <p:spPr>
                  <a:xfrm flipH="1">
                    <a:off x="5504719" y="2189329"/>
                    <a:ext cx="77621" cy="304800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直線コネクタ 36"/>
                  <p:cNvCxnSpPr/>
                  <p:nvPr/>
                </p:nvCxnSpPr>
                <p:spPr>
                  <a:xfrm>
                    <a:off x="5607302" y="2182776"/>
                    <a:ext cx="72691" cy="335281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グループ化 17"/>
                <p:cNvGrpSpPr/>
                <p:nvPr/>
              </p:nvGrpSpPr>
              <p:grpSpPr>
                <a:xfrm rot="20033029">
                  <a:off x="3521900" y="5485869"/>
                  <a:ext cx="268210" cy="507000"/>
                  <a:chOff x="4912060" y="1466051"/>
                  <a:chExt cx="333112" cy="831922"/>
                </a:xfrm>
              </p:grpSpPr>
              <p:cxnSp>
                <p:nvCxnSpPr>
                  <p:cNvPr id="30" name="直線コネクタ 29"/>
                  <p:cNvCxnSpPr/>
                  <p:nvPr/>
                </p:nvCxnSpPr>
                <p:spPr>
                  <a:xfrm rot="1566971">
                    <a:off x="5142620" y="1466051"/>
                    <a:ext cx="94814" cy="484941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直線コネクタ 30"/>
                  <p:cNvCxnSpPr/>
                  <p:nvPr/>
                </p:nvCxnSpPr>
                <p:spPr>
                  <a:xfrm flipH="1">
                    <a:off x="4912060" y="1919412"/>
                    <a:ext cx="213359" cy="152401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線コネクタ 31"/>
                  <p:cNvCxnSpPr/>
                  <p:nvPr/>
                </p:nvCxnSpPr>
                <p:spPr>
                  <a:xfrm flipH="1">
                    <a:off x="5060077" y="1993173"/>
                    <a:ext cx="77622" cy="304800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直線コネクタ 32"/>
                  <p:cNvCxnSpPr/>
                  <p:nvPr/>
                </p:nvCxnSpPr>
                <p:spPr>
                  <a:xfrm>
                    <a:off x="5172481" y="1918764"/>
                    <a:ext cx="72691" cy="335277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グループ化 18"/>
                <p:cNvGrpSpPr/>
                <p:nvPr/>
              </p:nvGrpSpPr>
              <p:grpSpPr>
                <a:xfrm>
                  <a:off x="3205102" y="4005771"/>
                  <a:ext cx="523262" cy="425612"/>
                  <a:chOff x="2499192" y="2490251"/>
                  <a:chExt cx="693187" cy="679489"/>
                </a:xfrm>
              </p:grpSpPr>
              <p:sp>
                <p:nvSpPr>
                  <p:cNvPr id="28" name="二等辺三角形 27"/>
                  <p:cNvSpPr/>
                  <p:nvPr/>
                </p:nvSpPr>
                <p:spPr>
                  <a:xfrm>
                    <a:off x="2499192" y="2490251"/>
                    <a:ext cx="693187" cy="297471"/>
                  </a:xfrm>
                  <a:prstGeom prst="triangle">
                    <a:avLst>
                      <a:gd name="adj" fmla="val 50905"/>
                    </a:avLst>
                  </a:prstGeom>
                  <a:solidFill>
                    <a:srgbClr val="FFFF00"/>
                  </a:solidFill>
                  <a:ln w="63500">
                    <a:noFill/>
                  </a:ln>
                  <a:effectLst>
                    <a:glow rad="63500">
                      <a:schemeClr val="tx1">
                        <a:alpha val="40000"/>
                      </a:schemeClr>
                    </a:glow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>
                      <a:effectLst>
                        <a:glow rad="228600">
                          <a:schemeClr val="accent1">
                            <a:satMod val="175000"/>
                            <a:alpha val="40000"/>
                          </a:schemeClr>
                        </a:glow>
                      </a:effectLst>
                    </a:endParaRPr>
                  </a:p>
                </p:txBody>
              </p:sp>
              <p:sp>
                <p:nvSpPr>
                  <p:cNvPr id="29" name="二等辺三角形 28"/>
                  <p:cNvSpPr/>
                  <p:nvPr/>
                </p:nvSpPr>
                <p:spPr>
                  <a:xfrm rot="10800000">
                    <a:off x="2582304" y="2921787"/>
                    <a:ext cx="543391" cy="247953"/>
                  </a:xfrm>
                  <a:prstGeom prst="triangle">
                    <a:avLst/>
                  </a:prstGeom>
                  <a:solidFill>
                    <a:srgbClr val="FFFF00"/>
                  </a:solidFill>
                  <a:ln w="63500">
                    <a:noFill/>
                  </a:ln>
                  <a:effectLst>
                    <a:glow rad="63500">
                      <a:schemeClr val="tx1">
                        <a:alpha val="40000"/>
                      </a:schemeClr>
                    </a:glow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>
                      <a:effectLst>
                        <a:glow rad="228600">
                          <a:schemeClr val="accent1">
                            <a:satMod val="175000"/>
                            <a:alpha val="40000"/>
                          </a:schemeClr>
                        </a:glow>
                      </a:effectLst>
                    </a:endParaRPr>
                  </a:p>
                </p:txBody>
              </p:sp>
            </p:grpSp>
            <p:sp>
              <p:nvSpPr>
                <p:cNvPr id="20" name="楕円 19"/>
                <p:cNvSpPr/>
                <p:nvPr/>
              </p:nvSpPr>
              <p:spPr>
                <a:xfrm>
                  <a:off x="2858925" y="5128337"/>
                  <a:ext cx="960713" cy="448893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1" name="月 20"/>
                <p:cNvSpPr/>
                <p:nvPr/>
              </p:nvSpPr>
              <p:spPr>
                <a:xfrm rot="16200000">
                  <a:off x="3318045" y="5172987"/>
                  <a:ext cx="75469" cy="579468"/>
                </a:xfrm>
                <a:prstGeom prst="moon">
                  <a:avLst>
                    <a:gd name="adj" fmla="val 57822"/>
                  </a:avLst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2" name="月 21"/>
                <p:cNvSpPr/>
                <p:nvPr/>
              </p:nvSpPr>
              <p:spPr>
                <a:xfrm rot="16200000">
                  <a:off x="3311557" y="4985422"/>
                  <a:ext cx="83672" cy="649555"/>
                </a:xfrm>
                <a:prstGeom prst="moon">
                  <a:avLst>
                    <a:gd name="adj" fmla="val 48592"/>
                  </a:avLst>
                </a:prstGeom>
                <a:gradFill flip="none" rotWithShape="1">
                  <a:gsLst>
                    <a:gs pos="14000">
                      <a:schemeClr val="accent1">
                        <a:lumMod val="60000"/>
                        <a:lumOff val="4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  <a:gs pos="9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3" name="楕円 22"/>
                <p:cNvSpPr/>
                <p:nvPr/>
              </p:nvSpPr>
              <p:spPr>
                <a:xfrm rot="20149421">
                  <a:off x="2833652" y="2403342"/>
                  <a:ext cx="436099" cy="71286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4" name="楕円 23"/>
                <p:cNvSpPr/>
                <p:nvPr/>
              </p:nvSpPr>
              <p:spPr>
                <a:xfrm>
                  <a:off x="3082323" y="2255467"/>
                  <a:ext cx="436099" cy="71286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5" name="楕円 24"/>
                <p:cNvSpPr/>
                <p:nvPr/>
              </p:nvSpPr>
              <p:spPr>
                <a:xfrm rot="2375754">
                  <a:off x="3298183" y="2361641"/>
                  <a:ext cx="436099" cy="71286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6" name="楕円 25"/>
                <p:cNvSpPr/>
                <p:nvPr/>
              </p:nvSpPr>
              <p:spPr>
                <a:xfrm rot="2070415">
                  <a:off x="2418681" y="5019040"/>
                  <a:ext cx="397394" cy="646865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7" name="楕円 26"/>
                <p:cNvSpPr/>
                <p:nvPr/>
              </p:nvSpPr>
              <p:spPr>
                <a:xfrm rot="19259106">
                  <a:off x="3939096" y="4991061"/>
                  <a:ext cx="397394" cy="646865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  <a:scene3d>
                  <a:camera prst="orthographicFront">
                    <a:rot lat="0" lon="0" rev="4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</p:grpSp>
          <p:sp>
            <p:nvSpPr>
              <p:cNvPr id="13" name="楕円 12"/>
              <p:cNvSpPr>
                <a:spLocks noChangeAspect="1"/>
              </p:cNvSpPr>
              <p:nvPr/>
            </p:nvSpPr>
            <p:spPr>
              <a:xfrm>
                <a:off x="4317819" y="4076844"/>
                <a:ext cx="452448" cy="29949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4" name="楕円 13"/>
              <p:cNvSpPr>
                <a:spLocks noChangeAspect="1"/>
              </p:cNvSpPr>
              <p:nvPr/>
            </p:nvSpPr>
            <p:spPr>
              <a:xfrm>
                <a:off x="2631260" y="4032242"/>
                <a:ext cx="452448" cy="29949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9" name="グループ化 8"/>
            <p:cNvGrpSpPr/>
            <p:nvPr/>
          </p:nvGrpSpPr>
          <p:grpSpPr>
            <a:xfrm>
              <a:off x="796637" y="6244178"/>
              <a:ext cx="2098784" cy="704457"/>
              <a:chOff x="1023067" y="430680"/>
              <a:chExt cx="1915082" cy="770956"/>
            </a:xfrm>
          </p:grpSpPr>
          <p:sp>
            <p:nvSpPr>
              <p:cNvPr id="10" name="アーチ 9"/>
              <p:cNvSpPr/>
              <p:nvPr/>
            </p:nvSpPr>
            <p:spPr>
              <a:xfrm rot="345614">
                <a:off x="2366903" y="436776"/>
                <a:ext cx="571246" cy="744583"/>
              </a:xfrm>
              <a:prstGeom prst="blockArc">
                <a:avLst>
                  <a:gd name="adj1" fmla="val 10800000"/>
                  <a:gd name="adj2" fmla="val 21217859"/>
                  <a:gd name="adj3" fmla="val 2111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アーチ 10"/>
              <p:cNvSpPr/>
              <p:nvPr/>
            </p:nvSpPr>
            <p:spPr>
              <a:xfrm rot="345614">
                <a:off x="1023067" y="430680"/>
                <a:ext cx="571246" cy="770956"/>
              </a:xfrm>
              <a:prstGeom prst="blockArc">
                <a:avLst>
                  <a:gd name="adj1" fmla="val 10800000"/>
                  <a:gd name="adj2" fmla="val 21217859"/>
                  <a:gd name="adj3" fmla="val 2111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86" name="楕円 85"/>
          <p:cNvSpPr/>
          <p:nvPr/>
        </p:nvSpPr>
        <p:spPr>
          <a:xfrm>
            <a:off x="9285461" y="5748671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>
            <a:grpSpLocks noChangeAspect="1"/>
          </p:cNvGrpSpPr>
          <p:nvPr/>
        </p:nvGrpSpPr>
        <p:grpSpPr>
          <a:xfrm>
            <a:off x="8522319" y="2624402"/>
            <a:ext cx="3098786" cy="3324559"/>
            <a:chOff x="2886881" y="4428292"/>
            <a:chExt cx="3873482" cy="4155699"/>
          </a:xfrm>
        </p:grpSpPr>
        <p:grpSp>
          <p:nvGrpSpPr>
            <p:cNvPr id="39" name="グループ化 38"/>
            <p:cNvGrpSpPr>
              <a:grpSpLocks noChangeAspect="1"/>
            </p:cNvGrpSpPr>
            <p:nvPr/>
          </p:nvGrpSpPr>
          <p:grpSpPr>
            <a:xfrm>
              <a:off x="2886881" y="4428292"/>
              <a:ext cx="3873482" cy="4155699"/>
              <a:chOff x="6740162" y="1872401"/>
              <a:chExt cx="3986140" cy="4394143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6740162" y="1872401"/>
                <a:ext cx="3986140" cy="4394143"/>
                <a:chOff x="6270061" y="317128"/>
                <a:chExt cx="3986140" cy="4394143"/>
              </a:xfrm>
            </p:grpSpPr>
            <p:grpSp>
              <p:nvGrpSpPr>
                <p:cNvPr id="46" name="グループ化 45"/>
                <p:cNvGrpSpPr/>
                <p:nvPr/>
              </p:nvGrpSpPr>
              <p:grpSpPr>
                <a:xfrm>
                  <a:off x="6270061" y="672657"/>
                  <a:ext cx="3986140" cy="4038614"/>
                  <a:chOff x="3587132" y="454523"/>
                  <a:chExt cx="3986140" cy="4038614"/>
                </a:xfrm>
              </p:grpSpPr>
              <p:sp>
                <p:nvSpPr>
                  <p:cNvPr id="50" name="楕円 49"/>
                  <p:cNvSpPr/>
                  <p:nvPr/>
                </p:nvSpPr>
                <p:spPr>
                  <a:xfrm>
                    <a:off x="4703957" y="2613748"/>
                    <a:ext cx="2194534" cy="1554931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 w="66675"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1" name="楕円 50"/>
                  <p:cNvSpPr/>
                  <p:nvPr/>
                </p:nvSpPr>
                <p:spPr>
                  <a:xfrm>
                    <a:off x="4271974" y="454523"/>
                    <a:ext cx="3121807" cy="304262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 w="50800"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52" name="グループ化 51"/>
                  <p:cNvGrpSpPr>
                    <a:grpSpLocks noChangeAspect="1"/>
                  </p:cNvGrpSpPr>
                  <p:nvPr/>
                </p:nvGrpSpPr>
                <p:grpSpPr>
                  <a:xfrm rot="20921183">
                    <a:off x="4832408" y="3863629"/>
                    <a:ext cx="386633" cy="620730"/>
                    <a:chOff x="5099668" y="1986664"/>
                    <a:chExt cx="275728" cy="794163"/>
                  </a:xfrm>
                </p:grpSpPr>
                <p:cxnSp>
                  <p:nvCxnSpPr>
                    <p:cNvPr id="77" name="直線コネクタ 76"/>
                    <p:cNvCxnSpPr/>
                    <p:nvPr/>
                  </p:nvCxnSpPr>
                  <p:spPr>
                    <a:xfrm rot="678817" flipH="1">
                      <a:off x="5303827" y="1986664"/>
                      <a:ext cx="71569" cy="512641"/>
                    </a:xfrm>
                    <a:prstGeom prst="line">
                      <a:avLst/>
                    </a:prstGeom>
                    <a:ln w="98425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直線コネクタ 77"/>
                    <p:cNvCxnSpPr/>
                    <p:nvPr/>
                  </p:nvCxnSpPr>
                  <p:spPr>
                    <a:xfrm rot="20846966" flipH="1">
                      <a:off x="5099668" y="2493812"/>
                      <a:ext cx="173546" cy="3731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直線コネクタ 78"/>
                    <p:cNvCxnSpPr/>
                    <p:nvPr/>
                  </p:nvCxnSpPr>
                  <p:spPr>
                    <a:xfrm flipH="1">
                      <a:off x="5214427" y="2473684"/>
                      <a:ext cx="77622" cy="304800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直線コネクタ 79"/>
                    <p:cNvCxnSpPr/>
                    <p:nvPr/>
                  </p:nvCxnSpPr>
                  <p:spPr>
                    <a:xfrm>
                      <a:off x="5289451" y="2445548"/>
                      <a:ext cx="72691" cy="33527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3" name="楕円 52"/>
                  <p:cNvSpPr/>
                  <p:nvPr/>
                </p:nvSpPr>
                <p:spPr>
                  <a:xfrm rot="13903294">
                    <a:off x="4218248" y="2113354"/>
                    <a:ext cx="521554" cy="755785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4" name="楕円 53"/>
                  <p:cNvSpPr/>
                  <p:nvPr/>
                </p:nvSpPr>
                <p:spPr>
                  <a:xfrm rot="13567983">
                    <a:off x="4490968" y="2297756"/>
                    <a:ext cx="237360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5" name="楕円 54"/>
                  <p:cNvSpPr/>
                  <p:nvPr/>
                </p:nvSpPr>
                <p:spPr>
                  <a:xfrm rot="15325811">
                    <a:off x="4391945" y="1860501"/>
                    <a:ext cx="246784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56" name="グループ化 55"/>
                  <p:cNvGrpSpPr/>
                  <p:nvPr/>
                </p:nvGrpSpPr>
                <p:grpSpPr>
                  <a:xfrm>
                    <a:off x="5340766" y="1973096"/>
                    <a:ext cx="991405" cy="902303"/>
                    <a:chOff x="1956704" y="3575633"/>
                    <a:chExt cx="1266796" cy="918201"/>
                  </a:xfrm>
                </p:grpSpPr>
                <p:sp>
                  <p:nvSpPr>
                    <p:cNvPr id="75" name="二等辺三角形 64"/>
                    <p:cNvSpPr/>
                    <p:nvPr/>
                  </p:nvSpPr>
                  <p:spPr>
                    <a:xfrm rot="10800000">
                      <a:off x="2085146" y="4165377"/>
                      <a:ext cx="975548" cy="328457"/>
                    </a:xfrm>
                    <a:custGeom>
                      <a:avLst/>
                      <a:gdLst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763472" h="322770">
                          <a:moveTo>
                            <a:pt x="0" y="322770"/>
                          </a:moveTo>
                          <a:cubicBezTo>
                            <a:pt x="127245" y="215180"/>
                            <a:pt x="135428" y="76634"/>
                            <a:pt x="381736" y="0"/>
                          </a:cubicBezTo>
                          <a:cubicBezTo>
                            <a:pt x="618519" y="88540"/>
                            <a:pt x="636227" y="215180"/>
                            <a:pt x="763472" y="322770"/>
                          </a:cubicBezTo>
                          <a:lnTo>
                            <a:pt x="0" y="322770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63500">
                      <a:solidFill>
                        <a:schemeClr val="tx1"/>
                      </a:solidFill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6" name="二等辺三角形 63"/>
                    <p:cNvSpPr/>
                    <p:nvPr/>
                  </p:nvSpPr>
                  <p:spPr>
                    <a:xfrm>
                      <a:off x="1956704" y="3575633"/>
                      <a:ext cx="1266796" cy="754087"/>
                    </a:xfrm>
                    <a:custGeom>
                      <a:avLst/>
                      <a:gdLst>
                        <a:gd name="connsiteX0" fmla="*/ 0 w 759488"/>
                        <a:gd name="connsiteY0" fmla="*/ 365251 h 365251"/>
                        <a:gd name="connsiteX1" fmla="*/ 379744 w 759488"/>
                        <a:gd name="connsiteY1" fmla="*/ 0 h 365251"/>
                        <a:gd name="connsiteX2" fmla="*/ 759488 w 759488"/>
                        <a:gd name="connsiteY2" fmla="*/ 365251 h 365251"/>
                        <a:gd name="connsiteX3" fmla="*/ 0 w 759488"/>
                        <a:gd name="connsiteY3" fmla="*/ 365251 h 365251"/>
                        <a:gd name="connsiteX0" fmla="*/ 0 w 759488"/>
                        <a:gd name="connsiteY0" fmla="*/ 365251 h 494428"/>
                        <a:gd name="connsiteX1" fmla="*/ 379744 w 759488"/>
                        <a:gd name="connsiteY1" fmla="*/ 0 h 494428"/>
                        <a:gd name="connsiteX2" fmla="*/ 759488 w 759488"/>
                        <a:gd name="connsiteY2" fmla="*/ 365251 h 494428"/>
                        <a:gd name="connsiteX3" fmla="*/ 373458 w 759488"/>
                        <a:gd name="connsiteY3" fmla="*/ 494426 h 494428"/>
                        <a:gd name="connsiteX4" fmla="*/ 0 w 759488"/>
                        <a:gd name="connsiteY4" fmla="*/ 365251 h 494428"/>
                        <a:gd name="connsiteX0" fmla="*/ 0 w 759488"/>
                        <a:gd name="connsiteY0" fmla="*/ 365251 h 494426"/>
                        <a:gd name="connsiteX1" fmla="*/ 379744 w 759488"/>
                        <a:gd name="connsiteY1" fmla="*/ 0 h 494426"/>
                        <a:gd name="connsiteX2" fmla="*/ 759488 w 759488"/>
                        <a:gd name="connsiteY2" fmla="*/ 365251 h 494426"/>
                        <a:gd name="connsiteX3" fmla="*/ 373458 w 759488"/>
                        <a:gd name="connsiteY3" fmla="*/ 494426 h 494426"/>
                        <a:gd name="connsiteX4" fmla="*/ 0 w 759488"/>
                        <a:gd name="connsiteY4" fmla="*/ 365251 h 494426"/>
                        <a:gd name="connsiteX0" fmla="*/ 0 w 759488"/>
                        <a:gd name="connsiteY0" fmla="*/ 365251 h 494426"/>
                        <a:gd name="connsiteX1" fmla="*/ 379744 w 759488"/>
                        <a:gd name="connsiteY1" fmla="*/ 0 h 494426"/>
                        <a:gd name="connsiteX2" fmla="*/ 759488 w 759488"/>
                        <a:gd name="connsiteY2" fmla="*/ 365251 h 494426"/>
                        <a:gd name="connsiteX3" fmla="*/ 373458 w 759488"/>
                        <a:gd name="connsiteY3" fmla="*/ 494426 h 494426"/>
                        <a:gd name="connsiteX4" fmla="*/ 0 w 759488"/>
                        <a:gd name="connsiteY4" fmla="*/ 365251 h 4944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59488" h="494426">
                          <a:moveTo>
                            <a:pt x="0" y="365251"/>
                          </a:moveTo>
                          <a:lnTo>
                            <a:pt x="379744" y="0"/>
                          </a:lnTo>
                          <a:lnTo>
                            <a:pt x="759488" y="365251"/>
                          </a:lnTo>
                          <a:cubicBezTo>
                            <a:pt x="631605" y="364653"/>
                            <a:pt x="513247" y="409299"/>
                            <a:pt x="373458" y="494426"/>
                          </a:cubicBezTo>
                          <a:cubicBezTo>
                            <a:pt x="248972" y="398981"/>
                            <a:pt x="124486" y="408309"/>
                            <a:pt x="0" y="365251"/>
                          </a:cubicBez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63500">
                      <a:solidFill>
                        <a:schemeClr val="tx1"/>
                      </a:solidFill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</p:grpSp>
              <p:sp>
                <p:nvSpPr>
                  <p:cNvPr id="57" name="楕円 56"/>
                  <p:cNvSpPr/>
                  <p:nvPr/>
                </p:nvSpPr>
                <p:spPr>
                  <a:xfrm rot="6517255">
                    <a:off x="7055854" y="1990381"/>
                    <a:ext cx="276755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8" name="楕円 57"/>
                  <p:cNvSpPr/>
                  <p:nvPr/>
                </p:nvSpPr>
                <p:spPr>
                  <a:xfrm rot="6959077">
                    <a:off x="6831138" y="2417464"/>
                    <a:ext cx="171834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9" name="楕円 58"/>
                  <p:cNvSpPr/>
                  <p:nvPr/>
                </p:nvSpPr>
                <p:spPr>
                  <a:xfrm rot="7674863">
                    <a:off x="6865049" y="2189439"/>
                    <a:ext cx="521221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60" name="グループ化 59"/>
                  <p:cNvGrpSpPr/>
                  <p:nvPr/>
                </p:nvGrpSpPr>
                <p:grpSpPr>
                  <a:xfrm rot="21114848">
                    <a:off x="3587132" y="2149908"/>
                    <a:ext cx="1333375" cy="1514058"/>
                    <a:chOff x="5860009" y="1801984"/>
                    <a:chExt cx="1087235" cy="1578808"/>
                  </a:xfrm>
                </p:grpSpPr>
                <p:sp>
                  <p:nvSpPr>
                    <p:cNvPr id="72" name="楕円 71"/>
                    <p:cNvSpPr/>
                    <p:nvPr/>
                  </p:nvSpPr>
                  <p:spPr>
                    <a:xfrm rot="7468467">
                      <a:off x="6083416" y="2245208"/>
                      <a:ext cx="640421" cy="1087235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3" name="楕円 72"/>
                    <p:cNvSpPr/>
                    <p:nvPr/>
                  </p:nvSpPr>
                  <p:spPr>
                    <a:xfrm rot="8538976">
                      <a:off x="6369783" y="1801984"/>
                      <a:ext cx="298537" cy="1330348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4" name="楕円 73"/>
                    <p:cNvSpPr/>
                    <p:nvPr/>
                  </p:nvSpPr>
                  <p:spPr>
                    <a:xfrm rot="5885152">
                      <a:off x="6268829" y="2797862"/>
                      <a:ext cx="392276" cy="773584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</p:grpSp>
              <p:grpSp>
                <p:nvGrpSpPr>
                  <p:cNvPr id="61" name="グループ化 60"/>
                  <p:cNvGrpSpPr/>
                  <p:nvPr/>
                </p:nvGrpSpPr>
                <p:grpSpPr>
                  <a:xfrm rot="19655146">
                    <a:off x="6761715" y="2924822"/>
                    <a:ext cx="811557" cy="1421643"/>
                    <a:chOff x="6115824" y="2555701"/>
                    <a:chExt cx="597767" cy="1428623"/>
                  </a:xfrm>
                </p:grpSpPr>
                <p:sp>
                  <p:nvSpPr>
                    <p:cNvPr id="69" name="楕円 68"/>
                    <p:cNvSpPr/>
                    <p:nvPr/>
                  </p:nvSpPr>
                  <p:spPr>
                    <a:xfrm rot="513408">
                      <a:off x="6168043" y="2555701"/>
                      <a:ext cx="435092" cy="1428623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0" name="楕円 69"/>
                    <p:cNvSpPr/>
                    <p:nvPr/>
                  </p:nvSpPr>
                  <p:spPr>
                    <a:xfrm rot="1193123">
                      <a:off x="6115824" y="2640673"/>
                      <a:ext cx="225444" cy="1016488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1" name="楕円 70"/>
                    <p:cNvSpPr/>
                    <p:nvPr/>
                  </p:nvSpPr>
                  <p:spPr>
                    <a:xfrm rot="21460185">
                      <a:off x="6415054" y="2734211"/>
                      <a:ext cx="298537" cy="1184681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</p:grpSp>
              <p:sp>
                <p:nvSpPr>
                  <p:cNvPr id="62" name="弦 61"/>
                  <p:cNvSpPr/>
                  <p:nvPr/>
                </p:nvSpPr>
                <p:spPr>
                  <a:xfrm rot="16797720">
                    <a:off x="4788862" y="1187515"/>
                    <a:ext cx="850607" cy="1041658"/>
                  </a:xfrm>
                  <a:prstGeom prst="chord">
                    <a:avLst>
                      <a:gd name="adj1" fmla="val 5335784"/>
                      <a:gd name="adj2" fmla="val 16200000"/>
                    </a:avLst>
                  </a:prstGeom>
                  <a:solidFill>
                    <a:schemeClr val="bg1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63" name="弦 62"/>
                  <p:cNvSpPr/>
                  <p:nvPr/>
                </p:nvSpPr>
                <p:spPr>
                  <a:xfrm rot="15800239">
                    <a:off x="6099131" y="1226809"/>
                    <a:ext cx="850607" cy="1041658"/>
                  </a:xfrm>
                  <a:prstGeom prst="chord">
                    <a:avLst>
                      <a:gd name="adj1" fmla="val 5335784"/>
                      <a:gd name="adj2" fmla="val 16200000"/>
                    </a:avLst>
                  </a:prstGeom>
                  <a:solidFill>
                    <a:schemeClr val="bg1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64" name="グループ化 63"/>
                  <p:cNvGrpSpPr>
                    <a:grpSpLocks noChangeAspect="1"/>
                  </p:cNvGrpSpPr>
                  <p:nvPr/>
                </p:nvGrpSpPr>
                <p:grpSpPr>
                  <a:xfrm rot="18894149">
                    <a:off x="6210126" y="3978389"/>
                    <a:ext cx="528075" cy="501422"/>
                    <a:chOff x="5099668" y="2139306"/>
                    <a:chExt cx="376596" cy="641521"/>
                  </a:xfrm>
                </p:grpSpPr>
                <p:cxnSp>
                  <p:nvCxnSpPr>
                    <p:cNvPr id="65" name="直線コネクタ 64"/>
                    <p:cNvCxnSpPr/>
                    <p:nvPr/>
                  </p:nvCxnSpPr>
                  <p:spPr>
                    <a:xfrm rot="2705851">
                      <a:off x="5239778" y="2097150"/>
                      <a:ext cx="194330" cy="278642"/>
                    </a:xfrm>
                    <a:prstGeom prst="line">
                      <a:avLst/>
                    </a:prstGeom>
                    <a:ln w="98425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直線コネクタ 65"/>
                    <p:cNvCxnSpPr/>
                    <p:nvPr/>
                  </p:nvCxnSpPr>
                  <p:spPr>
                    <a:xfrm rot="20846966" flipH="1">
                      <a:off x="5099668" y="2493812"/>
                      <a:ext cx="173546" cy="3731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直線コネクタ 66"/>
                    <p:cNvCxnSpPr/>
                    <p:nvPr/>
                  </p:nvCxnSpPr>
                  <p:spPr>
                    <a:xfrm flipH="1">
                      <a:off x="5214427" y="2473684"/>
                      <a:ext cx="77622" cy="304800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直線コネクタ 67"/>
                    <p:cNvCxnSpPr/>
                    <p:nvPr/>
                  </p:nvCxnSpPr>
                  <p:spPr>
                    <a:xfrm>
                      <a:off x="5289451" y="2445548"/>
                      <a:ext cx="72691" cy="33527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47" name="楕円 46"/>
                <p:cNvSpPr/>
                <p:nvPr/>
              </p:nvSpPr>
              <p:spPr>
                <a:xfrm>
                  <a:off x="8417884" y="317128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/>
                </a:p>
              </p:txBody>
            </p:sp>
            <p:sp>
              <p:nvSpPr>
                <p:cNvPr id="48" name="楕円 47"/>
                <p:cNvSpPr/>
                <p:nvPr/>
              </p:nvSpPr>
              <p:spPr>
                <a:xfrm rot="19592640">
                  <a:off x="8345269" y="533005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/>
                </a:p>
              </p:txBody>
            </p:sp>
            <p:sp>
              <p:nvSpPr>
                <p:cNvPr id="49" name="楕円 48"/>
                <p:cNvSpPr/>
                <p:nvPr/>
              </p:nvSpPr>
              <p:spPr>
                <a:xfrm rot="1284709">
                  <a:off x="8527155" y="544247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/>
                </a:p>
              </p:txBody>
            </p:sp>
          </p:grpSp>
          <p:sp>
            <p:nvSpPr>
              <p:cNvPr id="43" name="月 42"/>
              <p:cNvSpPr/>
              <p:nvPr/>
            </p:nvSpPr>
            <p:spPr>
              <a:xfrm rot="16797860">
                <a:off x="8415268" y="4932978"/>
                <a:ext cx="183179" cy="457790"/>
              </a:xfrm>
              <a:prstGeom prst="moon">
                <a:avLst>
                  <a:gd name="adj" fmla="val 52408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/>
              </a:p>
            </p:txBody>
          </p:sp>
          <p:sp>
            <p:nvSpPr>
              <p:cNvPr id="44" name="月 43"/>
              <p:cNvSpPr/>
              <p:nvPr/>
            </p:nvSpPr>
            <p:spPr>
              <a:xfrm rot="15468107">
                <a:off x="9375158" y="4954210"/>
                <a:ext cx="183179" cy="457790"/>
              </a:xfrm>
              <a:prstGeom prst="moon">
                <a:avLst>
                  <a:gd name="adj" fmla="val 52408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/>
              </a:p>
            </p:txBody>
          </p:sp>
          <p:sp>
            <p:nvSpPr>
              <p:cNvPr id="45" name="月 44"/>
              <p:cNvSpPr/>
              <p:nvPr/>
            </p:nvSpPr>
            <p:spPr>
              <a:xfrm rot="16200000">
                <a:off x="8894318" y="5035318"/>
                <a:ext cx="183179" cy="457790"/>
              </a:xfrm>
              <a:prstGeom prst="moon">
                <a:avLst>
                  <a:gd name="adj" fmla="val 52408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/>
              </a:p>
            </p:txBody>
          </p:sp>
        </p:grpSp>
        <p:sp>
          <p:nvSpPr>
            <p:cNvPr id="40" name="アーチ 39"/>
            <p:cNvSpPr>
              <a:spLocks noChangeAspect="1"/>
            </p:cNvSpPr>
            <p:nvPr/>
          </p:nvSpPr>
          <p:spPr>
            <a:xfrm rot="345614">
              <a:off x="4227881" y="6005948"/>
              <a:ext cx="381500" cy="478765"/>
            </a:xfrm>
            <a:prstGeom prst="blockArc">
              <a:avLst>
                <a:gd name="adj1" fmla="val 10800000"/>
                <a:gd name="adj2" fmla="val 21217859"/>
                <a:gd name="adj3" fmla="val 21112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41" name="アーチ 40"/>
            <p:cNvSpPr>
              <a:spLocks noChangeAspect="1"/>
            </p:cNvSpPr>
            <p:nvPr/>
          </p:nvSpPr>
          <p:spPr>
            <a:xfrm rot="345614">
              <a:off x="5500915" y="6038080"/>
              <a:ext cx="381500" cy="478765"/>
            </a:xfrm>
            <a:prstGeom prst="blockArc">
              <a:avLst>
                <a:gd name="adj1" fmla="val 10800000"/>
                <a:gd name="adj2" fmla="val 21217859"/>
                <a:gd name="adj3" fmla="val 2111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32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267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6" name="楕円 85"/>
          <p:cNvSpPr/>
          <p:nvPr/>
        </p:nvSpPr>
        <p:spPr>
          <a:xfrm>
            <a:off x="9285461" y="5748671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角丸四角形吹き出し 80"/>
          <p:cNvSpPr/>
          <p:nvPr/>
        </p:nvSpPr>
        <p:spPr>
          <a:xfrm>
            <a:off x="411881" y="285338"/>
            <a:ext cx="8180614" cy="4241698"/>
          </a:xfrm>
          <a:prstGeom prst="wedgeRoundRectCallout">
            <a:avLst>
              <a:gd name="adj1" fmla="val 46832"/>
              <a:gd name="adj2" fmla="val 5980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質問１：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「有効求人倍率」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って言葉をよく聞くけど、これって</a:t>
            </a:r>
            <a:r>
              <a:rPr kumimoji="1" lang="ja-JP" altLang="en-US" sz="3600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あに？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8788722" y="2535299"/>
            <a:ext cx="2881520" cy="3437623"/>
            <a:chOff x="7141550" y="1872401"/>
            <a:chExt cx="3584753" cy="4394147"/>
          </a:xfrm>
        </p:grpSpPr>
        <p:grpSp>
          <p:nvGrpSpPr>
            <p:cNvPr id="83" name="グループ化 82"/>
            <p:cNvGrpSpPr/>
            <p:nvPr/>
          </p:nvGrpSpPr>
          <p:grpSpPr>
            <a:xfrm>
              <a:off x="7141550" y="1872401"/>
              <a:ext cx="3584753" cy="4394147"/>
              <a:chOff x="6671449" y="317128"/>
              <a:chExt cx="3584753" cy="4394147"/>
            </a:xfrm>
          </p:grpSpPr>
          <p:grpSp>
            <p:nvGrpSpPr>
              <p:cNvPr id="88" name="グループ化 87"/>
              <p:cNvGrpSpPr/>
              <p:nvPr/>
            </p:nvGrpSpPr>
            <p:grpSpPr>
              <a:xfrm>
                <a:off x="6671449" y="672657"/>
                <a:ext cx="3584753" cy="4038618"/>
                <a:chOff x="3988520" y="454523"/>
                <a:chExt cx="3584753" cy="4038618"/>
              </a:xfrm>
            </p:grpSpPr>
            <p:sp>
              <p:nvSpPr>
                <p:cNvPr id="92" name="楕円 91"/>
                <p:cNvSpPr/>
                <p:nvPr/>
              </p:nvSpPr>
              <p:spPr>
                <a:xfrm>
                  <a:off x="4703957" y="2613748"/>
                  <a:ext cx="2194534" cy="1554931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66675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楕円 92"/>
                <p:cNvSpPr/>
                <p:nvPr/>
              </p:nvSpPr>
              <p:spPr>
                <a:xfrm>
                  <a:off x="4271974" y="454523"/>
                  <a:ext cx="3121807" cy="304262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50800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4" name="グループ化 93"/>
                <p:cNvGrpSpPr>
                  <a:grpSpLocks noChangeAspect="1"/>
                </p:cNvGrpSpPr>
                <p:nvPr/>
              </p:nvGrpSpPr>
              <p:grpSpPr>
                <a:xfrm rot="20921183">
                  <a:off x="4832445" y="3863622"/>
                  <a:ext cx="386635" cy="620730"/>
                  <a:chOff x="5099668" y="1986664"/>
                  <a:chExt cx="275728" cy="794163"/>
                </a:xfrm>
              </p:grpSpPr>
              <p:cxnSp>
                <p:nvCxnSpPr>
                  <p:cNvPr id="121" name="直線コネクタ 120"/>
                  <p:cNvCxnSpPr/>
                  <p:nvPr/>
                </p:nvCxnSpPr>
                <p:spPr>
                  <a:xfrm rot="678817" flipH="1">
                    <a:off x="5303827" y="1986664"/>
                    <a:ext cx="71569" cy="512641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コネクタ 122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" name="楕円 94"/>
                <p:cNvSpPr/>
                <p:nvPr/>
              </p:nvSpPr>
              <p:spPr>
                <a:xfrm rot="13903294">
                  <a:off x="4218248" y="2113354"/>
                  <a:ext cx="521554" cy="755785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楕円 95"/>
                <p:cNvSpPr/>
                <p:nvPr/>
              </p:nvSpPr>
              <p:spPr>
                <a:xfrm rot="13567983">
                  <a:off x="4490968" y="2297756"/>
                  <a:ext cx="237360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楕円 96"/>
                <p:cNvSpPr/>
                <p:nvPr/>
              </p:nvSpPr>
              <p:spPr>
                <a:xfrm rot="15325811">
                  <a:off x="4391945" y="1860501"/>
                  <a:ext cx="24678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8" name="グループ化 97"/>
                <p:cNvGrpSpPr/>
                <p:nvPr/>
              </p:nvGrpSpPr>
              <p:grpSpPr>
                <a:xfrm>
                  <a:off x="5340766" y="1973096"/>
                  <a:ext cx="991405" cy="902303"/>
                  <a:chOff x="1956704" y="3575633"/>
                  <a:chExt cx="1266796" cy="918201"/>
                </a:xfrm>
              </p:grpSpPr>
              <p:sp>
                <p:nvSpPr>
                  <p:cNvPr id="119" name="二等辺三角形 64"/>
                  <p:cNvSpPr/>
                  <p:nvPr/>
                </p:nvSpPr>
                <p:spPr>
                  <a:xfrm rot="10800000">
                    <a:off x="2085146" y="4165377"/>
                    <a:ext cx="975548" cy="328457"/>
                  </a:xfrm>
                  <a:custGeom>
                    <a:avLst/>
                    <a:gdLst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63472" h="322770">
                        <a:moveTo>
                          <a:pt x="0" y="322770"/>
                        </a:moveTo>
                        <a:cubicBezTo>
                          <a:pt x="127245" y="215180"/>
                          <a:pt x="135428" y="76634"/>
                          <a:pt x="381736" y="0"/>
                        </a:cubicBezTo>
                        <a:cubicBezTo>
                          <a:pt x="618519" y="88540"/>
                          <a:pt x="636227" y="215180"/>
                          <a:pt x="763472" y="322770"/>
                        </a:cubicBezTo>
                        <a:lnTo>
                          <a:pt x="0" y="32277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0" name="二等辺三角形 63"/>
                  <p:cNvSpPr/>
                  <p:nvPr/>
                </p:nvSpPr>
                <p:spPr>
                  <a:xfrm>
                    <a:off x="1956704" y="3575633"/>
                    <a:ext cx="1266796" cy="754087"/>
                  </a:xfrm>
                  <a:custGeom>
                    <a:avLst/>
                    <a:gdLst>
                      <a:gd name="connsiteX0" fmla="*/ 0 w 759488"/>
                      <a:gd name="connsiteY0" fmla="*/ 365251 h 365251"/>
                      <a:gd name="connsiteX1" fmla="*/ 379744 w 759488"/>
                      <a:gd name="connsiteY1" fmla="*/ 0 h 365251"/>
                      <a:gd name="connsiteX2" fmla="*/ 759488 w 759488"/>
                      <a:gd name="connsiteY2" fmla="*/ 365251 h 365251"/>
                      <a:gd name="connsiteX3" fmla="*/ 0 w 759488"/>
                      <a:gd name="connsiteY3" fmla="*/ 365251 h 365251"/>
                      <a:gd name="connsiteX0" fmla="*/ 0 w 759488"/>
                      <a:gd name="connsiteY0" fmla="*/ 365251 h 494428"/>
                      <a:gd name="connsiteX1" fmla="*/ 379744 w 759488"/>
                      <a:gd name="connsiteY1" fmla="*/ 0 h 494428"/>
                      <a:gd name="connsiteX2" fmla="*/ 759488 w 759488"/>
                      <a:gd name="connsiteY2" fmla="*/ 365251 h 494428"/>
                      <a:gd name="connsiteX3" fmla="*/ 373458 w 759488"/>
                      <a:gd name="connsiteY3" fmla="*/ 494426 h 494428"/>
                      <a:gd name="connsiteX4" fmla="*/ 0 w 759488"/>
                      <a:gd name="connsiteY4" fmla="*/ 365251 h 494428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9488" h="494426">
                        <a:moveTo>
                          <a:pt x="0" y="365251"/>
                        </a:moveTo>
                        <a:lnTo>
                          <a:pt x="379744" y="0"/>
                        </a:lnTo>
                        <a:lnTo>
                          <a:pt x="759488" y="365251"/>
                        </a:lnTo>
                        <a:cubicBezTo>
                          <a:pt x="631605" y="364653"/>
                          <a:pt x="513247" y="409299"/>
                          <a:pt x="373458" y="494426"/>
                        </a:cubicBezTo>
                        <a:cubicBezTo>
                          <a:pt x="248972" y="398981"/>
                          <a:pt x="124486" y="408309"/>
                          <a:pt x="0" y="365251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99" name="楕円 98"/>
                <p:cNvSpPr/>
                <p:nvPr/>
              </p:nvSpPr>
              <p:spPr>
                <a:xfrm rot="6517255">
                  <a:off x="7055854" y="1990381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楕円 99"/>
                <p:cNvSpPr/>
                <p:nvPr/>
              </p:nvSpPr>
              <p:spPr>
                <a:xfrm rot="6959077">
                  <a:off x="6831138" y="2417464"/>
                  <a:ext cx="17183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楕円 100"/>
                <p:cNvSpPr/>
                <p:nvPr/>
              </p:nvSpPr>
              <p:spPr>
                <a:xfrm rot="7674863">
                  <a:off x="6865049" y="2189439"/>
                  <a:ext cx="521221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2" name="グループ化 101"/>
                <p:cNvGrpSpPr/>
                <p:nvPr/>
              </p:nvGrpSpPr>
              <p:grpSpPr>
                <a:xfrm rot="21114848">
                  <a:off x="3988520" y="2801741"/>
                  <a:ext cx="841391" cy="1370034"/>
                  <a:chOff x="6119543" y="2498469"/>
                  <a:chExt cx="686071" cy="1428623"/>
                </a:xfrm>
              </p:grpSpPr>
              <p:sp>
                <p:nvSpPr>
                  <p:cNvPr id="116" name="楕円 115"/>
                  <p:cNvSpPr/>
                  <p:nvPr/>
                </p:nvSpPr>
                <p:spPr>
                  <a:xfrm rot="2099671">
                    <a:off x="6254250" y="2498469"/>
                    <a:ext cx="487384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" name="楕円 116"/>
                  <p:cNvSpPr/>
                  <p:nvPr/>
                </p:nvSpPr>
                <p:spPr>
                  <a:xfrm rot="2415449">
                    <a:off x="6119543" y="2569334"/>
                    <a:ext cx="298537" cy="1330347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" name="楕円 117"/>
                  <p:cNvSpPr/>
                  <p:nvPr/>
                </p:nvSpPr>
                <p:spPr>
                  <a:xfrm rot="1324619">
                    <a:off x="6507077" y="2821836"/>
                    <a:ext cx="298537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3" name="グループ化 102"/>
                <p:cNvGrpSpPr/>
                <p:nvPr/>
              </p:nvGrpSpPr>
              <p:grpSpPr>
                <a:xfrm rot="19655146">
                  <a:off x="6761716" y="2924823"/>
                  <a:ext cx="811557" cy="1421643"/>
                  <a:chOff x="6115824" y="2555701"/>
                  <a:chExt cx="597767" cy="1428623"/>
                </a:xfrm>
              </p:grpSpPr>
              <p:sp>
                <p:nvSpPr>
                  <p:cNvPr id="113" name="楕円 112"/>
                  <p:cNvSpPr/>
                  <p:nvPr/>
                </p:nvSpPr>
                <p:spPr>
                  <a:xfrm rot="513408">
                    <a:off x="6168043" y="2555701"/>
                    <a:ext cx="435092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" name="楕円 113"/>
                  <p:cNvSpPr/>
                  <p:nvPr/>
                </p:nvSpPr>
                <p:spPr>
                  <a:xfrm rot="1193123">
                    <a:off x="6115824" y="2640673"/>
                    <a:ext cx="225444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" name="楕円 114"/>
                  <p:cNvSpPr/>
                  <p:nvPr/>
                </p:nvSpPr>
                <p:spPr>
                  <a:xfrm rot="21460185">
                    <a:off x="6415054" y="2734211"/>
                    <a:ext cx="298537" cy="1184681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04" name="弦 103"/>
                <p:cNvSpPr/>
                <p:nvPr/>
              </p:nvSpPr>
              <p:spPr>
                <a:xfrm rot="16797720">
                  <a:off x="4788862" y="1187515"/>
                  <a:ext cx="850607" cy="1041658"/>
                </a:xfrm>
                <a:prstGeom prst="chord">
                  <a:avLst>
                    <a:gd name="adj1" fmla="val 5335784"/>
                    <a:gd name="adj2" fmla="val 16200000"/>
                  </a:avLst>
                </a:prstGeom>
                <a:solidFill>
                  <a:schemeClr val="bg1"/>
                </a:solidFill>
                <a:ln w="63500">
                  <a:solidFill>
                    <a:schemeClr val="tx1"/>
                  </a:solidFill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" name="弦 104"/>
                <p:cNvSpPr/>
                <p:nvPr/>
              </p:nvSpPr>
              <p:spPr>
                <a:xfrm rot="15800239">
                  <a:off x="6099131" y="1226809"/>
                  <a:ext cx="850607" cy="1041658"/>
                </a:xfrm>
                <a:prstGeom prst="chord">
                  <a:avLst>
                    <a:gd name="adj1" fmla="val 5335784"/>
                    <a:gd name="adj2" fmla="val 16200000"/>
                  </a:avLst>
                </a:prstGeom>
                <a:solidFill>
                  <a:schemeClr val="bg1"/>
                </a:solidFill>
                <a:ln w="63500">
                  <a:solidFill>
                    <a:schemeClr val="tx1"/>
                  </a:solidFill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" name="楕円 105"/>
                <p:cNvSpPr/>
                <p:nvPr/>
              </p:nvSpPr>
              <p:spPr>
                <a:xfrm>
                  <a:off x="5123757" y="1678152"/>
                  <a:ext cx="317529" cy="48064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" name="楕円 106"/>
                <p:cNvSpPr/>
                <p:nvPr/>
              </p:nvSpPr>
              <p:spPr>
                <a:xfrm>
                  <a:off x="6265026" y="1731931"/>
                  <a:ext cx="315174" cy="45335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8" name="グループ化 107"/>
                <p:cNvGrpSpPr>
                  <a:grpSpLocks noChangeAspect="1"/>
                </p:cNvGrpSpPr>
                <p:nvPr/>
              </p:nvGrpSpPr>
              <p:grpSpPr>
                <a:xfrm rot="18894149">
                  <a:off x="6210129" y="3978392"/>
                  <a:ext cx="528075" cy="501423"/>
                  <a:chOff x="5099668" y="2139306"/>
                  <a:chExt cx="376596" cy="641521"/>
                </a:xfrm>
              </p:grpSpPr>
              <p:cxnSp>
                <p:nvCxnSpPr>
                  <p:cNvPr id="109" name="直線コネクタ 108"/>
                  <p:cNvCxnSpPr/>
                  <p:nvPr/>
                </p:nvCxnSpPr>
                <p:spPr>
                  <a:xfrm rot="2705851">
                    <a:off x="5239778" y="2097150"/>
                    <a:ext cx="194330" cy="278642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9" name="楕円 88"/>
              <p:cNvSpPr/>
              <p:nvPr/>
            </p:nvSpPr>
            <p:spPr>
              <a:xfrm>
                <a:off x="8417884" y="317128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楕円 89"/>
              <p:cNvSpPr/>
              <p:nvPr/>
            </p:nvSpPr>
            <p:spPr>
              <a:xfrm rot="19592640">
                <a:off x="8345269" y="533005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楕円 90"/>
              <p:cNvSpPr/>
              <p:nvPr/>
            </p:nvSpPr>
            <p:spPr>
              <a:xfrm rot="1284709">
                <a:off x="8527155" y="544247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4" name="月 83"/>
            <p:cNvSpPr/>
            <p:nvPr/>
          </p:nvSpPr>
          <p:spPr>
            <a:xfrm rot="16797860">
              <a:off x="8415268" y="493297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月 84"/>
            <p:cNvSpPr/>
            <p:nvPr/>
          </p:nvSpPr>
          <p:spPr>
            <a:xfrm rot="15468107">
              <a:off x="9375158" y="4954210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月 86"/>
            <p:cNvSpPr/>
            <p:nvPr/>
          </p:nvSpPr>
          <p:spPr>
            <a:xfrm rot="16200000">
              <a:off x="8894318" y="503531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031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1" name="角丸四角形 80"/>
          <p:cNvSpPr/>
          <p:nvPr/>
        </p:nvSpPr>
        <p:spPr>
          <a:xfrm>
            <a:off x="152400" y="375557"/>
            <a:ext cx="11887200" cy="2859826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7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それから</a:t>
            </a:r>
            <a:r>
              <a:rPr kumimoji="1" lang="ja-JP" altLang="en-US" sz="37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求人票に書かれている条件は、会社に問い合わせたら緩和してくれる場合もある</a:t>
            </a:r>
            <a:r>
              <a:rPr kumimoji="1" lang="ja-JP" altLang="en-US" sz="37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から、「この求人が気になる」っていうのがあったら、職業相談窓口に一度相談してみてね！</a:t>
            </a:r>
            <a:endParaRPr kumimoji="1" lang="ja-JP" altLang="en-US" sz="37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5" name="楕円 84"/>
          <p:cNvSpPr/>
          <p:nvPr/>
        </p:nvSpPr>
        <p:spPr>
          <a:xfrm>
            <a:off x="774354" y="5692409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325656" y="2882117"/>
            <a:ext cx="2817093" cy="3041246"/>
            <a:chOff x="-17953" y="4744537"/>
            <a:chExt cx="3521366" cy="3801557"/>
          </a:xfrm>
        </p:grpSpPr>
        <p:grpSp>
          <p:nvGrpSpPr>
            <p:cNvPr id="8" name="グループ化 7"/>
            <p:cNvGrpSpPr>
              <a:grpSpLocks noChangeAspect="1"/>
            </p:cNvGrpSpPr>
            <p:nvPr/>
          </p:nvGrpSpPr>
          <p:grpSpPr>
            <a:xfrm>
              <a:off x="-17953" y="4744537"/>
              <a:ext cx="3521366" cy="3801557"/>
              <a:chOff x="1899662" y="2075342"/>
              <a:chExt cx="3404381" cy="3737402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1899662" y="2075342"/>
                <a:ext cx="3404381" cy="3737402"/>
                <a:chOff x="1647963" y="2255467"/>
                <a:chExt cx="3404381" cy="3737402"/>
              </a:xfrm>
            </p:grpSpPr>
            <p:sp>
              <p:nvSpPr>
                <p:cNvPr id="15" name="楕円 14"/>
                <p:cNvSpPr/>
                <p:nvPr/>
              </p:nvSpPr>
              <p:spPr>
                <a:xfrm>
                  <a:off x="2666785" y="4366730"/>
                  <a:ext cx="1354122" cy="138513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6675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16" name="楕円 15"/>
                <p:cNvSpPr/>
                <p:nvPr/>
              </p:nvSpPr>
              <p:spPr>
                <a:xfrm>
                  <a:off x="1647963" y="2522733"/>
                  <a:ext cx="3404381" cy="287131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76200"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grpSp>
              <p:nvGrpSpPr>
                <p:cNvPr id="17" name="グループ化 16"/>
                <p:cNvGrpSpPr/>
                <p:nvPr/>
              </p:nvGrpSpPr>
              <p:grpSpPr>
                <a:xfrm rot="20838165">
                  <a:off x="2711232" y="5480633"/>
                  <a:ext cx="344764" cy="487275"/>
                  <a:chOff x="5367767" y="1751027"/>
                  <a:chExt cx="343485" cy="767030"/>
                </a:xfrm>
              </p:grpSpPr>
              <p:cxnSp>
                <p:nvCxnSpPr>
                  <p:cNvPr id="34" name="直線コネクタ 33"/>
                  <p:cNvCxnSpPr/>
                  <p:nvPr/>
                </p:nvCxnSpPr>
                <p:spPr>
                  <a:xfrm flipH="1">
                    <a:off x="5598712" y="1751027"/>
                    <a:ext cx="112540" cy="450165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直線コネクタ 34"/>
                  <p:cNvCxnSpPr/>
                  <p:nvPr/>
                </p:nvCxnSpPr>
                <p:spPr>
                  <a:xfrm flipH="1">
                    <a:off x="5367767" y="2176365"/>
                    <a:ext cx="213359" cy="152399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直線コネクタ 35"/>
                  <p:cNvCxnSpPr/>
                  <p:nvPr/>
                </p:nvCxnSpPr>
                <p:spPr>
                  <a:xfrm flipH="1">
                    <a:off x="5504719" y="2189329"/>
                    <a:ext cx="77621" cy="304800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直線コネクタ 36"/>
                  <p:cNvCxnSpPr/>
                  <p:nvPr/>
                </p:nvCxnSpPr>
                <p:spPr>
                  <a:xfrm>
                    <a:off x="5607302" y="2182776"/>
                    <a:ext cx="72691" cy="335281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グループ化 17"/>
                <p:cNvGrpSpPr/>
                <p:nvPr/>
              </p:nvGrpSpPr>
              <p:grpSpPr>
                <a:xfrm rot="20033029">
                  <a:off x="3521900" y="5485869"/>
                  <a:ext cx="268210" cy="507000"/>
                  <a:chOff x="4912060" y="1466051"/>
                  <a:chExt cx="333112" cy="831922"/>
                </a:xfrm>
              </p:grpSpPr>
              <p:cxnSp>
                <p:nvCxnSpPr>
                  <p:cNvPr id="30" name="直線コネクタ 29"/>
                  <p:cNvCxnSpPr/>
                  <p:nvPr/>
                </p:nvCxnSpPr>
                <p:spPr>
                  <a:xfrm rot="1566971">
                    <a:off x="5142620" y="1466051"/>
                    <a:ext cx="94814" cy="484941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直線コネクタ 30"/>
                  <p:cNvCxnSpPr/>
                  <p:nvPr/>
                </p:nvCxnSpPr>
                <p:spPr>
                  <a:xfrm flipH="1">
                    <a:off x="4912060" y="1919412"/>
                    <a:ext cx="213359" cy="152401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線コネクタ 31"/>
                  <p:cNvCxnSpPr/>
                  <p:nvPr/>
                </p:nvCxnSpPr>
                <p:spPr>
                  <a:xfrm flipH="1">
                    <a:off x="5060077" y="1993173"/>
                    <a:ext cx="77622" cy="304800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直線コネクタ 32"/>
                  <p:cNvCxnSpPr/>
                  <p:nvPr/>
                </p:nvCxnSpPr>
                <p:spPr>
                  <a:xfrm>
                    <a:off x="5172481" y="1918764"/>
                    <a:ext cx="72691" cy="335277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グループ化 18"/>
                <p:cNvGrpSpPr/>
                <p:nvPr/>
              </p:nvGrpSpPr>
              <p:grpSpPr>
                <a:xfrm>
                  <a:off x="3205102" y="4005771"/>
                  <a:ext cx="523262" cy="425612"/>
                  <a:chOff x="2499192" y="2490251"/>
                  <a:chExt cx="693187" cy="679489"/>
                </a:xfrm>
              </p:grpSpPr>
              <p:sp>
                <p:nvSpPr>
                  <p:cNvPr id="28" name="二等辺三角形 27"/>
                  <p:cNvSpPr/>
                  <p:nvPr/>
                </p:nvSpPr>
                <p:spPr>
                  <a:xfrm>
                    <a:off x="2499192" y="2490251"/>
                    <a:ext cx="693187" cy="297471"/>
                  </a:xfrm>
                  <a:prstGeom prst="triangle">
                    <a:avLst>
                      <a:gd name="adj" fmla="val 50905"/>
                    </a:avLst>
                  </a:prstGeom>
                  <a:solidFill>
                    <a:srgbClr val="FFFF00"/>
                  </a:solidFill>
                  <a:ln w="63500">
                    <a:noFill/>
                  </a:ln>
                  <a:effectLst>
                    <a:glow rad="63500">
                      <a:schemeClr val="tx1">
                        <a:alpha val="40000"/>
                      </a:schemeClr>
                    </a:glow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>
                      <a:effectLst>
                        <a:glow rad="228600">
                          <a:schemeClr val="accent1">
                            <a:satMod val="175000"/>
                            <a:alpha val="40000"/>
                          </a:schemeClr>
                        </a:glow>
                      </a:effectLst>
                    </a:endParaRPr>
                  </a:p>
                </p:txBody>
              </p:sp>
              <p:sp>
                <p:nvSpPr>
                  <p:cNvPr id="29" name="二等辺三角形 28"/>
                  <p:cNvSpPr/>
                  <p:nvPr/>
                </p:nvSpPr>
                <p:spPr>
                  <a:xfrm rot="10800000">
                    <a:off x="2582304" y="2921787"/>
                    <a:ext cx="543391" cy="247953"/>
                  </a:xfrm>
                  <a:prstGeom prst="triangle">
                    <a:avLst/>
                  </a:prstGeom>
                  <a:solidFill>
                    <a:srgbClr val="FFFF00"/>
                  </a:solidFill>
                  <a:ln w="63500">
                    <a:noFill/>
                  </a:ln>
                  <a:effectLst>
                    <a:glow rad="63500">
                      <a:schemeClr val="tx1">
                        <a:alpha val="40000"/>
                      </a:schemeClr>
                    </a:glow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>
                      <a:effectLst>
                        <a:glow rad="228600">
                          <a:schemeClr val="accent1">
                            <a:satMod val="175000"/>
                            <a:alpha val="40000"/>
                          </a:schemeClr>
                        </a:glow>
                      </a:effectLst>
                    </a:endParaRPr>
                  </a:p>
                </p:txBody>
              </p:sp>
            </p:grpSp>
            <p:sp>
              <p:nvSpPr>
                <p:cNvPr id="20" name="楕円 19"/>
                <p:cNvSpPr/>
                <p:nvPr/>
              </p:nvSpPr>
              <p:spPr>
                <a:xfrm>
                  <a:off x="2858925" y="5128337"/>
                  <a:ext cx="960713" cy="448893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1" name="月 20"/>
                <p:cNvSpPr/>
                <p:nvPr/>
              </p:nvSpPr>
              <p:spPr>
                <a:xfrm rot="16200000">
                  <a:off x="3318045" y="5172987"/>
                  <a:ext cx="75469" cy="579468"/>
                </a:xfrm>
                <a:prstGeom prst="moon">
                  <a:avLst>
                    <a:gd name="adj" fmla="val 57822"/>
                  </a:avLst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2" name="月 21"/>
                <p:cNvSpPr/>
                <p:nvPr/>
              </p:nvSpPr>
              <p:spPr>
                <a:xfrm rot="16200000">
                  <a:off x="3311557" y="4985422"/>
                  <a:ext cx="83672" cy="649555"/>
                </a:xfrm>
                <a:prstGeom prst="moon">
                  <a:avLst>
                    <a:gd name="adj" fmla="val 48592"/>
                  </a:avLst>
                </a:prstGeom>
                <a:gradFill flip="none" rotWithShape="1">
                  <a:gsLst>
                    <a:gs pos="14000">
                      <a:schemeClr val="accent1">
                        <a:lumMod val="60000"/>
                        <a:lumOff val="4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  <a:gs pos="9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3" name="楕円 22"/>
                <p:cNvSpPr/>
                <p:nvPr/>
              </p:nvSpPr>
              <p:spPr>
                <a:xfrm rot="20149421">
                  <a:off x="2833652" y="2403342"/>
                  <a:ext cx="436099" cy="71286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4" name="楕円 23"/>
                <p:cNvSpPr/>
                <p:nvPr/>
              </p:nvSpPr>
              <p:spPr>
                <a:xfrm>
                  <a:off x="3082323" y="2255467"/>
                  <a:ext cx="436099" cy="71286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5" name="楕円 24"/>
                <p:cNvSpPr/>
                <p:nvPr/>
              </p:nvSpPr>
              <p:spPr>
                <a:xfrm rot="2375754">
                  <a:off x="3298183" y="2361641"/>
                  <a:ext cx="436099" cy="71286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6" name="楕円 25"/>
                <p:cNvSpPr/>
                <p:nvPr/>
              </p:nvSpPr>
              <p:spPr>
                <a:xfrm rot="2070415">
                  <a:off x="2418681" y="5019040"/>
                  <a:ext cx="397394" cy="646865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7" name="楕円 26"/>
                <p:cNvSpPr/>
                <p:nvPr/>
              </p:nvSpPr>
              <p:spPr>
                <a:xfrm rot="19259106">
                  <a:off x="3939096" y="4991061"/>
                  <a:ext cx="397394" cy="646865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  <a:scene3d>
                  <a:camera prst="orthographicFront">
                    <a:rot lat="0" lon="0" rev="4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</p:grpSp>
          <p:sp>
            <p:nvSpPr>
              <p:cNvPr id="13" name="楕円 12"/>
              <p:cNvSpPr>
                <a:spLocks noChangeAspect="1"/>
              </p:cNvSpPr>
              <p:nvPr/>
            </p:nvSpPr>
            <p:spPr>
              <a:xfrm>
                <a:off x="4317819" y="4076844"/>
                <a:ext cx="452448" cy="29949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4" name="楕円 13"/>
              <p:cNvSpPr>
                <a:spLocks noChangeAspect="1"/>
              </p:cNvSpPr>
              <p:nvPr/>
            </p:nvSpPr>
            <p:spPr>
              <a:xfrm>
                <a:off x="2631260" y="4032242"/>
                <a:ext cx="452448" cy="29949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9" name="グループ化 8"/>
            <p:cNvGrpSpPr/>
            <p:nvPr/>
          </p:nvGrpSpPr>
          <p:grpSpPr>
            <a:xfrm>
              <a:off x="796637" y="6244178"/>
              <a:ext cx="2098784" cy="704457"/>
              <a:chOff x="1023067" y="430680"/>
              <a:chExt cx="1915082" cy="770956"/>
            </a:xfrm>
          </p:grpSpPr>
          <p:sp>
            <p:nvSpPr>
              <p:cNvPr id="10" name="アーチ 9"/>
              <p:cNvSpPr/>
              <p:nvPr/>
            </p:nvSpPr>
            <p:spPr>
              <a:xfrm rot="345614">
                <a:off x="2366903" y="436776"/>
                <a:ext cx="571246" cy="744583"/>
              </a:xfrm>
              <a:prstGeom prst="blockArc">
                <a:avLst>
                  <a:gd name="adj1" fmla="val 10800000"/>
                  <a:gd name="adj2" fmla="val 21217859"/>
                  <a:gd name="adj3" fmla="val 2111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アーチ 10"/>
              <p:cNvSpPr/>
              <p:nvPr/>
            </p:nvSpPr>
            <p:spPr>
              <a:xfrm rot="345614">
                <a:off x="1023067" y="430680"/>
                <a:ext cx="571246" cy="770956"/>
              </a:xfrm>
              <a:prstGeom prst="blockArc">
                <a:avLst>
                  <a:gd name="adj1" fmla="val 10800000"/>
                  <a:gd name="adj2" fmla="val 21217859"/>
                  <a:gd name="adj3" fmla="val 2111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86" name="楕円 85"/>
          <p:cNvSpPr/>
          <p:nvPr/>
        </p:nvSpPr>
        <p:spPr>
          <a:xfrm>
            <a:off x="9285461" y="5748671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>
            <a:grpSpLocks noChangeAspect="1"/>
          </p:cNvGrpSpPr>
          <p:nvPr/>
        </p:nvGrpSpPr>
        <p:grpSpPr>
          <a:xfrm>
            <a:off x="8522319" y="2624402"/>
            <a:ext cx="3098786" cy="3324559"/>
            <a:chOff x="2886881" y="4428292"/>
            <a:chExt cx="3873482" cy="4155699"/>
          </a:xfrm>
        </p:grpSpPr>
        <p:grpSp>
          <p:nvGrpSpPr>
            <p:cNvPr id="39" name="グループ化 38"/>
            <p:cNvGrpSpPr>
              <a:grpSpLocks noChangeAspect="1"/>
            </p:cNvGrpSpPr>
            <p:nvPr/>
          </p:nvGrpSpPr>
          <p:grpSpPr>
            <a:xfrm>
              <a:off x="2886881" y="4428292"/>
              <a:ext cx="3873482" cy="4155699"/>
              <a:chOff x="6740162" y="1872401"/>
              <a:chExt cx="3986140" cy="4394143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6740162" y="1872401"/>
                <a:ext cx="3986140" cy="4394143"/>
                <a:chOff x="6270061" y="317128"/>
                <a:chExt cx="3986140" cy="4394143"/>
              </a:xfrm>
            </p:grpSpPr>
            <p:grpSp>
              <p:nvGrpSpPr>
                <p:cNvPr id="46" name="グループ化 45"/>
                <p:cNvGrpSpPr/>
                <p:nvPr/>
              </p:nvGrpSpPr>
              <p:grpSpPr>
                <a:xfrm>
                  <a:off x="6270061" y="672657"/>
                  <a:ext cx="3986140" cy="4038614"/>
                  <a:chOff x="3587132" y="454523"/>
                  <a:chExt cx="3986140" cy="4038614"/>
                </a:xfrm>
              </p:grpSpPr>
              <p:sp>
                <p:nvSpPr>
                  <p:cNvPr id="50" name="楕円 49"/>
                  <p:cNvSpPr/>
                  <p:nvPr/>
                </p:nvSpPr>
                <p:spPr>
                  <a:xfrm>
                    <a:off x="4703957" y="2613748"/>
                    <a:ext cx="2194534" cy="1554931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 w="66675"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1" name="楕円 50"/>
                  <p:cNvSpPr/>
                  <p:nvPr/>
                </p:nvSpPr>
                <p:spPr>
                  <a:xfrm>
                    <a:off x="4271974" y="454523"/>
                    <a:ext cx="3121807" cy="304262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 w="50800"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52" name="グループ化 51"/>
                  <p:cNvGrpSpPr>
                    <a:grpSpLocks noChangeAspect="1"/>
                  </p:cNvGrpSpPr>
                  <p:nvPr/>
                </p:nvGrpSpPr>
                <p:grpSpPr>
                  <a:xfrm rot="20921183">
                    <a:off x="4832408" y="3863629"/>
                    <a:ext cx="386633" cy="620730"/>
                    <a:chOff x="5099668" y="1986664"/>
                    <a:chExt cx="275728" cy="794163"/>
                  </a:xfrm>
                </p:grpSpPr>
                <p:cxnSp>
                  <p:nvCxnSpPr>
                    <p:cNvPr id="77" name="直線コネクタ 76"/>
                    <p:cNvCxnSpPr/>
                    <p:nvPr/>
                  </p:nvCxnSpPr>
                  <p:spPr>
                    <a:xfrm rot="678817" flipH="1">
                      <a:off x="5303827" y="1986664"/>
                      <a:ext cx="71569" cy="512641"/>
                    </a:xfrm>
                    <a:prstGeom prst="line">
                      <a:avLst/>
                    </a:prstGeom>
                    <a:ln w="98425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直線コネクタ 77"/>
                    <p:cNvCxnSpPr/>
                    <p:nvPr/>
                  </p:nvCxnSpPr>
                  <p:spPr>
                    <a:xfrm rot="20846966" flipH="1">
                      <a:off x="5099668" y="2493812"/>
                      <a:ext cx="173546" cy="3731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直線コネクタ 78"/>
                    <p:cNvCxnSpPr/>
                    <p:nvPr/>
                  </p:nvCxnSpPr>
                  <p:spPr>
                    <a:xfrm flipH="1">
                      <a:off x="5214427" y="2473684"/>
                      <a:ext cx="77622" cy="304800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直線コネクタ 79"/>
                    <p:cNvCxnSpPr/>
                    <p:nvPr/>
                  </p:nvCxnSpPr>
                  <p:spPr>
                    <a:xfrm>
                      <a:off x="5289451" y="2445548"/>
                      <a:ext cx="72691" cy="33527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3" name="楕円 52"/>
                  <p:cNvSpPr/>
                  <p:nvPr/>
                </p:nvSpPr>
                <p:spPr>
                  <a:xfrm rot="13903294">
                    <a:off x="4218248" y="2113354"/>
                    <a:ext cx="521554" cy="755785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4" name="楕円 53"/>
                  <p:cNvSpPr/>
                  <p:nvPr/>
                </p:nvSpPr>
                <p:spPr>
                  <a:xfrm rot="13567983">
                    <a:off x="4490968" y="2297756"/>
                    <a:ext cx="237360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5" name="楕円 54"/>
                  <p:cNvSpPr/>
                  <p:nvPr/>
                </p:nvSpPr>
                <p:spPr>
                  <a:xfrm rot="15325811">
                    <a:off x="4391945" y="1860501"/>
                    <a:ext cx="246784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56" name="グループ化 55"/>
                  <p:cNvGrpSpPr/>
                  <p:nvPr/>
                </p:nvGrpSpPr>
                <p:grpSpPr>
                  <a:xfrm>
                    <a:off x="5340766" y="1973096"/>
                    <a:ext cx="991405" cy="902303"/>
                    <a:chOff x="1956704" y="3575633"/>
                    <a:chExt cx="1266796" cy="918201"/>
                  </a:xfrm>
                </p:grpSpPr>
                <p:sp>
                  <p:nvSpPr>
                    <p:cNvPr id="75" name="二等辺三角形 64"/>
                    <p:cNvSpPr/>
                    <p:nvPr/>
                  </p:nvSpPr>
                  <p:spPr>
                    <a:xfrm rot="10800000">
                      <a:off x="2085146" y="4165377"/>
                      <a:ext cx="975548" cy="328457"/>
                    </a:xfrm>
                    <a:custGeom>
                      <a:avLst/>
                      <a:gdLst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763472" h="322770">
                          <a:moveTo>
                            <a:pt x="0" y="322770"/>
                          </a:moveTo>
                          <a:cubicBezTo>
                            <a:pt x="127245" y="215180"/>
                            <a:pt x="135428" y="76634"/>
                            <a:pt x="381736" y="0"/>
                          </a:cubicBezTo>
                          <a:cubicBezTo>
                            <a:pt x="618519" y="88540"/>
                            <a:pt x="636227" y="215180"/>
                            <a:pt x="763472" y="322770"/>
                          </a:cubicBezTo>
                          <a:lnTo>
                            <a:pt x="0" y="322770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63500">
                      <a:solidFill>
                        <a:schemeClr val="tx1"/>
                      </a:solidFill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6" name="二等辺三角形 63"/>
                    <p:cNvSpPr/>
                    <p:nvPr/>
                  </p:nvSpPr>
                  <p:spPr>
                    <a:xfrm>
                      <a:off x="1956704" y="3575633"/>
                      <a:ext cx="1266796" cy="754087"/>
                    </a:xfrm>
                    <a:custGeom>
                      <a:avLst/>
                      <a:gdLst>
                        <a:gd name="connsiteX0" fmla="*/ 0 w 759488"/>
                        <a:gd name="connsiteY0" fmla="*/ 365251 h 365251"/>
                        <a:gd name="connsiteX1" fmla="*/ 379744 w 759488"/>
                        <a:gd name="connsiteY1" fmla="*/ 0 h 365251"/>
                        <a:gd name="connsiteX2" fmla="*/ 759488 w 759488"/>
                        <a:gd name="connsiteY2" fmla="*/ 365251 h 365251"/>
                        <a:gd name="connsiteX3" fmla="*/ 0 w 759488"/>
                        <a:gd name="connsiteY3" fmla="*/ 365251 h 365251"/>
                        <a:gd name="connsiteX0" fmla="*/ 0 w 759488"/>
                        <a:gd name="connsiteY0" fmla="*/ 365251 h 494428"/>
                        <a:gd name="connsiteX1" fmla="*/ 379744 w 759488"/>
                        <a:gd name="connsiteY1" fmla="*/ 0 h 494428"/>
                        <a:gd name="connsiteX2" fmla="*/ 759488 w 759488"/>
                        <a:gd name="connsiteY2" fmla="*/ 365251 h 494428"/>
                        <a:gd name="connsiteX3" fmla="*/ 373458 w 759488"/>
                        <a:gd name="connsiteY3" fmla="*/ 494426 h 494428"/>
                        <a:gd name="connsiteX4" fmla="*/ 0 w 759488"/>
                        <a:gd name="connsiteY4" fmla="*/ 365251 h 494428"/>
                        <a:gd name="connsiteX0" fmla="*/ 0 w 759488"/>
                        <a:gd name="connsiteY0" fmla="*/ 365251 h 494426"/>
                        <a:gd name="connsiteX1" fmla="*/ 379744 w 759488"/>
                        <a:gd name="connsiteY1" fmla="*/ 0 h 494426"/>
                        <a:gd name="connsiteX2" fmla="*/ 759488 w 759488"/>
                        <a:gd name="connsiteY2" fmla="*/ 365251 h 494426"/>
                        <a:gd name="connsiteX3" fmla="*/ 373458 w 759488"/>
                        <a:gd name="connsiteY3" fmla="*/ 494426 h 494426"/>
                        <a:gd name="connsiteX4" fmla="*/ 0 w 759488"/>
                        <a:gd name="connsiteY4" fmla="*/ 365251 h 494426"/>
                        <a:gd name="connsiteX0" fmla="*/ 0 w 759488"/>
                        <a:gd name="connsiteY0" fmla="*/ 365251 h 494426"/>
                        <a:gd name="connsiteX1" fmla="*/ 379744 w 759488"/>
                        <a:gd name="connsiteY1" fmla="*/ 0 h 494426"/>
                        <a:gd name="connsiteX2" fmla="*/ 759488 w 759488"/>
                        <a:gd name="connsiteY2" fmla="*/ 365251 h 494426"/>
                        <a:gd name="connsiteX3" fmla="*/ 373458 w 759488"/>
                        <a:gd name="connsiteY3" fmla="*/ 494426 h 494426"/>
                        <a:gd name="connsiteX4" fmla="*/ 0 w 759488"/>
                        <a:gd name="connsiteY4" fmla="*/ 365251 h 4944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59488" h="494426">
                          <a:moveTo>
                            <a:pt x="0" y="365251"/>
                          </a:moveTo>
                          <a:lnTo>
                            <a:pt x="379744" y="0"/>
                          </a:lnTo>
                          <a:lnTo>
                            <a:pt x="759488" y="365251"/>
                          </a:lnTo>
                          <a:cubicBezTo>
                            <a:pt x="631605" y="364653"/>
                            <a:pt x="513247" y="409299"/>
                            <a:pt x="373458" y="494426"/>
                          </a:cubicBezTo>
                          <a:cubicBezTo>
                            <a:pt x="248972" y="398981"/>
                            <a:pt x="124486" y="408309"/>
                            <a:pt x="0" y="365251"/>
                          </a:cubicBez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63500">
                      <a:solidFill>
                        <a:schemeClr val="tx1"/>
                      </a:solidFill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</p:grpSp>
              <p:sp>
                <p:nvSpPr>
                  <p:cNvPr id="57" name="楕円 56"/>
                  <p:cNvSpPr/>
                  <p:nvPr/>
                </p:nvSpPr>
                <p:spPr>
                  <a:xfrm rot="6517255">
                    <a:off x="7055854" y="1990381"/>
                    <a:ext cx="276755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8" name="楕円 57"/>
                  <p:cNvSpPr/>
                  <p:nvPr/>
                </p:nvSpPr>
                <p:spPr>
                  <a:xfrm rot="6959077">
                    <a:off x="6831138" y="2417464"/>
                    <a:ext cx="171834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9" name="楕円 58"/>
                  <p:cNvSpPr/>
                  <p:nvPr/>
                </p:nvSpPr>
                <p:spPr>
                  <a:xfrm rot="7674863">
                    <a:off x="6865049" y="2189439"/>
                    <a:ext cx="521221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60" name="グループ化 59"/>
                  <p:cNvGrpSpPr/>
                  <p:nvPr/>
                </p:nvGrpSpPr>
                <p:grpSpPr>
                  <a:xfrm rot="21114848">
                    <a:off x="3587132" y="2149908"/>
                    <a:ext cx="1333375" cy="1514058"/>
                    <a:chOff x="5860009" y="1801984"/>
                    <a:chExt cx="1087235" cy="1578808"/>
                  </a:xfrm>
                </p:grpSpPr>
                <p:sp>
                  <p:nvSpPr>
                    <p:cNvPr id="72" name="楕円 71"/>
                    <p:cNvSpPr/>
                    <p:nvPr/>
                  </p:nvSpPr>
                  <p:spPr>
                    <a:xfrm rot="7468467">
                      <a:off x="6083416" y="2245208"/>
                      <a:ext cx="640421" cy="1087235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3" name="楕円 72"/>
                    <p:cNvSpPr/>
                    <p:nvPr/>
                  </p:nvSpPr>
                  <p:spPr>
                    <a:xfrm rot="8538976">
                      <a:off x="6369783" y="1801984"/>
                      <a:ext cx="298537" cy="1330348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4" name="楕円 73"/>
                    <p:cNvSpPr/>
                    <p:nvPr/>
                  </p:nvSpPr>
                  <p:spPr>
                    <a:xfrm rot="5885152">
                      <a:off x="6268829" y="2797862"/>
                      <a:ext cx="392276" cy="773584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</p:grpSp>
              <p:grpSp>
                <p:nvGrpSpPr>
                  <p:cNvPr id="61" name="グループ化 60"/>
                  <p:cNvGrpSpPr/>
                  <p:nvPr/>
                </p:nvGrpSpPr>
                <p:grpSpPr>
                  <a:xfrm rot="19655146">
                    <a:off x="6761715" y="2924822"/>
                    <a:ext cx="811557" cy="1421643"/>
                    <a:chOff x="6115824" y="2555701"/>
                    <a:chExt cx="597767" cy="1428623"/>
                  </a:xfrm>
                </p:grpSpPr>
                <p:sp>
                  <p:nvSpPr>
                    <p:cNvPr id="69" name="楕円 68"/>
                    <p:cNvSpPr/>
                    <p:nvPr/>
                  </p:nvSpPr>
                  <p:spPr>
                    <a:xfrm rot="513408">
                      <a:off x="6168043" y="2555701"/>
                      <a:ext cx="435092" cy="1428623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0" name="楕円 69"/>
                    <p:cNvSpPr/>
                    <p:nvPr/>
                  </p:nvSpPr>
                  <p:spPr>
                    <a:xfrm rot="1193123">
                      <a:off x="6115824" y="2640673"/>
                      <a:ext cx="225444" cy="1016488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1" name="楕円 70"/>
                    <p:cNvSpPr/>
                    <p:nvPr/>
                  </p:nvSpPr>
                  <p:spPr>
                    <a:xfrm rot="21460185">
                      <a:off x="6415054" y="2734211"/>
                      <a:ext cx="298537" cy="1184681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</p:grpSp>
              <p:sp>
                <p:nvSpPr>
                  <p:cNvPr id="62" name="弦 61"/>
                  <p:cNvSpPr/>
                  <p:nvPr/>
                </p:nvSpPr>
                <p:spPr>
                  <a:xfrm rot="16797720">
                    <a:off x="4788862" y="1187515"/>
                    <a:ext cx="850607" cy="1041658"/>
                  </a:xfrm>
                  <a:prstGeom prst="chord">
                    <a:avLst>
                      <a:gd name="adj1" fmla="val 5335784"/>
                      <a:gd name="adj2" fmla="val 16200000"/>
                    </a:avLst>
                  </a:prstGeom>
                  <a:solidFill>
                    <a:schemeClr val="bg1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63" name="弦 62"/>
                  <p:cNvSpPr/>
                  <p:nvPr/>
                </p:nvSpPr>
                <p:spPr>
                  <a:xfrm rot="15800239">
                    <a:off x="6099131" y="1226809"/>
                    <a:ext cx="850607" cy="1041658"/>
                  </a:xfrm>
                  <a:prstGeom prst="chord">
                    <a:avLst>
                      <a:gd name="adj1" fmla="val 5335784"/>
                      <a:gd name="adj2" fmla="val 16200000"/>
                    </a:avLst>
                  </a:prstGeom>
                  <a:solidFill>
                    <a:schemeClr val="bg1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64" name="グループ化 63"/>
                  <p:cNvGrpSpPr>
                    <a:grpSpLocks noChangeAspect="1"/>
                  </p:cNvGrpSpPr>
                  <p:nvPr/>
                </p:nvGrpSpPr>
                <p:grpSpPr>
                  <a:xfrm rot="18894149">
                    <a:off x="6210126" y="3978389"/>
                    <a:ext cx="528075" cy="501422"/>
                    <a:chOff x="5099668" y="2139306"/>
                    <a:chExt cx="376596" cy="641521"/>
                  </a:xfrm>
                </p:grpSpPr>
                <p:cxnSp>
                  <p:nvCxnSpPr>
                    <p:cNvPr id="65" name="直線コネクタ 64"/>
                    <p:cNvCxnSpPr/>
                    <p:nvPr/>
                  </p:nvCxnSpPr>
                  <p:spPr>
                    <a:xfrm rot="2705851">
                      <a:off x="5239778" y="2097150"/>
                      <a:ext cx="194330" cy="278642"/>
                    </a:xfrm>
                    <a:prstGeom prst="line">
                      <a:avLst/>
                    </a:prstGeom>
                    <a:ln w="98425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直線コネクタ 65"/>
                    <p:cNvCxnSpPr/>
                    <p:nvPr/>
                  </p:nvCxnSpPr>
                  <p:spPr>
                    <a:xfrm rot="20846966" flipH="1">
                      <a:off x="5099668" y="2493812"/>
                      <a:ext cx="173546" cy="3731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直線コネクタ 66"/>
                    <p:cNvCxnSpPr/>
                    <p:nvPr/>
                  </p:nvCxnSpPr>
                  <p:spPr>
                    <a:xfrm flipH="1">
                      <a:off x="5214427" y="2473684"/>
                      <a:ext cx="77622" cy="304800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直線コネクタ 67"/>
                    <p:cNvCxnSpPr/>
                    <p:nvPr/>
                  </p:nvCxnSpPr>
                  <p:spPr>
                    <a:xfrm>
                      <a:off x="5289451" y="2445548"/>
                      <a:ext cx="72691" cy="33527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47" name="楕円 46"/>
                <p:cNvSpPr/>
                <p:nvPr/>
              </p:nvSpPr>
              <p:spPr>
                <a:xfrm>
                  <a:off x="8417884" y="317128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/>
                </a:p>
              </p:txBody>
            </p:sp>
            <p:sp>
              <p:nvSpPr>
                <p:cNvPr id="48" name="楕円 47"/>
                <p:cNvSpPr/>
                <p:nvPr/>
              </p:nvSpPr>
              <p:spPr>
                <a:xfrm rot="19592640">
                  <a:off x="8345269" y="533005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/>
                </a:p>
              </p:txBody>
            </p:sp>
            <p:sp>
              <p:nvSpPr>
                <p:cNvPr id="49" name="楕円 48"/>
                <p:cNvSpPr/>
                <p:nvPr/>
              </p:nvSpPr>
              <p:spPr>
                <a:xfrm rot="1284709">
                  <a:off x="8527155" y="544247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/>
                </a:p>
              </p:txBody>
            </p:sp>
          </p:grpSp>
          <p:sp>
            <p:nvSpPr>
              <p:cNvPr id="43" name="月 42"/>
              <p:cNvSpPr/>
              <p:nvPr/>
            </p:nvSpPr>
            <p:spPr>
              <a:xfrm rot="16797860">
                <a:off x="8415268" y="4932978"/>
                <a:ext cx="183179" cy="457790"/>
              </a:xfrm>
              <a:prstGeom prst="moon">
                <a:avLst>
                  <a:gd name="adj" fmla="val 52408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/>
              </a:p>
            </p:txBody>
          </p:sp>
          <p:sp>
            <p:nvSpPr>
              <p:cNvPr id="44" name="月 43"/>
              <p:cNvSpPr/>
              <p:nvPr/>
            </p:nvSpPr>
            <p:spPr>
              <a:xfrm rot="15468107">
                <a:off x="9375158" y="4954210"/>
                <a:ext cx="183179" cy="457790"/>
              </a:xfrm>
              <a:prstGeom prst="moon">
                <a:avLst>
                  <a:gd name="adj" fmla="val 52408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/>
              </a:p>
            </p:txBody>
          </p:sp>
          <p:sp>
            <p:nvSpPr>
              <p:cNvPr id="45" name="月 44"/>
              <p:cNvSpPr/>
              <p:nvPr/>
            </p:nvSpPr>
            <p:spPr>
              <a:xfrm rot="16200000">
                <a:off x="8894318" y="5035318"/>
                <a:ext cx="183179" cy="457790"/>
              </a:xfrm>
              <a:prstGeom prst="moon">
                <a:avLst>
                  <a:gd name="adj" fmla="val 52408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/>
              </a:p>
            </p:txBody>
          </p:sp>
        </p:grpSp>
        <p:sp>
          <p:nvSpPr>
            <p:cNvPr id="40" name="アーチ 39"/>
            <p:cNvSpPr>
              <a:spLocks noChangeAspect="1"/>
            </p:cNvSpPr>
            <p:nvPr/>
          </p:nvSpPr>
          <p:spPr>
            <a:xfrm rot="345614">
              <a:off x="4227881" y="6005948"/>
              <a:ext cx="381500" cy="478765"/>
            </a:xfrm>
            <a:prstGeom prst="blockArc">
              <a:avLst>
                <a:gd name="adj1" fmla="val 10800000"/>
                <a:gd name="adj2" fmla="val 21217859"/>
                <a:gd name="adj3" fmla="val 21112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41" name="アーチ 40"/>
            <p:cNvSpPr>
              <a:spLocks noChangeAspect="1"/>
            </p:cNvSpPr>
            <p:nvPr/>
          </p:nvSpPr>
          <p:spPr>
            <a:xfrm rot="345614">
              <a:off x="5500915" y="6038080"/>
              <a:ext cx="381500" cy="478765"/>
            </a:xfrm>
            <a:prstGeom prst="blockArc">
              <a:avLst>
                <a:gd name="adj1" fmla="val 10800000"/>
                <a:gd name="adj2" fmla="val 21217859"/>
                <a:gd name="adj3" fmla="val 2111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32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84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1" name="角丸四角形 80"/>
          <p:cNvSpPr/>
          <p:nvPr/>
        </p:nvSpPr>
        <p:spPr>
          <a:xfrm>
            <a:off x="152400" y="375557"/>
            <a:ext cx="11887200" cy="2859826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7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早期の再就職を一緒に</a:t>
            </a:r>
            <a:endParaRPr kumimoji="1" lang="en-US" altLang="ja-JP" sz="7000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r"/>
            <a:r>
              <a:rPr kumimoji="1" lang="ja-JP" altLang="en-US" sz="7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目指していきましょう！</a:t>
            </a:r>
            <a:endParaRPr kumimoji="1" lang="ja-JP" altLang="en-US" sz="70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5" name="楕円 84"/>
          <p:cNvSpPr/>
          <p:nvPr/>
        </p:nvSpPr>
        <p:spPr>
          <a:xfrm>
            <a:off x="774354" y="5692409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325656" y="2882117"/>
            <a:ext cx="2817093" cy="3041246"/>
            <a:chOff x="-17953" y="4744537"/>
            <a:chExt cx="3521366" cy="3801557"/>
          </a:xfrm>
        </p:grpSpPr>
        <p:grpSp>
          <p:nvGrpSpPr>
            <p:cNvPr id="8" name="グループ化 7"/>
            <p:cNvGrpSpPr>
              <a:grpSpLocks noChangeAspect="1"/>
            </p:cNvGrpSpPr>
            <p:nvPr/>
          </p:nvGrpSpPr>
          <p:grpSpPr>
            <a:xfrm>
              <a:off x="-17953" y="4744537"/>
              <a:ext cx="3521366" cy="3801557"/>
              <a:chOff x="1899662" y="2075342"/>
              <a:chExt cx="3404381" cy="3737402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1899662" y="2075342"/>
                <a:ext cx="3404381" cy="3737402"/>
                <a:chOff x="1647963" y="2255467"/>
                <a:chExt cx="3404381" cy="3737402"/>
              </a:xfrm>
            </p:grpSpPr>
            <p:sp>
              <p:nvSpPr>
                <p:cNvPr id="15" name="楕円 14"/>
                <p:cNvSpPr/>
                <p:nvPr/>
              </p:nvSpPr>
              <p:spPr>
                <a:xfrm>
                  <a:off x="2666785" y="4366730"/>
                  <a:ext cx="1354122" cy="138513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6675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16" name="楕円 15"/>
                <p:cNvSpPr/>
                <p:nvPr/>
              </p:nvSpPr>
              <p:spPr>
                <a:xfrm>
                  <a:off x="1647963" y="2522733"/>
                  <a:ext cx="3404381" cy="287131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76200"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grpSp>
              <p:nvGrpSpPr>
                <p:cNvPr id="17" name="グループ化 16"/>
                <p:cNvGrpSpPr/>
                <p:nvPr/>
              </p:nvGrpSpPr>
              <p:grpSpPr>
                <a:xfrm rot="20838165">
                  <a:off x="2711232" y="5480633"/>
                  <a:ext cx="344764" cy="487275"/>
                  <a:chOff x="5367767" y="1751027"/>
                  <a:chExt cx="343485" cy="767030"/>
                </a:xfrm>
              </p:grpSpPr>
              <p:cxnSp>
                <p:nvCxnSpPr>
                  <p:cNvPr id="34" name="直線コネクタ 33"/>
                  <p:cNvCxnSpPr/>
                  <p:nvPr/>
                </p:nvCxnSpPr>
                <p:spPr>
                  <a:xfrm flipH="1">
                    <a:off x="5598712" y="1751027"/>
                    <a:ext cx="112540" cy="450165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直線コネクタ 34"/>
                  <p:cNvCxnSpPr/>
                  <p:nvPr/>
                </p:nvCxnSpPr>
                <p:spPr>
                  <a:xfrm flipH="1">
                    <a:off x="5367767" y="2176365"/>
                    <a:ext cx="213359" cy="152399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直線コネクタ 35"/>
                  <p:cNvCxnSpPr/>
                  <p:nvPr/>
                </p:nvCxnSpPr>
                <p:spPr>
                  <a:xfrm flipH="1">
                    <a:off x="5504719" y="2189329"/>
                    <a:ext cx="77621" cy="304800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直線コネクタ 36"/>
                  <p:cNvCxnSpPr/>
                  <p:nvPr/>
                </p:nvCxnSpPr>
                <p:spPr>
                  <a:xfrm>
                    <a:off x="5607302" y="2182776"/>
                    <a:ext cx="72691" cy="335281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グループ化 17"/>
                <p:cNvGrpSpPr/>
                <p:nvPr/>
              </p:nvGrpSpPr>
              <p:grpSpPr>
                <a:xfrm rot="20033029">
                  <a:off x="3521900" y="5485869"/>
                  <a:ext cx="268210" cy="507000"/>
                  <a:chOff x="4912060" y="1466051"/>
                  <a:chExt cx="333112" cy="831922"/>
                </a:xfrm>
              </p:grpSpPr>
              <p:cxnSp>
                <p:nvCxnSpPr>
                  <p:cNvPr id="30" name="直線コネクタ 29"/>
                  <p:cNvCxnSpPr/>
                  <p:nvPr/>
                </p:nvCxnSpPr>
                <p:spPr>
                  <a:xfrm rot="1566971">
                    <a:off x="5142620" y="1466051"/>
                    <a:ext cx="94814" cy="484941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直線コネクタ 30"/>
                  <p:cNvCxnSpPr/>
                  <p:nvPr/>
                </p:nvCxnSpPr>
                <p:spPr>
                  <a:xfrm flipH="1">
                    <a:off x="4912060" y="1919412"/>
                    <a:ext cx="213359" cy="152401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線コネクタ 31"/>
                  <p:cNvCxnSpPr/>
                  <p:nvPr/>
                </p:nvCxnSpPr>
                <p:spPr>
                  <a:xfrm flipH="1">
                    <a:off x="5060077" y="1993173"/>
                    <a:ext cx="77622" cy="304800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直線コネクタ 32"/>
                  <p:cNvCxnSpPr/>
                  <p:nvPr/>
                </p:nvCxnSpPr>
                <p:spPr>
                  <a:xfrm>
                    <a:off x="5172481" y="1918764"/>
                    <a:ext cx="72691" cy="335277"/>
                  </a:xfrm>
                  <a:prstGeom prst="line">
                    <a:avLst/>
                  </a:prstGeom>
                  <a:ln w="63500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グループ化 18"/>
                <p:cNvGrpSpPr/>
                <p:nvPr/>
              </p:nvGrpSpPr>
              <p:grpSpPr>
                <a:xfrm>
                  <a:off x="3205102" y="4005771"/>
                  <a:ext cx="523262" cy="425612"/>
                  <a:chOff x="2499192" y="2490251"/>
                  <a:chExt cx="693187" cy="679489"/>
                </a:xfrm>
              </p:grpSpPr>
              <p:sp>
                <p:nvSpPr>
                  <p:cNvPr id="28" name="二等辺三角形 27"/>
                  <p:cNvSpPr/>
                  <p:nvPr/>
                </p:nvSpPr>
                <p:spPr>
                  <a:xfrm>
                    <a:off x="2499192" y="2490251"/>
                    <a:ext cx="693187" cy="297471"/>
                  </a:xfrm>
                  <a:prstGeom prst="triangle">
                    <a:avLst>
                      <a:gd name="adj" fmla="val 50905"/>
                    </a:avLst>
                  </a:prstGeom>
                  <a:solidFill>
                    <a:srgbClr val="FFFF00"/>
                  </a:solidFill>
                  <a:ln w="63500">
                    <a:noFill/>
                  </a:ln>
                  <a:effectLst>
                    <a:glow rad="63500">
                      <a:schemeClr val="tx1">
                        <a:alpha val="40000"/>
                      </a:schemeClr>
                    </a:glow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>
                      <a:effectLst>
                        <a:glow rad="228600">
                          <a:schemeClr val="accent1">
                            <a:satMod val="175000"/>
                            <a:alpha val="40000"/>
                          </a:schemeClr>
                        </a:glow>
                      </a:effectLst>
                    </a:endParaRPr>
                  </a:p>
                </p:txBody>
              </p:sp>
              <p:sp>
                <p:nvSpPr>
                  <p:cNvPr id="29" name="二等辺三角形 28"/>
                  <p:cNvSpPr/>
                  <p:nvPr/>
                </p:nvSpPr>
                <p:spPr>
                  <a:xfrm rot="10800000">
                    <a:off x="2582304" y="2921787"/>
                    <a:ext cx="543391" cy="247953"/>
                  </a:xfrm>
                  <a:prstGeom prst="triangle">
                    <a:avLst/>
                  </a:prstGeom>
                  <a:solidFill>
                    <a:srgbClr val="FFFF00"/>
                  </a:solidFill>
                  <a:ln w="63500">
                    <a:noFill/>
                  </a:ln>
                  <a:effectLst>
                    <a:glow rad="63500">
                      <a:schemeClr val="tx1">
                        <a:alpha val="40000"/>
                      </a:schemeClr>
                    </a:glow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>
                      <a:effectLst>
                        <a:glow rad="228600">
                          <a:schemeClr val="accent1">
                            <a:satMod val="175000"/>
                            <a:alpha val="40000"/>
                          </a:schemeClr>
                        </a:glow>
                      </a:effectLst>
                    </a:endParaRPr>
                  </a:p>
                </p:txBody>
              </p:sp>
            </p:grpSp>
            <p:sp>
              <p:nvSpPr>
                <p:cNvPr id="20" name="楕円 19"/>
                <p:cNvSpPr/>
                <p:nvPr/>
              </p:nvSpPr>
              <p:spPr>
                <a:xfrm>
                  <a:off x="2858925" y="5128337"/>
                  <a:ext cx="960713" cy="448893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1" name="月 20"/>
                <p:cNvSpPr/>
                <p:nvPr/>
              </p:nvSpPr>
              <p:spPr>
                <a:xfrm rot="16200000">
                  <a:off x="3318045" y="5172987"/>
                  <a:ext cx="75469" cy="579468"/>
                </a:xfrm>
                <a:prstGeom prst="moon">
                  <a:avLst>
                    <a:gd name="adj" fmla="val 57822"/>
                  </a:avLst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2" name="月 21"/>
                <p:cNvSpPr/>
                <p:nvPr/>
              </p:nvSpPr>
              <p:spPr>
                <a:xfrm rot="16200000">
                  <a:off x="3311557" y="4985422"/>
                  <a:ext cx="83672" cy="649555"/>
                </a:xfrm>
                <a:prstGeom prst="moon">
                  <a:avLst>
                    <a:gd name="adj" fmla="val 48592"/>
                  </a:avLst>
                </a:prstGeom>
                <a:gradFill flip="none" rotWithShape="1">
                  <a:gsLst>
                    <a:gs pos="14000">
                      <a:schemeClr val="accent1">
                        <a:lumMod val="60000"/>
                        <a:lumOff val="4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  <a:gs pos="9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3" name="楕円 22"/>
                <p:cNvSpPr/>
                <p:nvPr/>
              </p:nvSpPr>
              <p:spPr>
                <a:xfrm rot="20149421">
                  <a:off x="2833652" y="2403342"/>
                  <a:ext cx="436099" cy="71286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4" name="楕円 23"/>
                <p:cNvSpPr/>
                <p:nvPr/>
              </p:nvSpPr>
              <p:spPr>
                <a:xfrm>
                  <a:off x="3082323" y="2255467"/>
                  <a:ext cx="436099" cy="71286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5" name="楕円 24"/>
                <p:cNvSpPr/>
                <p:nvPr/>
              </p:nvSpPr>
              <p:spPr>
                <a:xfrm rot="2375754">
                  <a:off x="3298183" y="2361641"/>
                  <a:ext cx="436099" cy="71286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6" name="楕円 25"/>
                <p:cNvSpPr/>
                <p:nvPr/>
              </p:nvSpPr>
              <p:spPr>
                <a:xfrm rot="2070415">
                  <a:off x="2418681" y="5019040"/>
                  <a:ext cx="397394" cy="646865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27" name="楕円 26"/>
                <p:cNvSpPr/>
                <p:nvPr/>
              </p:nvSpPr>
              <p:spPr>
                <a:xfrm rot="19259106">
                  <a:off x="3939096" y="4991061"/>
                  <a:ext cx="397394" cy="646865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  <a:scene3d>
                  <a:camera prst="orthographicFront">
                    <a:rot lat="0" lon="0" rev="4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</p:grpSp>
          <p:sp>
            <p:nvSpPr>
              <p:cNvPr id="13" name="楕円 12"/>
              <p:cNvSpPr>
                <a:spLocks noChangeAspect="1"/>
              </p:cNvSpPr>
              <p:nvPr/>
            </p:nvSpPr>
            <p:spPr>
              <a:xfrm>
                <a:off x="4317819" y="4076844"/>
                <a:ext cx="452448" cy="29949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4" name="楕円 13"/>
              <p:cNvSpPr>
                <a:spLocks noChangeAspect="1"/>
              </p:cNvSpPr>
              <p:nvPr/>
            </p:nvSpPr>
            <p:spPr>
              <a:xfrm>
                <a:off x="2631260" y="4032242"/>
                <a:ext cx="452448" cy="29949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9" name="グループ化 8"/>
            <p:cNvGrpSpPr/>
            <p:nvPr/>
          </p:nvGrpSpPr>
          <p:grpSpPr>
            <a:xfrm>
              <a:off x="796637" y="6244178"/>
              <a:ext cx="2098784" cy="704457"/>
              <a:chOff x="1023067" y="430680"/>
              <a:chExt cx="1915082" cy="770956"/>
            </a:xfrm>
          </p:grpSpPr>
          <p:sp>
            <p:nvSpPr>
              <p:cNvPr id="10" name="アーチ 9"/>
              <p:cNvSpPr/>
              <p:nvPr/>
            </p:nvSpPr>
            <p:spPr>
              <a:xfrm rot="345614">
                <a:off x="2366903" y="436776"/>
                <a:ext cx="571246" cy="744583"/>
              </a:xfrm>
              <a:prstGeom prst="blockArc">
                <a:avLst>
                  <a:gd name="adj1" fmla="val 10800000"/>
                  <a:gd name="adj2" fmla="val 21217859"/>
                  <a:gd name="adj3" fmla="val 2111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アーチ 10"/>
              <p:cNvSpPr/>
              <p:nvPr/>
            </p:nvSpPr>
            <p:spPr>
              <a:xfrm rot="345614">
                <a:off x="1023067" y="430680"/>
                <a:ext cx="571246" cy="770956"/>
              </a:xfrm>
              <a:prstGeom prst="blockArc">
                <a:avLst>
                  <a:gd name="adj1" fmla="val 10800000"/>
                  <a:gd name="adj2" fmla="val 21217859"/>
                  <a:gd name="adj3" fmla="val 2111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86" name="楕円 85"/>
          <p:cNvSpPr/>
          <p:nvPr/>
        </p:nvSpPr>
        <p:spPr>
          <a:xfrm>
            <a:off x="9285461" y="5748671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>
            <a:grpSpLocks noChangeAspect="1"/>
          </p:cNvGrpSpPr>
          <p:nvPr/>
        </p:nvGrpSpPr>
        <p:grpSpPr>
          <a:xfrm>
            <a:off x="8522319" y="2624402"/>
            <a:ext cx="3098786" cy="3324559"/>
            <a:chOff x="2886881" y="4428292"/>
            <a:chExt cx="3873482" cy="4155699"/>
          </a:xfrm>
        </p:grpSpPr>
        <p:grpSp>
          <p:nvGrpSpPr>
            <p:cNvPr id="39" name="グループ化 38"/>
            <p:cNvGrpSpPr>
              <a:grpSpLocks noChangeAspect="1"/>
            </p:cNvGrpSpPr>
            <p:nvPr/>
          </p:nvGrpSpPr>
          <p:grpSpPr>
            <a:xfrm>
              <a:off x="2886881" y="4428292"/>
              <a:ext cx="3873482" cy="4155699"/>
              <a:chOff x="6740162" y="1872401"/>
              <a:chExt cx="3986140" cy="4394143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6740162" y="1872401"/>
                <a:ext cx="3986140" cy="4394143"/>
                <a:chOff x="6270061" y="317128"/>
                <a:chExt cx="3986140" cy="4394143"/>
              </a:xfrm>
            </p:grpSpPr>
            <p:grpSp>
              <p:nvGrpSpPr>
                <p:cNvPr id="46" name="グループ化 45"/>
                <p:cNvGrpSpPr/>
                <p:nvPr/>
              </p:nvGrpSpPr>
              <p:grpSpPr>
                <a:xfrm>
                  <a:off x="6270061" y="672657"/>
                  <a:ext cx="3986140" cy="4038614"/>
                  <a:chOff x="3587132" y="454523"/>
                  <a:chExt cx="3986140" cy="4038614"/>
                </a:xfrm>
              </p:grpSpPr>
              <p:sp>
                <p:nvSpPr>
                  <p:cNvPr id="50" name="楕円 49"/>
                  <p:cNvSpPr/>
                  <p:nvPr/>
                </p:nvSpPr>
                <p:spPr>
                  <a:xfrm>
                    <a:off x="4703957" y="2613748"/>
                    <a:ext cx="2194534" cy="1554931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 w="66675"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1" name="楕円 50"/>
                  <p:cNvSpPr/>
                  <p:nvPr/>
                </p:nvSpPr>
                <p:spPr>
                  <a:xfrm>
                    <a:off x="4271974" y="454523"/>
                    <a:ext cx="3121807" cy="304262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 w="50800"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52" name="グループ化 51"/>
                  <p:cNvGrpSpPr>
                    <a:grpSpLocks noChangeAspect="1"/>
                  </p:cNvGrpSpPr>
                  <p:nvPr/>
                </p:nvGrpSpPr>
                <p:grpSpPr>
                  <a:xfrm rot="20921183">
                    <a:off x="4832408" y="3863629"/>
                    <a:ext cx="386633" cy="620730"/>
                    <a:chOff x="5099668" y="1986664"/>
                    <a:chExt cx="275728" cy="794163"/>
                  </a:xfrm>
                </p:grpSpPr>
                <p:cxnSp>
                  <p:nvCxnSpPr>
                    <p:cNvPr id="77" name="直線コネクタ 76"/>
                    <p:cNvCxnSpPr/>
                    <p:nvPr/>
                  </p:nvCxnSpPr>
                  <p:spPr>
                    <a:xfrm rot="678817" flipH="1">
                      <a:off x="5303827" y="1986664"/>
                      <a:ext cx="71569" cy="512641"/>
                    </a:xfrm>
                    <a:prstGeom prst="line">
                      <a:avLst/>
                    </a:prstGeom>
                    <a:ln w="98425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直線コネクタ 77"/>
                    <p:cNvCxnSpPr/>
                    <p:nvPr/>
                  </p:nvCxnSpPr>
                  <p:spPr>
                    <a:xfrm rot="20846966" flipH="1">
                      <a:off x="5099668" y="2493812"/>
                      <a:ext cx="173546" cy="3731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直線コネクタ 78"/>
                    <p:cNvCxnSpPr/>
                    <p:nvPr/>
                  </p:nvCxnSpPr>
                  <p:spPr>
                    <a:xfrm flipH="1">
                      <a:off x="5214427" y="2473684"/>
                      <a:ext cx="77622" cy="304800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直線コネクタ 79"/>
                    <p:cNvCxnSpPr/>
                    <p:nvPr/>
                  </p:nvCxnSpPr>
                  <p:spPr>
                    <a:xfrm>
                      <a:off x="5289451" y="2445548"/>
                      <a:ext cx="72691" cy="33527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3" name="楕円 52"/>
                  <p:cNvSpPr/>
                  <p:nvPr/>
                </p:nvSpPr>
                <p:spPr>
                  <a:xfrm rot="13903294">
                    <a:off x="4218248" y="2113354"/>
                    <a:ext cx="521554" cy="755785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4" name="楕円 53"/>
                  <p:cNvSpPr/>
                  <p:nvPr/>
                </p:nvSpPr>
                <p:spPr>
                  <a:xfrm rot="13567983">
                    <a:off x="4490968" y="2297756"/>
                    <a:ext cx="237360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5" name="楕円 54"/>
                  <p:cNvSpPr/>
                  <p:nvPr/>
                </p:nvSpPr>
                <p:spPr>
                  <a:xfrm rot="15325811">
                    <a:off x="4391945" y="1860501"/>
                    <a:ext cx="246784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56" name="グループ化 55"/>
                  <p:cNvGrpSpPr/>
                  <p:nvPr/>
                </p:nvGrpSpPr>
                <p:grpSpPr>
                  <a:xfrm>
                    <a:off x="5340766" y="1973096"/>
                    <a:ext cx="991405" cy="902303"/>
                    <a:chOff x="1956704" y="3575633"/>
                    <a:chExt cx="1266796" cy="918201"/>
                  </a:xfrm>
                </p:grpSpPr>
                <p:sp>
                  <p:nvSpPr>
                    <p:cNvPr id="75" name="二等辺三角形 64"/>
                    <p:cNvSpPr/>
                    <p:nvPr/>
                  </p:nvSpPr>
                  <p:spPr>
                    <a:xfrm rot="10800000">
                      <a:off x="2085146" y="4165377"/>
                      <a:ext cx="975548" cy="328457"/>
                    </a:xfrm>
                    <a:custGeom>
                      <a:avLst/>
                      <a:gdLst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  <a:gd name="connsiteX0" fmla="*/ 0 w 763472"/>
                        <a:gd name="connsiteY0" fmla="*/ 322770 h 322770"/>
                        <a:gd name="connsiteX1" fmla="*/ 381736 w 763472"/>
                        <a:gd name="connsiteY1" fmla="*/ 0 h 322770"/>
                        <a:gd name="connsiteX2" fmla="*/ 763472 w 763472"/>
                        <a:gd name="connsiteY2" fmla="*/ 322770 h 322770"/>
                        <a:gd name="connsiteX3" fmla="*/ 0 w 763472"/>
                        <a:gd name="connsiteY3" fmla="*/ 322770 h 3227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763472" h="322770">
                          <a:moveTo>
                            <a:pt x="0" y="322770"/>
                          </a:moveTo>
                          <a:cubicBezTo>
                            <a:pt x="127245" y="215180"/>
                            <a:pt x="135428" y="76634"/>
                            <a:pt x="381736" y="0"/>
                          </a:cubicBezTo>
                          <a:cubicBezTo>
                            <a:pt x="618519" y="88540"/>
                            <a:pt x="636227" y="215180"/>
                            <a:pt x="763472" y="322770"/>
                          </a:cubicBezTo>
                          <a:lnTo>
                            <a:pt x="0" y="322770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63500">
                      <a:solidFill>
                        <a:schemeClr val="tx1"/>
                      </a:solidFill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6" name="二等辺三角形 63"/>
                    <p:cNvSpPr/>
                    <p:nvPr/>
                  </p:nvSpPr>
                  <p:spPr>
                    <a:xfrm>
                      <a:off x="1956704" y="3575633"/>
                      <a:ext cx="1266796" cy="754087"/>
                    </a:xfrm>
                    <a:custGeom>
                      <a:avLst/>
                      <a:gdLst>
                        <a:gd name="connsiteX0" fmla="*/ 0 w 759488"/>
                        <a:gd name="connsiteY0" fmla="*/ 365251 h 365251"/>
                        <a:gd name="connsiteX1" fmla="*/ 379744 w 759488"/>
                        <a:gd name="connsiteY1" fmla="*/ 0 h 365251"/>
                        <a:gd name="connsiteX2" fmla="*/ 759488 w 759488"/>
                        <a:gd name="connsiteY2" fmla="*/ 365251 h 365251"/>
                        <a:gd name="connsiteX3" fmla="*/ 0 w 759488"/>
                        <a:gd name="connsiteY3" fmla="*/ 365251 h 365251"/>
                        <a:gd name="connsiteX0" fmla="*/ 0 w 759488"/>
                        <a:gd name="connsiteY0" fmla="*/ 365251 h 494428"/>
                        <a:gd name="connsiteX1" fmla="*/ 379744 w 759488"/>
                        <a:gd name="connsiteY1" fmla="*/ 0 h 494428"/>
                        <a:gd name="connsiteX2" fmla="*/ 759488 w 759488"/>
                        <a:gd name="connsiteY2" fmla="*/ 365251 h 494428"/>
                        <a:gd name="connsiteX3" fmla="*/ 373458 w 759488"/>
                        <a:gd name="connsiteY3" fmla="*/ 494426 h 494428"/>
                        <a:gd name="connsiteX4" fmla="*/ 0 w 759488"/>
                        <a:gd name="connsiteY4" fmla="*/ 365251 h 494428"/>
                        <a:gd name="connsiteX0" fmla="*/ 0 w 759488"/>
                        <a:gd name="connsiteY0" fmla="*/ 365251 h 494426"/>
                        <a:gd name="connsiteX1" fmla="*/ 379744 w 759488"/>
                        <a:gd name="connsiteY1" fmla="*/ 0 h 494426"/>
                        <a:gd name="connsiteX2" fmla="*/ 759488 w 759488"/>
                        <a:gd name="connsiteY2" fmla="*/ 365251 h 494426"/>
                        <a:gd name="connsiteX3" fmla="*/ 373458 w 759488"/>
                        <a:gd name="connsiteY3" fmla="*/ 494426 h 494426"/>
                        <a:gd name="connsiteX4" fmla="*/ 0 w 759488"/>
                        <a:gd name="connsiteY4" fmla="*/ 365251 h 494426"/>
                        <a:gd name="connsiteX0" fmla="*/ 0 w 759488"/>
                        <a:gd name="connsiteY0" fmla="*/ 365251 h 494426"/>
                        <a:gd name="connsiteX1" fmla="*/ 379744 w 759488"/>
                        <a:gd name="connsiteY1" fmla="*/ 0 h 494426"/>
                        <a:gd name="connsiteX2" fmla="*/ 759488 w 759488"/>
                        <a:gd name="connsiteY2" fmla="*/ 365251 h 494426"/>
                        <a:gd name="connsiteX3" fmla="*/ 373458 w 759488"/>
                        <a:gd name="connsiteY3" fmla="*/ 494426 h 494426"/>
                        <a:gd name="connsiteX4" fmla="*/ 0 w 759488"/>
                        <a:gd name="connsiteY4" fmla="*/ 365251 h 4944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59488" h="494426">
                          <a:moveTo>
                            <a:pt x="0" y="365251"/>
                          </a:moveTo>
                          <a:lnTo>
                            <a:pt x="379744" y="0"/>
                          </a:lnTo>
                          <a:lnTo>
                            <a:pt x="759488" y="365251"/>
                          </a:lnTo>
                          <a:cubicBezTo>
                            <a:pt x="631605" y="364653"/>
                            <a:pt x="513247" y="409299"/>
                            <a:pt x="373458" y="494426"/>
                          </a:cubicBezTo>
                          <a:cubicBezTo>
                            <a:pt x="248972" y="398981"/>
                            <a:pt x="124486" y="408309"/>
                            <a:pt x="0" y="365251"/>
                          </a:cubicBez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63500">
                      <a:solidFill>
                        <a:schemeClr val="tx1"/>
                      </a:solidFill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</p:grpSp>
              <p:sp>
                <p:nvSpPr>
                  <p:cNvPr id="57" name="楕円 56"/>
                  <p:cNvSpPr/>
                  <p:nvPr/>
                </p:nvSpPr>
                <p:spPr>
                  <a:xfrm rot="6517255">
                    <a:off x="7055854" y="1990381"/>
                    <a:ext cx="276755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8" name="楕円 57"/>
                  <p:cNvSpPr/>
                  <p:nvPr/>
                </p:nvSpPr>
                <p:spPr>
                  <a:xfrm rot="6959077">
                    <a:off x="6831138" y="2417464"/>
                    <a:ext cx="171834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59" name="楕円 58"/>
                  <p:cNvSpPr/>
                  <p:nvPr/>
                </p:nvSpPr>
                <p:spPr>
                  <a:xfrm rot="7674863">
                    <a:off x="6865049" y="2189439"/>
                    <a:ext cx="521221" cy="74619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60" name="グループ化 59"/>
                  <p:cNvGrpSpPr/>
                  <p:nvPr/>
                </p:nvGrpSpPr>
                <p:grpSpPr>
                  <a:xfrm rot="21114848">
                    <a:off x="3587132" y="2149908"/>
                    <a:ext cx="1333375" cy="1514058"/>
                    <a:chOff x="5860009" y="1801984"/>
                    <a:chExt cx="1087235" cy="1578808"/>
                  </a:xfrm>
                </p:grpSpPr>
                <p:sp>
                  <p:nvSpPr>
                    <p:cNvPr id="72" name="楕円 71"/>
                    <p:cNvSpPr/>
                    <p:nvPr/>
                  </p:nvSpPr>
                  <p:spPr>
                    <a:xfrm rot="7468467">
                      <a:off x="6083416" y="2245208"/>
                      <a:ext cx="640421" cy="1087235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3" name="楕円 72"/>
                    <p:cNvSpPr/>
                    <p:nvPr/>
                  </p:nvSpPr>
                  <p:spPr>
                    <a:xfrm rot="8538976">
                      <a:off x="6369783" y="1801984"/>
                      <a:ext cx="298537" cy="1330348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4" name="楕円 73"/>
                    <p:cNvSpPr/>
                    <p:nvPr/>
                  </p:nvSpPr>
                  <p:spPr>
                    <a:xfrm rot="5885152">
                      <a:off x="6268829" y="2797862"/>
                      <a:ext cx="392276" cy="773584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</p:grpSp>
              <p:grpSp>
                <p:nvGrpSpPr>
                  <p:cNvPr id="61" name="グループ化 60"/>
                  <p:cNvGrpSpPr/>
                  <p:nvPr/>
                </p:nvGrpSpPr>
                <p:grpSpPr>
                  <a:xfrm rot="19655146">
                    <a:off x="6761715" y="2924822"/>
                    <a:ext cx="811557" cy="1421643"/>
                    <a:chOff x="6115824" y="2555701"/>
                    <a:chExt cx="597767" cy="1428623"/>
                  </a:xfrm>
                </p:grpSpPr>
                <p:sp>
                  <p:nvSpPr>
                    <p:cNvPr id="69" name="楕円 68"/>
                    <p:cNvSpPr/>
                    <p:nvPr/>
                  </p:nvSpPr>
                  <p:spPr>
                    <a:xfrm rot="513408">
                      <a:off x="6168043" y="2555701"/>
                      <a:ext cx="435092" cy="1428623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0" name="楕円 69"/>
                    <p:cNvSpPr/>
                    <p:nvPr/>
                  </p:nvSpPr>
                  <p:spPr>
                    <a:xfrm rot="1193123">
                      <a:off x="6115824" y="2640673"/>
                      <a:ext cx="225444" cy="1016488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  <p:sp>
                  <p:nvSpPr>
                    <p:cNvPr id="71" name="楕円 70"/>
                    <p:cNvSpPr/>
                    <p:nvPr/>
                  </p:nvSpPr>
                  <p:spPr>
                    <a:xfrm rot="21460185">
                      <a:off x="6415054" y="2734211"/>
                      <a:ext cx="298537" cy="1184681"/>
                    </a:xfrm>
                    <a:prstGeom prst="ellipse">
                      <a:avLst/>
                    </a:prstGeom>
                    <a:solidFill>
                      <a:schemeClr val="accent4">
                        <a:lumMod val="50000"/>
                      </a:schemeClr>
                    </a:solidFill>
                    <a:ln>
                      <a:noFill/>
                    </a:ln>
                    <a:effectLst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ja-JP" altLang="en-US" sz="3200"/>
                    </a:p>
                  </p:txBody>
                </p:sp>
              </p:grpSp>
              <p:sp>
                <p:nvSpPr>
                  <p:cNvPr id="62" name="弦 61"/>
                  <p:cNvSpPr/>
                  <p:nvPr/>
                </p:nvSpPr>
                <p:spPr>
                  <a:xfrm rot="16797720">
                    <a:off x="4788862" y="1187515"/>
                    <a:ext cx="850607" cy="1041658"/>
                  </a:xfrm>
                  <a:prstGeom prst="chord">
                    <a:avLst>
                      <a:gd name="adj1" fmla="val 5335784"/>
                      <a:gd name="adj2" fmla="val 16200000"/>
                    </a:avLst>
                  </a:prstGeom>
                  <a:solidFill>
                    <a:schemeClr val="bg1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sp>
                <p:nvSpPr>
                  <p:cNvPr id="63" name="弦 62"/>
                  <p:cNvSpPr/>
                  <p:nvPr/>
                </p:nvSpPr>
                <p:spPr>
                  <a:xfrm rot="15800239">
                    <a:off x="6099131" y="1226809"/>
                    <a:ext cx="850607" cy="1041658"/>
                  </a:xfrm>
                  <a:prstGeom prst="chord">
                    <a:avLst>
                      <a:gd name="adj1" fmla="val 5335784"/>
                      <a:gd name="adj2" fmla="val 16200000"/>
                    </a:avLst>
                  </a:prstGeom>
                  <a:solidFill>
                    <a:schemeClr val="bg1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ja-JP" altLang="en-US" sz="3200"/>
                  </a:p>
                </p:txBody>
              </p:sp>
              <p:grpSp>
                <p:nvGrpSpPr>
                  <p:cNvPr id="64" name="グループ化 63"/>
                  <p:cNvGrpSpPr>
                    <a:grpSpLocks noChangeAspect="1"/>
                  </p:cNvGrpSpPr>
                  <p:nvPr/>
                </p:nvGrpSpPr>
                <p:grpSpPr>
                  <a:xfrm rot="18894149">
                    <a:off x="6210126" y="3978389"/>
                    <a:ext cx="528075" cy="501422"/>
                    <a:chOff x="5099668" y="2139306"/>
                    <a:chExt cx="376596" cy="641521"/>
                  </a:xfrm>
                </p:grpSpPr>
                <p:cxnSp>
                  <p:nvCxnSpPr>
                    <p:cNvPr id="65" name="直線コネクタ 64"/>
                    <p:cNvCxnSpPr/>
                    <p:nvPr/>
                  </p:nvCxnSpPr>
                  <p:spPr>
                    <a:xfrm rot="2705851">
                      <a:off x="5239778" y="2097150"/>
                      <a:ext cx="194330" cy="278642"/>
                    </a:xfrm>
                    <a:prstGeom prst="line">
                      <a:avLst/>
                    </a:prstGeom>
                    <a:ln w="98425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直線コネクタ 65"/>
                    <p:cNvCxnSpPr/>
                    <p:nvPr/>
                  </p:nvCxnSpPr>
                  <p:spPr>
                    <a:xfrm rot="20846966" flipH="1">
                      <a:off x="5099668" y="2493812"/>
                      <a:ext cx="173546" cy="3731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直線コネクタ 66"/>
                    <p:cNvCxnSpPr/>
                    <p:nvPr/>
                  </p:nvCxnSpPr>
                  <p:spPr>
                    <a:xfrm flipH="1">
                      <a:off x="5214427" y="2473684"/>
                      <a:ext cx="77622" cy="304800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直線コネクタ 67"/>
                    <p:cNvCxnSpPr/>
                    <p:nvPr/>
                  </p:nvCxnSpPr>
                  <p:spPr>
                    <a:xfrm>
                      <a:off x="5289451" y="2445548"/>
                      <a:ext cx="72691" cy="335279"/>
                    </a:xfrm>
                    <a:prstGeom prst="line">
                      <a:avLst/>
                    </a:prstGeom>
                    <a:ln w="98425" cap="rnd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47" name="楕円 46"/>
                <p:cNvSpPr/>
                <p:nvPr/>
              </p:nvSpPr>
              <p:spPr>
                <a:xfrm>
                  <a:off x="8417884" y="317128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/>
                </a:p>
              </p:txBody>
            </p:sp>
            <p:sp>
              <p:nvSpPr>
                <p:cNvPr id="48" name="楕円 47"/>
                <p:cNvSpPr/>
                <p:nvPr/>
              </p:nvSpPr>
              <p:spPr>
                <a:xfrm rot="19592640">
                  <a:off x="8345269" y="533005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/>
                </a:p>
              </p:txBody>
            </p:sp>
            <p:sp>
              <p:nvSpPr>
                <p:cNvPr id="49" name="楕円 48"/>
                <p:cNvSpPr/>
                <p:nvPr/>
              </p:nvSpPr>
              <p:spPr>
                <a:xfrm rot="1284709">
                  <a:off x="8527155" y="544247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ja-JP" altLang="en-US" sz="3200"/>
                </a:p>
              </p:txBody>
            </p:sp>
          </p:grpSp>
          <p:sp>
            <p:nvSpPr>
              <p:cNvPr id="43" name="月 42"/>
              <p:cNvSpPr/>
              <p:nvPr/>
            </p:nvSpPr>
            <p:spPr>
              <a:xfrm rot="16797860">
                <a:off x="8415268" y="4932978"/>
                <a:ext cx="183179" cy="457790"/>
              </a:xfrm>
              <a:prstGeom prst="moon">
                <a:avLst>
                  <a:gd name="adj" fmla="val 52408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/>
              </a:p>
            </p:txBody>
          </p:sp>
          <p:sp>
            <p:nvSpPr>
              <p:cNvPr id="44" name="月 43"/>
              <p:cNvSpPr/>
              <p:nvPr/>
            </p:nvSpPr>
            <p:spPr>
              <a:xfrm rot="15468107">
                <a:off x="9375158" y="4954210"/>
                <a:ext cx="183179" cy="457790"/>
              </a:xfrm>
              <a:prstGeom prst="moon">
                <a:avLst>
                  <a:gd name="adj" fmla="val 52408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/>
              </a:p>
            </p:txBody>
          </p:sp>
          <p:sp>
            <p:nvSpPr>
              <p:cNvPr id="45" name="月 44"/>
              <p:cNvSpPr/>
              <p:nvPr/>
            </p:nvSpPr>
            <p:spPr>
              <a:xfrm rot="16200000">
                <a:off x="8894318" y="5035318"/>
                <a:ext cx="183179" cy="457790"/>
              </a:xfrm>
              <a:prstGeom prst="moon">
                <a:avLst>
                  <a:gd name="adj" fmla="val 52408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3200"/>
              </a:p>
            </p:txBody>
          </p:sp>
        </p:grpSp>
        <p:sp>
          <p:nvSpPr>
            <p:cNvPr id="40" name="アーチ 39"/>
            <p:cNvSpPr>
              <a:spLocks noChangeAspect="1"/>
            </p:cNvSpPr>
            <p:nvPr/>
          </p:nvSpPr>
          <p:spPr>
            <a:xfrm rot="345614">
              <a:off x="4227881" y="6005948"/>
              <a:ext cx="381500" cy="478765"/>
            </a:xfrm>
            <a:prstGeom prst="blockArc">
              <a:avLst>
                <a:gd name="adj1" fmla="val 10800000"/>
                <a:gd name="adj2" fmla="val 21217859"/>
                <a:gd name="adj3" fmla="val 21112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41" name="アーチ 40"/>
            <p:cNvSpPr>
              <a:spLocks noChangeAspect="1"/>
            </p:cNvSpPr>
            <p:nvPr/>
          </p:nvSpPr>
          <p:spPr>
            <a:xfrm rot="345614">
              <a:off x="5500915" y="6038080"/>
              <a:ext cx="381500" cy="478765"/>
            </a:xfrm>
            <a:prstGeom prst="blockArc">
              <a:avLst>
                <a:gd name="adj1" fmla="val 10800000"/>
                <a:gd name="adj2" fmla="val 21217859"/>
                <a:gd name="adj3" fmla="val 2111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32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47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5" name="楕円 84"/>
          <p:cNvSpPr/>
          <p:nvPr/>
        </p:nvSpPr>
        <p:spPr>
          <a:xfrm>
            <a:off x="774354" y="5692409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>
            <a:grpSpLocks noChangeAspect="1"/>
          </p:cNvGrpSpPr>
          <p:nvPr/>
        </p:nvGrpSpPr>
        <p:grpSpPr>
          <a:xfrm>
            <a:off x="317811" y="2892660"/>
            <a:ext cx="2801127" cy="3024000"/>
            <a:chOff x="-17953" y="4744538"/>
            <a:chExt cx="3521366" cy="3801545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-17953" y="4744538"/>
              <a:ext cx="3521366" cy="3801545"/>
              <a:chOff x="1647963" y="2255467"/>
              <a:chExt cx="3404381" cy="3737389"/>
            </a:xfrm>
          </p:grpSpPr>
          <p:sp>
            <p:nvSpPr>
              <p:cNvPr id="109" name="楕円 108"/>
              <p:cNvSpPr/>
              <p:nvPr/>
            </p:nvSpPr>
            <p:spPr>
              <a:xfrm>
                <a:off x="2666785" y="4366730"/>
                <a:ext cx="1354122" cy="138513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6675"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0" name="楕円 109"/>
              <p:cNvSpPr/>
              <p:nvPr/>
            </p:nvSpPr>
            <p:spPr>
              <a:xfrm>
                <a:off x="1647963" y="2522733"/>
                <a:ext cx="3404381" cy="287131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grpSp>
            <p:nvGrpSpPr>
              <p:cNvPr id="111" name="グループ化 110"/>
              <p:cNvGrpSpPr/>
              <p:nvPr/>
            </p:nvGrpSpPr>
            <p:grpSpPr>
              <a:xfrm rot="20838165">
                <a:off x="2711247" y="5480630"/>
                <a:ext cx="344765" cy="487275"/>
                <a:chOff x="5367767" y="1751027"/>
                <a:chExt cx="343485" cy="767030"/>
              </a:xfrm>
            </p:grpSpPr>
            <p:cxnSp>
              <p:nvCxnSpPr>
                <p:cNvPr id="125" name="直線コネクタ 124"/>
                <p:cNvCxnSpPr/>
                <p:nvPr/>
              </p:nvCxnSpPr>
              <p:spPr>
                <a:xfrm flipH="1">
                  <a:off x="5598712" y="1751027"/>
                  <a:ext cx="112540" cy="450165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コネクタ 125"/>
                <p:cNvCxnSpPr/>
                <p:nvPr/>
              </p:nvCxnSpPr>
              <p:spPr>
                <a:xfrm flipH="1">
                  <a:off x="5367767" y="2176365"/>
                  <a:ext cx="213359" cy="152399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/>
                <p:cNvCxnSpPr/>
                <p:nvPr/>
              </p:nvCxnSpPr>
              <p:spPr>
                <a:xfrm flipH="1">
                  <a:off x="5504719" y="2189329"/>
                  <a:ext cx="77621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コネクタ 127"/>
                <p:cNvCxnSpPr/>
                <p:nvPr/>
              </p:nvCxnSpPr>
              <p:spPr>
                <a:xfrm>
                  <a:off x="5607302" y="2182776"/>
                  <a:ext cx="72691" cy="33528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グループ化 111"/>
              <p:cNvGrpSpPr/>
              <p:nvPr/>
            </p:nvGrpSpPr>
            <p:grpSpPr>
              <a:xfrm rot="20033029">
                <a:off x="3521927" y="5485856"/>
                <a:ext cx="268212" cy="507000"/>
                <a:chOff x="4912060" y="1466051"/>
                <a:chExt cx="333112" cy="831922"/>
              </a:xfrm>
            </p:grpSpPr>
            <p:cxnSp>
              <p:nvCxnSpPr>
                <p:cNvPr id="121" name="直線コネクタ 120"/>
                <p:cNvCxnSpPr/>
                <p:nvPr/>
              </p:nvCxnSpPr>
              <p:spPr>
                <a:xfrm rot="1566971">
                  <a:off x="5142620" y="1466051"/>
                  <a:ext cx="94814" cy="48494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コネクタ 121"/>
                <p:cNvCxnSpPr/>
                <p:nvPr/>
              </p:nvCxnSpPr>
              <p:spPr>
                <a:xfrm flipH="1">
                  <a:off x="4912060" y="1919412"/>
                  <a:ext cx="213359" cy="15240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flipH="1">
                  <a:off x="5060077" y="1993173"/>
                  <a:ext cx="77622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コネクタ 123"/>
                <p:cNvCxnSpPr/>
                <p:nvPr/>
              </p:nvCxnSpPr>
              <p:spPr>
                <a:xfrm>
                  <a:off x="5172481" y="1918764"/>
                  <a:ext cx="72691" cy="335277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3" name="楕円 112"/>
              <p:cNvSpPr/>
              <p:nvPr/>
            </p:nvSpPr>
            <p:spPr>
              <a:xfrm>
                <a:off x="2858925" y="5128337"/>
                <a:ext cx="960713" cy="44889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4" name="月 113"/>
              <p:cNvSpPr/>
              <p:nvPr/>
            </p:nvSpPr>
            <p:spPr>
              <a:xfrm rot="16200000">
                <a:off x="3318045" y="5172987"/>
                <a:ext cx="75469" cy="579468"/>
              </a:xfrm>
              <a:prstGeom prst="moon">
                <a:avLst>
                  <a:gd name="adj" fmla="val 57822"/>
                </a:avLst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5" name="月 114"/>
              <p:cNvSpPr/>
              <p:nvPr/>
            </p:nvSpPr>
            <p:spPr>
              <a:xfrm rot="16200000">
                <a:off x="3311557" y="4985422"/>
                <a:ext cx="83672" cy="649555"/>
              </a:xfrm>
              <a:prstGeom prst="moon">
                <a:avLst>
                  <a:gd name="adj" fmla="val 48592"/>
                </a:avLst>
              </a:prstGeom>
              <a:gradFill flip="none" rotWithShape="1">
                <a:gsLst>
                  <a:gs pos="1400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9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6" name="楕円 115"/>
              <p:cNvSpPr/>
              <p:nvPr/>
            </p:nvSpPr>
            <p:spPr>
              <a:xfrm rot="20149421">
                <a:off x="2833652" y="2403342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7" name="楕円 116"/>
              <p:cNvSpPr/>
              <p:nvPr/>
            </p:nvSpPr>
            <p:spPr>
              <a:xfrm>
                <a:off x="3082323" y="2255467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8" name="楕円 117"/>
              <p:cNvSpPr/>
              <p:nvPr/>
            </p:nvSpPr>
            <p:spPr>
              <a:xfrm rot="2375754">
                <a:off x="3298183" y="2361641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9" name="楕円 118"/>
              <p:cNvSpPr/>
              <p:nvPr/>
            </p:nvSpPr>
            <p:spPr>
              <a:xfrm rot="2070415">
                <a:off x="2418681" y="5019040"/>
                <a:ext cx="397394" cy="64686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20" name="楕円 119"/>
              <p:cNvSpPr/>
              <p:nvPr/>
            </p:nvSpPr>
            <p:spPr>
              <a:xfrm rot="14472505">
                <a:off x="3889584" y="4922353"/>
                <a:ext cx="404113" cy="63611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sp>
          <p:nvSpPr>
            <p:cNvPr id="129" name="二等辺三角形 128"/>
            <p:cNvSpPr/>
            <p:nvPr/>
          </p:nvSpPr>
          <p:spPr>
            <a:xfrm>
              <a:off x="1592694" y="6524884"/>
              <a:ext cx="541243" cy="189525"/>
            </a:xfrm>
            <a:prstGeom prst="triangle">
              <a:avLst>
                <a:gd name="adj" fmla="val 50905"/>
              </a:avLst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0" name="二等辺三角形 129"/>
            <p:cNvSpPr/>
            <p:nvPr/>
          </p:nvSpPr>
          <p:spPr>
            <a:xfrm rot="10800000">
              <a:off x="1657588" y="6799825"/>
              <a:ext cx="424282" cy="157976"/>
            </a:xfrm>
            <a:prstGeom prst="triangle">
              <a:avLst/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3" name="楕円 132"/>
            <p:cNvSpPr>
              <a:spLocks noChangeAspect="1"/>
            </p:cNvSpPr>
            <p:nvPr/>
          </p:nvSpPr>
          <p:spPr>
            <a:xfrm>
              <a:off x="2483299" y="6780398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4" name="楕円 133"/>
            <p:cNvSpPr>
              <a:spLocks noChangeAspect="1"/>
            </p:cNvSpPr>
            <p:nvPr/>
          </p:nvSpPr>
          <p:spPr>
            <a:xfrm>
              <a:off x="738785" y="6735030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3" name="角丸四角形吹き出し 2"/>
          <p:cNvSpPr/>
          <p:nvPr/>
        </p:nvSpPr>
        <p:spPr>
          <a:xfrm>
            <a:off x="3461657" y="359229"/>
            <a:ext cx="8180614" cy="4241698"/>
          </a:xfrm>
          <a:prstGeom prst="wedgeRoundRectCallout">
            <a:avLst>
              <a:gd name="adj1" fmla="val -53168"/>
              <a:gd name="adj2" fmla="val 5903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答え１：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3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仕事探しをしている人</a:t>
            </a:r>
            <a:r>
              <a:rPr kumimoji="1" lang="en-US" altLang="ja-JP" sz="33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100</a:t>
            </a:r>
            <a:r>
              <a:rPr kumimoji="1" lang="ja-JP" altLang="en-US" sz="33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人に対して、何人分の求人が現在あるか</a:t>
            </a:r>
            <a:r>
              <a:rPr kumimoji="1" lang="ja-JP" altLang="en-US" sz="33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を示した数値だよ。</a:t>
            </a:r>
            <a:endParaRPr kumimoji="1" lang="en-US" altLang="ja-JP" sz="33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3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たとえば有効求人倍率が</a:t>
            </a:r>
            <a:r>
              <a:rPr lang="en-US" altLang="ja-JP" sz="33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1.07</a:t>
            </a:r>
            <a:r>
              <a:rPr lang="ja-JP" altLang="en-US" sz="33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倍といった場合は、</a:t>
            </a:r>
            <a:r>
              <a:rPr lang="en-US" altLang="ja-JP" sz="33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100</a:t>
            </a:r>
            <a:r>
              <a:rPr lang="ja-JP" altLang="en-US" sz="33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人に対して</a:t>
            </a:r>
            <a:r>
              <a:rPr lang="en-US" altLang="ja-JP" sz="33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107</a:t>
            </a:r>
            <a:r>
              <a:rPr lang="ja-JP" altLang="en-US" sz="33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人分の求人が今あるってことを意味するよ</a:t>
            </a:r>
            <a:r>
              <a:rPr lang="ja-JP" altLang="en-US" sz="33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</a:t>
            </a:r>
            <a:endParaRPr kumimoji="1" lang="ja-JP" altLang="en-US" sz="33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605782" y="5260562"/>
            <a:ext cx="7899362" cy="123756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ただし、この数値は地域や職種により、細かく異なります。</a:t>
            </a:r>
            <a:endParaRPr kumimoji="1"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たとえば建築や福祉関係の仕事は高くなる傾向、事務関係の仕事は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低くなる傾向にあります。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アーチ 36"/>
          <p:cNvSpPr/>
          <p:nvPr/>
        </p:nvSpPr>
        <p:spPr>
          <a:xfrm rot="345614">
            <a:off x="896950" y="4064534"/>
            <a:ext cx="443893" cy="562736"/>
          </a:xfrm>
          <a:prstGeom prst="blockArc">
            <a:avLst>
              <a:gd name="adj1" fmla="val 10800000"/>
              <a:gd name="adj2" fmla="val 21217859"/>
              <a:gd name="adj3" fmla="val 21112"/>
            </a:avLst>
          </a:prstGeom>
          <a:solidFill>
            <a:schemeClr val="tx1"/>
          </a:solidFill>
          <a:ln w="6350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 rot="1004921">
            <a:off x="748915" y="3996181"/>
            <a:ext cx="705512" cy="727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 rot="20704265">
            <a:off x="2072659" y="3986763"/>
            <a:ext cx="705512" cy="697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アーチ 39"/>
          <p:cNvSpPr/>
          <p:nvPr/>
        </p:nvSpPr>
        <p:spPr>
          <a:xfrm rot="345614">
            <a:off x="2191386" y="4049692"/>
            <a:ext cx="443893" cy="562736"/>
          </a:xfrm>
          <a:prstGeom prst="blockArc">
            <a:avLst>
              <a:gd name="adj1" fmla="val 10800000"/>
              <a:gd name="adj2" fmla="val 21217859"/>
              <a:gd name="adj3" fmla="val 21112"/>
            </a:avLst>
          </a:prstGeom>
          <a:solidFill>
            <a:schemeClr val="tx1"/>
          </a:solidFill>
          <a:ln w="6350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0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6" name="楕円 85"/>
          <p:cNvSpPr/>
          <p:nvPr/>
        </p:nvSpPr>
        <p:spPr>
          <a:xfrm>
            <a:off x="9285461" y="5748671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角丸四角形吹き出し 80"/>
          <p:cNvSpPr/>
          <p:nvPr/>
        </p:nvSpPr>
        <p:spPr>
          <a:xfrm>
            <a:off x="411881" y="285338"/>
            <a:ext cx="8180614" cy="4241698"/>
          </a:xfrm>
          <a:prstGeom prst="wedgeRoundRectCallout">
            <a:avLst>
              <a:gd name="adj1" fmla="val 46832"/>
              <a:gd name="adj2" fmla="val 5980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質問２：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4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「仕事探しは早めに始めた</a:t>
            </a:r>
            <a:r>
              <a:rPr lang="ja-JP" altLang="en-US" sz="40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方</a:t>
            </a:r>
            <a:r>
              <a:rPr lang="ja-JP" altLang="en-US" sz="4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がいい」</a:t>
            </a:r>
            <a:r>
              <a:rPr kumimoji="1" lang="ja-JP" altLang="en-US" sz="4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ってよく聞くけど、どうして？</a:t>
            </a:r>
            <a:endParaRPr kumimoji="1" lang="en-US" altLang="ja-JP" sz="4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8788722" y="2535299"/>
            <a:ext cx="2881520" cy="3437623"/>
            <a:chOff x="7141550" y="1872401"/>
            <a:chExt cx="3584753" cy="4394147"/>
          </a:xfrm>
        </p:grpSpPr>
        <p:grpSp>
          <p:nvGrpSpPr>
            <p:cNvPr id="83" name="グループ化 82"/>
            <p:cNvGrpSpPr/>
            <p:nvPr/>
          </p:nvGrpSpPr>
          <p:grpSpPr>
            <a:xfrm>
              <a:off x="7141550" y="1872401"/>
              <a:ext cx="3584753" cy="4394147"/>
              <a:chOff x="6671449" y="317128"/>
              <a:chExt cx="3584753" cy="4394147"/>
            </a:xfrm>
          </p:grpSpPr>
          <p:grpSp>
            <p:nvGrpSpPr>
              <p:cNvPr id="88" name="グループ化 87"/>
              <p:cNvGrpSpPr/>
              <p:nvPr/>
            </p:nvGrpSpPr>
            <p:grpSpPr>
              <a:xfrm>
                <a:off x="6671449" y="672657"/>
                <a:ext cx="3584753" cy="4038618"/>
                <a:chOff x="3988520" y="454523"/>
                <a:chExt cx="3584753" cy="4038618"/>
              </a:xfrm>
            </p:grpSpPr>
            <p:sp>
              <p:nvSpPr>
                <p:cNvPr id="92" name="楕円 91"/>
                <p:cNvSpPr/>
                <p:nvPr/>
              </p:nvSpPr>
              <p:spPr>
                <a:xfrm>
                  <a:off x="4703957" y="2613748"/>
                  <a:ext cx="2194534" cy="1554931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66675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楕円 92"/>
                <p:cNvSpPr/>
                <p:nvPr/>
              </p:nvSpPr>
              <p:spPr>
                <a:xfrm>
                  <a:off x="4271974" y="454523"/>
                  <a:ext cx="3121807" cy="304262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50800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4" name="グループ化 93"/>
                <p:cNvGrpSpPr>
                  <a:grpSpLocks noChangeAspect="1"/>
                </p:cNvGrpSpPr>
                <p:nvPr/>
              </p:nvGrpSpPr>
              <p:grpSpPr>
                <a:xfrm rot="20921183">
                  <a:off x="4832445" y="3863622"/>
                  <a:ext cx="386635" cy="620730"/>
                  <a:chOff x="5099668" y="1986664"/>
                  <a:chExt cx="275728" cy="794163"/>
                </a:xfrm>
              </p:grpSpPr>
              <p:cxnSp>
                <p:nvCxnSpPr>
                  <p:cNvPr id="121" name="直線コネクタ 120"/>
                  <p:cNvCxnSpPr/>
                  <p:nvPr/>
                </p:nvCxnSpPr>
                <p:spPr>
                  <a:xfrm rot="678817" flipH="1">
                    <a:off x="5303827" y="1986664"/>
                    <a:ext cx="71569" cy="512641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コネクタ 122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" name="楕円 94"/>
                <p:cNvSpPr/>
                <p:nvPr/>
              </p:nvSpPr>
              <p:spPr>
                <a:xfrm rot="13903294">
                  <a:off x="4218248" y="2113354"/>
                  <a:ext cx="521554" cy="755785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楕円 95"/>
                <p:cNvSpPr/>
                <p:nvPr/>
              </p:nvSpPr>
              <p:spPr>
                <a:xfrm rot="13567983">
                  <a:off x="4490968" y="2297756"/>
                  <a:ext cx="237360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楕円 96"/>
                <p:cNvSpPr/>
                <p:nvPr/>
              </p:nvSpPr>
              <p:spPr>
                <a:xfrm rot="15325811">
                  <a:off x="4391945" y="1860501"/>
                  <a:ext cx="24678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8" name="グループ化 97"/>
                <p:cNvGrpSpPr/>
                <p:nvPr/>
              </p:nvGrpSpPr>
              <p:grpSpPr>
                <a:xfrm>
                  <a:off x="5340766" y="1973096"/>
                  <a:ext cx="991405" cy="902303"/>
                  <a:chOff x="1956704" y="3575633"/>
                  <a:chExt cx="1266796" cy="918201"/>
                </a:xfrm>
              </p:grpSpPr>
              <p:sp>
                <p:nvSpPr>
                  <p:cNvPr id="119" name="二等辺三角形 64"/>
                  <p:cNvSpPr/>
                  <p:nvPr/>
                </p:nvSpPr>
                <p:spPr>
                  <a:xfrm rot="10800000">
                    <a:off x="2085146" y="4165377"/>
                    <a:ext cx="975548" cy="328457"/>
                  </a:xfrm>
                  <a:custGeom>
                    <a:avLst/>
                    <a:gdLst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63472" h="322770">
                        <a:moveTo>
                          <a:pt x="0" y="322770"/>
                        </a:moveTo>
                        <a:cubicBezTo>
                          <a:pt x="127245" y="215180"/>
                          <a:pt x="135428" y="76634"/>
                          <a:pt x="381736" y="0"/>
                        </a:cubicBezTo>
                        <a:cubicBezTo>
                          <a:pt x="618519" y="88540"/>
                          <a:pt x="636227" y="215180"/>
                          <a:pt x="763472" y="322770"/>
                        </a:cubicBezTo>
                        <a:lnTo>
                          <a:pt x="0" y="32277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0" name="二等辺三角形 63"/>
                  <p:cNvSpPr/>
                  <p:nvPr/>
                </p:nvSpPr>
                <p:spPr>
                  <a:xfrm>
                    <a:off x="1956704" y="3575633"/>
                    <a:ext cx="1266796" cy="754087"/>
                  </a:xfrm>
                  <a:custGeom>
                    <a:avLst/>
                    <a:gdLst>
                      <a:gd name="connsiteX0" fmla="*/ 0 w 759488"/>
                      <a:gd name="connsiteY0" fmla="*/ 365251 h 365251"/>
                      <a:gd name="connsiteX1" fmla="*/ 379744 w 759488"/>
                      <a:gd name="connsiteY1" fmla="*/ 0 h 365251"/>
                      <a:gd name="connsiteX2" fmla="*/ 759488 w 759488"/>
                      <a:gd name="connsiteY2" fmla="*/ 365251 h 365251"/>
                      <a:gd name="connsiteX3" fmla="*/ 0 w 759488"/>
                      <a:gd name="connsiteY3" fmla="*/ 365251 h 365251"/>
                      <a:gd name="connsiteX0" fmla="*/ 0 w 759488"/>
                      <a:gd name="connsiteY0" fmla="*/ 365251 h 494428"/>
                      <a:gd name="connsiteX1" fmla="*/ 379744 w 759488"/>
                      <a:gd name="connsiteY1" fmla="*/ 0 h 494428"/>
                      <a:gd name="connsiteX2" fmla="*/ 759488 w 759488"/>
                      <a:gd name="connsiteY2" fmla="*/ 365251 h 494428"/>
                      <a:gd name="connsiteX3" fmla="*/ 373458 w 759488"/>
                      <a:gd name="connsiteY3" fmla="*/ 494426 h 494428"/>
                      <a:gd name="connsiteX4" fmla="*/ 0 w 759488"/>
                      <a:gd name="connsiteY4" fmla="*/ 365251 h 494428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9488" h="494426">
                        <a:moveTo>
                          <a:pt x="0" y="365251"/>
                        </a:moveTo>
                        <a:lnTo>
                          <a:pt x="379744" y="0"/>
                        </a:lnTo>
                        <a:lnTo>
                          <a:pt x="759488" y="365251"/>
                        </a:lnTo>
                        <a:cubicBezTo>
                          <a:pt x="631605" y="364653"/>
                          <a:pt x="513247" y="409299"/>
                          <a:pt x="373458" y="494426"/>
                        </a:cubicBezTo>
                        <a:cubicBezTo>
                          <a:pt x="248972" y="398981"/>
                          <a:pt x="124486" y="408309"/>
                          <a:pt x="0" y="365251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99" name="楕円 98"/>
                <p:cNvSpPr/>
                <p:nvPr/>
              </p:nvSpPr>
              <p:spPr>
                <a:xfrm rot="6517255">
                  <a:off x="7055854" y="1990381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楕円 99"/>
                <p:cNvSpPr/>
                <p:nvPr/>
              </p:nvSpPr>
              <p:spPr>
                <a:xfrm rot="6959077">
                  <a:off x="6831138" y="2417464"/>
                  <a:ext cx="17183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楕円 100"/>
                <p:cNvSpPr/>
                <p:nvPr/>
              </p:nvSpPr>
              <p:spPr>
                <a:xfrm rot="7674863">
                  <a:off x="6865049" y="2189439"/>
                  <a:ext cx="521221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2" name="グループ化 101"/>
                <p:cNvGrpSpPr/>
                <p:nvPr/>
              </p:nvGrpSpPr>
              <p:grpSpPr>
                <a:xfrm rot="21114848">
                  <a:off x="3988520" y="2801741"/>
                  <a:ext cx="841391" cy="1370034"/>
                  <a:chOff x="6119543" y="2498469"/>
                  <a:chExt cx="686071" cy="1428623"/>
                </a:xfrm>
              </p:grpSpPr>
              <p:sp>
                <p:nvSpPr>
                  <p:cNvPr id="116" name="楕円 115"/>
                  <p:cNvSpPr/>
                  <p:nvPr/>
                </p:nvSpPr>
                <p:spPr>
                  <a:xfrm rot="2099671">
                    <a:off x="6254250" y="2498469"/>
                    <a:ext cx="487384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" name="楕円 116"/>
                  <p:cNvSpPr/>
                  <p:nvPr/>
                </p:nvSpPr>
                <p:spPr>
                  <a:xfrm rot="2415449">
                    <a:off x="6119543" y="2569334"/>
                    <a:ext cx="298537" cy="1330347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" name="楕円 117"/>
                  <p:cNvSpPr/>
                  <p:nvPr/>
                </p:nvSpPr>
                <p:spPr>
                  <a:xfrm rot="1324619">
                    <a:off x="6507077" y="2821836"/>
                    <a:ext cx="298537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3" name="グループ化 102"/>
                <p:cNvGrpSpPr/>
                <p:nvPr/>
              </p:nvGrpSpPr>
              <p:grpSpPr>
                <a:xfrm rot="19655146">
                  <a:off x="6761716" y="2924823"/>
                  <a:ext cx="811557" cy="1421643"/>
                  <a:chOff x="6115824" y="2555701"/>
                  <a:chExt cx="597767" cy="1428623"/>
                </a:xfrm>
              </p:grpSpPr>
              <p:sp>
                <p:nvSpPr>
                  <p:cNvPr id="113" name="楕円 112"/>
                  <p:cNvSpPr/>
                  <p:nvPr/>
                </p:nvSpPr>
                <p:spPr>
                  <a:xfrm rot="513408">
                    <a:off x="6168043" y="2555701"/>
                    <a:ext cx="435092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" name="楕円 113"/>
                  <p:cNvSpPr/>
                  <p:nvPr/>
                </p:nvSpPr>
                <p:spPr>
                  <a:xfrm rot="1193123">
                    <a:off x="6115824" y="2640673"/>
                    <a:ext cx="225444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" name="楕円 114"/>
                  <p:cNvSpPr/>
                  <p:nvPr/>
                </p:nvSpPr>
                <p:spPr>
                  <a:xfrm rot="21460185">
                    <a:off x="6415054" y="2734211"/>
                    <a:ext cx="298537" cy="1184681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04" name="弦 103"/>
                <p:cNvSpPr/>
                <p:nvPr/>
              </p:nvSpPr>
              <p:spPr>
                <a:xfrm rot="16797720">
                  <a:off x="4604940" y="969692"/>
                  <a:ext cx="1292923" cy="1041657"/>
                </a:xfrm>
                <a:prstGeom prst="chord">
                  <a:avLst>
                    <a:gd name="adj1" fmla="val 5335784"/>
                    <a:gd name="adj2" fmla="val 16200000"/>
                  </a:avLst>
                </a:prstGeom>
                <a:solidFill>
                  <a:schemeClr val="bg1"/>
                </a:solidFill>
                <a:ln w="63500">
                  <a:solidFill>
                    <a:schemeClr val="tx1"/>
                  </a:solidFill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" name="弦 104"/>
                <p:cNvSpPr/>
                <p:nvPr/>
              </p:nvSpPr>
              <p:spPr>
                <a:xfrm rot="15800239">
                  <a:off x="5892479" y="1042379"/>
                  <a:ext cx="1221977" cy="1041657"/>
                </a:xfrm>
                <a:prstGeom prst="chord">
                  <a:avLst>
                    <a:gd name="adj1" fmla="val 5335784"/>
                    <a:gd name="adj2" fmla="val 16200000"/>
                  </a:avLst>
                </a:prstGeom>
                <a:solidFill>
                  <a:schemeClr val="bg1"/>
                </a:solidFill>
                <a:ln w="63500">
                  <a:solidFill>
                    <a:schemeClr val="tx1"/>
                  </a:solidFill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" name="楕円 105"/>
                <p:cNvSpPr/>
                <p:nvPr/>
              </p:nvSpPr>
              <p:spPr>
                <a:xfrm>
                  <a:off x="4782332" y="1477711"/>
                  <a:ext cx="317529" cy="48064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" name="楕円 106"/>
                <p:cNvSpPr/>
                <p:nvPr/>
              </p:nvSpPr>
              <p:spPr>
                <a:xfrm>
                  <a:off x="6069854" y="1577130"/>
                  <a:ext cx="315174" cy="45335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8" name="グループ化 107"/>
                <p:cNvGrpSpPr>
                  <a:grpSpLocks noChangeAspect="1"/>
                </p:cNvGrpSpPr>
                <p:nvPr/>
              </p:nvGrpSpPr>
              <p:grpSpPr>
                <a:xfrm rot="18894149">
                  <a:off x="6210129" y="3978392"/>
                  <a:ext cx="528075" cy="501423"/>
                  <a:chOff x="5099668" y="2139306"/>
                  <a:chExt cx="376596" cy="641521"/>
                </a:xfrm>
              </p:grpSpPr>
              <p:cxnSp>
                <p:nvCxnSpPr>
                  <p:cNvPr id="109" name="直線コネクタ 108"/>
                  <p:cNvCxnSpPr/>
                  <p:nvPr/>
                </p:nvCxnSpPr>
                <p:spPr>
                  <a:xfrm rot="2705851">
                    <a:off x="5239778" y="2097150"/>
                    <a:ext cx="194330" cy="278642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9" name="楕円 88"/>
              <p:cNvSpPr/>
              <p:nvPr/>
            </p:nvSpPr>
            <p:spPr>
              <a:xfrm>
                <a:off x="8417884" y="317128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楕円 89"/>
              <p:cNvSpPr/>
              <p:nvPr/>
            </p:nvSpPr>
            <p:spPr>
              <a:xfrm rot="19592640">
                <a:off x="8345269" y="533005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楕円 90"/>
              <p:cNvSpPr/>
              <p:nvPr/>
            </p:nvSpPr>
            <p:spPr>
              <a:xfrm rot="1284709">
                <a:off x="8527155" y="544247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4" name="月 83"/>
            <p:cNvSpPr/>
            <p:nvPr/>
          </p:nvSpPr>
          <p:spPr>
            <a:xfrm rot="16797860">
              <a:off x="8415268" y="493297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月 84"/>
            <p:cNvSpPr/>
            <p:nvPr/>
          </p:nvSpPr>
          <p:spPr>
            <a:xfrm rot="15468107">
              <a:off x="9375158" y="4954210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月 86"/>
            <p:cNvSpPr/>
            <p:nvPr/>
          </p:nvSpPr>
          <p:spPr>
            <a:xfrm rot="16200000">
              <a:off x="8894318" y="503531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9" name="星 7 8"/>
          <p:cNvSpPr/>
          <p:nvPr/>
        </p:nvSpPr>
        <p:spPr>
          <a:xfrm rot="18717649">
            <a:off x="8487568" y="2547020"/>
            <a:ext cx="1232216" cy="837636"/>
          </a:xfrm>
          <a:custGeom>
            <a:avLst/>
            <a:gdLst>
              <a:gd name="connsiteX0" fmla="*/ -2 w 591419"/>
              <a:gd name="connsiteY0" fmla="*/ 508803 h 791165"/>
              <a:gd name="connsiteX1" fmla="*/ 91072 w 591419"/>
              <a:gd name="connsiteY1" fmla="*/ 352104 h 791165"/>
              <a:gd name="connsiteX2" fmla="*/ 58569 w 591419"/>
              <a:gd name="connsiteY2" fmla="*/ 156701 h 791165"/>
              <a:gd name="connsiteX3" fmla="*/ 204638 w 591419"/>
              <a:gd name="connsiteY3" fmla="*/ 156701 h 791165"/>
              <a:gd name="connsiteX4" fmla="*/ 295710 w 591419"/>
              <a:gd name="connsiteY4" fmla="*/ 0 h 791165"/>
              <a:gd name="connsiteX5" fmla="*/ 386781 w 591419"/>
              <a:gd name="connsiteY5" fmla="*/ 156701 h 791165"/>
              <a:gd name="connsiteX6" fmla="*/ 532850 w 591419"/>
              <a:gd name="connsiteY6" fmla="*/ 156701 h 791165"/>
              <a:gd name="connsiteX7" fmla="*/ 500347 w 591419"/>
              <a:gd name="connsiteY7" fmla="*/ 352104 h 791165"/>
              <a:gd name="connsiteX8" fmla="*/ 591421 w 591419"/>
              <a:gd name="connsiteY8" fmla="*/ 508803 h 791165"/>
              <a:gd name="connsiteX9" fmla="*/ 459816 w 591419"/>
              <a:gd name="connsiteY9" fmla="*/ 595766 h 791165"/>
              <a:gd name="connsiteX10" fmla="*/ 427312 w 591419"/>
              <a:gd name="connsiteY10" fmla="*/ 791169 h 791165"/>
              <a:gd name="connsiteX11" fmla="*/ 295710 w 591419"/>
              <a:gd name="connsiteY11" fmla="*/ 704206 h 791165"/>
              <a:gd name="connsiteX12" fmla="*/ 164107 w 591419"/>
              <a:gd name="connsiteY12" fmla="*/ 791169 h 791165"/>
              <a:gd name="connsiteX13" fmla="*/ 131603 w 591419"/>
              <a:gd name="connsiteY13" fmla="*/ 595766 h 791165"/>
              <a:gd name="connsiteX14" fmla="*/ -2 w 591419"/>
              <a:gd name="connsiteY14" fmla="*/ 508803 h 791165"/>
              <a:gd name="connsiteX0" fmla="*/ 0 w 591423"/>
              <a:gd name="connsiteY0" fmla="*/ 508803 h 791169"/>
              <a:gd name="connsiteX1" fmla="*/ 91074 w 591423"/>
              <a:gd name="connsiteY1" fmla="*/ 352104 h 791169"/>
              <a:gd name="connsiteX2" fmla="*/ 58571 w 591423"/>
              <a:gd name="connsiteY2" fmla="*/ 156701 h 791169"/>
              <a:gd name="connsiteX3" fmla="*/ 204640 w 591423"/>
              <a:gd name="connsiteY3" fmla="*/ 156701 h 791169"/>
              <a:gd name="connsiteX4" fmla="*/ 295712 w 591423"/>
              <a:gd name="connsiteY4" fmla="*/ 0 h 791169"/>
              <a:gd name="connsiteX5" fmla="*/ 386783 w 591423"/>
              <a:gd name="connsiteY5" fmla="*/ 156701 h 791169"/>
              <a:gd name="connsiteX6" fmla="*/ 532852 w 591423"/>
              <a:gd name="connsiteY6" fmla="*/ 156701 h 791169"/>
              <a:gd name="connsiteX7" fmla="*/ 500349 w 591423"/>
              <a:gd name="connsiteY7" fmla="*/ 352104 h 791169"/>
              <a:gd name="connsiteX8" fmla="*/ 591423 w 591423"/>
              <a:gd name="connsiteY8" fmla="*/ 508803 h 791169"/>
              <a:gd name="connsiteX9" fmla="*/ 459818 w 591423"/>
              <a:gd name="connsiteY9" fmla="*/ 595766 h 791169"/>
              <a:gd name="connsiteX10" fmla="*/ 295712 w 591423"/>
              <a:gd name="connsiteY10" fmla="*/ 704206 h 791169"/>
              <a:gd name="connsiteX11" fmla="*/ 164109 w 591423"/>
              <a:gd name="connsiteY11" fmla="*/ 791169 h 791169"/>
              <a:gd name="connsiteX12" fmla="*/ 131605 w 591423"/>
              <a:gd name="connsiteY12" fmla="*/ 595766 h 791169"/>
              <a:gd name="connsiteX13" fmla="*/ 0 w 591423"/>
              <a:gd name="connsiteY13" fmla="*/ 508803 h 791169"/>
              <a:gd name="connsiteX0" fmla="*/ 0 w 591423"/>
              <a:gd name="connsiteY0" fmla="*/ 508803 h 791169"/>
              <a:gd name="connsiteX1" fmla="*/ 91074 w 591423"/>
              <a:gd name="connsiteY1" fmla="*/ 352104 h 791169"/>
              <a:gd name="connsiteX2" fmla="*/ 58571 w 591423"/>
              <a:gd name="connsiteY2" fmla="*/ 156701 h 791169"/>
              <a:gd name="connsiteX3" fmla="*/ 204640 w 591423"/>
              <a:gd name="connsiteY3" fmla="*/ 156701 h 791169"/>
              <a:gd name="connsiteX4" fmla="*/ 295712 w 591423"/>
              <a:gd name="connsiteY4" fmla="*/ 0 h 791169"/>
              <a:gd name="connsiteX5" fmla="*/ 386783 w 591423"/>
              <a:gd name="connsiteY5" fmla="*/ 156701 h 791169"/>
              <a:gd name="connsiteX6" fmla="*/ 532852 w 591423"/>
              <a:gd name="connsiteY6" fmla="*/ 156701 h 791169"/>
              <a:gd name="connsiteX7" fmla="*/ 500349 w 591423"/>
              <a:gd name="connsiteY7" fmla="*/ 352104 h 791169"/>
              <a:gd name="connsiteX8" fmla="*/ 591423 w 591423"/>
              <a:gd name="connsiteY8" fmla="*/ 508803 h 791169"/>
              <a:gd name="connsiteX9" fmla="*/ 459818 w 591423"/>
              <a:gd name="connsiteY9" fmla="*/ 595766 h 791169"/>
              <a:gd name="connsiteX10" fmla="*/ 164109 w 591423"/>
              <a:gd name="connsiteY10" fmla="*/ 791169 h 791169"/>
              <a:gd name="connsiteX11" fmla="*/ 131605 w 591423"/>
              <a:gd name="connsiteY11" fmla="*/ 595766 h 791169"/>
              <a:gd name="connsiteX12" fmla="*/ 0 w 591423"/>
              <a:gd name="connsiteY12" fmla="*/ 508803 h 791169"/>
              <a:gd name="connsiteX0" fmla="*/ 0 w 591423"/>
              <a:gd name="connsiteY0" fmla="*/ 508803 h 595766"/>
              <a:gd name="connsiteX1" fmla="*/ 91074 w 591423"/>
              <a:gd name="connsiteY1" fmla="*/ 352104 h 595766"/>
              <a:gd name="connsiteX2" fmla="*/ 58571 w 591423"/>
              <a:gd name="connsiteY2" fmla="*/ 156701 h 595766"/>
              <a:gd name="connsiteX3" fmla="*/ 204640 w 591423"/>
              <a:gd name="connsiteY3" fmla="*/ 156701 h 595766"/>
              <a:gd name="connsiteX4" fmla="*/ 295712 w 591423"/>
              <a:gd name="connsiteY4" fmla="*/ 0 h 595766"/>
              <a:gd name="connsiteX5" fmla="*/ 386783 w 591423"/>
              <a:gd name="connsiteY5" fmla="*/ 156701 h 595766"/>
              <a:gd name="connsiteX6" fmla="*/ 532852 w 591423"/>
              <a:gd name="connsiteY6" fmla="*/ 156701 h 595766"/>
              <a:gd name="connsiteX7" fmla="*/ 500349 w 591423"/>
              <a:gd name="connsiteY7" fmla="*/ 352104 h 595766"/>
              <a:gd name="connsiteX8" fmla="*/ 591423 w 591423"/>
              <a:gd name="connsiteY8" fmla="*/ 508803 h 595766"/>
              <a:gd name="connsiteX9" fmla="*/ 459818 w 591423"/>
              <a:gd name="connsiteY9" fmla="*/ 595766 h 595766"/>
              <a:gd name="connsiteX10" fmla="*/ 131605 w 591423"/>
              <a:gd name="connsiteY10" fmla="*/ 595766 h 595766"/>
              <a:gd name="connsiteX11" fmla="*/ 0 w 591423"/>
              <a:gd name="connsiteY11" fmla="*/ 508803 h 595766"/>
              <a:gd name="connsiteX0" fmla="*/ 0 w 591423"/>
              <a:gd name="connsiteY0" fmla="*/ 508803 h 595766"/>
              <a:gd name="connsiteX1" fmla="*/ 91074 w 591423"/>
              <a:gd name="connsiteY1" fmla="*/ 352104 h 595766"/>
              <a:gd name="connsiteX2" fmla="*/ 58571 w 591423"/>
              <a:gd name="connsiteY2" fmla="*/ 156701 h 595766"/>
              <a:gd name="connsiteX3" fmla="*/ 204640 w 591423"/>
              <a:gd name="connsiteY3" fmla="*/ 156701 h 595766"/>
              <a:gd name="connsiteX4" fmla="*/ 295712 w 591423"/>
              <a:gd name="connsiteY4" fmla="*/ 0 h 595766"/>
              <a:gd name="connsiteX5" fmla="*/ 386783 w 591423"/>
              <a:gd name="connsiteY5" fmla="*/ 156701 h 595766"/>
              <a:gd name="connsiteX6" fmla="*/ 532852 w 591423"/>
              <a:gd name="connsiteY6" fmla="*/ 156701 h 595766"/>
              <a:gd name="connsiteX7" fmla="*/ 500349 w 591423"/>
              <a:gd name="connsiteY7" fmla="*/ 352104 h 595766"/>
              <a:gd name="connsiteX8" fmla="*/ 591423 w 591423"/>
              <a:gd name="connsiteY8" fmla="*/ 508803 h 595766"/>
              <a:gd name="connsiteX9" fmla="*/ 459818 w 591423"/>
              <a:gd name="connsiteY9" fmla="*/ 595766 h 595766"/>
              <a:gd name="connsiteX10" fmla="*/ 0 w 591423"/>
              <a:gd name="connsiteY10" fmla="*/ 508803 h 595766"/>
              <a:gd name="connsiteX0" fmla="*/ 0 w 591423"/>
              <a:gd name="connsiteY0" fmla="*/ 508803 h 508803"/>
              <a:gd name="connsiteX1" fmla="*/ 91074 w 591423"/>
              <a:gd name="connsiteY1" fmla="*/ 352104 h 508803"/>
              <a:gd name="connsiteX2" fmla="*/ 58571 w 591423"/>
              <a:gd name="connsiteY2" fmla="*/ 156701 h 508803"/>
              <a:gd name="connsiteX3" fmla="*/ 204640 w 591423"/>
              <a:gd name="connsiteY3" fmla="*/ 156701 h 508803"/>
              <a:gd name="connsiteX4" fmla="*/ 295712 w 591423"/>
              <a:gd name="connsiteY4" fmla="*/ 0 h 508803"/>
              <a:gd name="connsiteX5" fmla="*/ 386783 w 591423"/>
              <a:gd name="connsiteY5" fmla="*/ 156701 h 508803"/>
              <a:gd name="connsiteX6" fmla="*/ 532852 w 591423"/>
              <a:gd name="connsiteY6" fmla="*/ 156701 h 508803"/>
              <a:gd name="connsiteX7" fmla="*/ 500349 w 591423"/>
              <a:gd name="connsiteY7" fmla="*/ 352104 h 508803"/>
              <a:gd name="connsiteX8" fmla="*/ 591423 w 591423"/>
              <a:gd name="connsiteY8" fmla="*/ 508803 h 508803"/>
              <a:gd name="connsiteX9" fmla="*/ 0 w 591423"/>
              <a:gd name="connsiteY9" fmla="*/ 508803 h 508803"/>
              <a:gd name="connsiteX0" fmla="*/ 0 w 591423"/>
              <a:gd name="connsiteY0" fmla="*/ 508803 h 508843"/>
              <a:gd name="connsiteX1" fmla="*/ 91074 w 591423"/>
              <a:gd name="connsiteY1" fmla="*/ 352104 h 508843"/>
              <a:gd name="connsiteX2" fmla="*/ 58571 w 591423"/>
              <a:gd name="connsiteY2" fmla="*/ 156701 h 508843"/>
              <a:gd name="connsiteX3" fmla="*/ 204640 w 591423"/>
              <a:gd name="connsiteY3" fmla="*/ 156701 h 508843"/>
              <a:gd name="connsiteX4" fmla="*/ 295712 w 591423"/>
              <a:gd name="connsiteY4" fmla="*/ 0 h 508843"/>
              <a:gd name="connsiteX5" fmla="*/ 386783 w 591423"/>
              <a:gd name="connsiteY5" fmla="*/ 156701 h 508843"/>
              <a:gd name="connsiteX6" fmla="*/ 532852 w 591423"/>
              <a:gd name="connsiteY6" fmla="*/ 156701 h 508843"/>
              <a:gd name="connsiteX7" fmla="*/ 500349 w 591423"/>
              <a:gd name="connsiteY7" fmla="*/ 352104 h 508843"/>
              <a:gd name="connsiteX8" fmla="*/ 591423 w 591423"/>
              <a:gd name="connsiteY8" fmla="*/ 508803 h 508843"/>
              <a:gd name="connsiteX9" fmla="*/ 334715 w 591423"/>
              <a:gd name="connsiteY9" fmla="*/ 330208 h 508843"/>
              <a:gd name="connsiteX10" fmla="*/ 0 w 591423"/>
              <a:gd name="connsiteY10" fmla="*/ 508803 h 508843"/>
              <a:gd name="connsiteX0" fmla="*/ 62098 w 653521"/>
              <a:gd name="connsiteY0" fmla="*/ 508803 h 508843"/>
              <a:gd name="connsiteX1" fmla="*/ 153172 w 653521"/>
              <a:gd name="connsiteY1" fmla="*/ 352104 h 508843"/>
              <a:gd name="connsiteX2" fmla="*/ 0 w 653521"/>
              <a:gd name="connsiteY2" fmla="*/ 227380 h 508843"/>
              <a:gd name="connsiteX3" fmla="*/ 266738 w 653521"/>
              <a:gd name="connsiteY3" fmla="*/ 156701 h 508843"/>
              <a:gd name="connsiteX4" fmla="*/ 357810 w 653521"/>
              <a:gd name="connsiteY4" fmla="*/ 0 h 508843"/>
              <a:gd name="connsiteX5" fmla="*/ 448881 w 653521"/>
              <a:gd name="connsiteY5" fmla="*/ 156701 h 508843"/>
              <a:gd name="connsiteX6" fmla="*/ 594950 w 653521"/>
              <a:gd name="connsiteY6" fmla="*/ 156701 h 508843"/>
              <a:gd name="connsiteX7" fmla="*/ 562447 w 653521"/>
              <a:gd name="connsiteY7" fmla="*/ 352104 h 508843"/>
              <a:gd name="connsiteX8" fmla="*/ 653521 w 653521"/>
              <a:gd name="connsiteY8" fmla="*/ 508803 h 508843"/>
              <a:gd name="connsiteX9" fmla="*/ 396813 w 653521"/>
              <a:gd name="connsiteY9" fmla="*/ 330208 h 508843"/>
              <a:gd name="connsiteX10" fmla="*/ 62098 w 653521"/>
              <a:gd name="connsiteY10" fmla="*/ 508803 h 508843"/>
              <a:gd name="connsiteX0" fmla="*/ 62098 w 663631"/>
              <a:gd name="connsiteY0" fmla="*/ 508803 h 508843"/>
              <a:gd name="connsiteX1" fmla="*/ 153172 w 663631"/>
              <a:gd name="connsiteY1" fmla="*/ 352104 h 508843"/>
              <a:gd name="connsiteX2" fmla="*/ 0 w 663631"/>
              <a:gd name="connsiteY2" fmla="*/ 227380 h 508843"/>
              <a:gd name="connsiteX3" fmla="*/ 266738 w 663631"/>
              <a:gd name="connsiteY3" fmla="*/ 156701 h 508843"/>
              <a:gd name="connsiteX4" fmla="*/ 357810 w 663631"/>
              <a:gd name="connsiteY4" fmla="*/ 0 h 508843"/>
              <a:gd name="connsiteX5" fmla="*/ 448881 w 663631"/>
              <a:gd name="connsiteY5" fmla="*/ 156701 h 508843"/>
              <a:gd name="connsiteX6" fmla="*/ 663631 w 663631"/>
              <a:gd name="connsiteY6" fmla="*/ 157576 h 508843"/>
              <a:gd name="connsiteX7" fmla="*/ 562447 w 663631"/>
              <a:gd name="connsiteY7" fmla="*/ 352104 h 508843"/>
              <a:gd name="connsiteX8" fmla="*/ 653521 w 663631"/>
              <a:gd name="connsiteY8" fmla="*/ 508803 h 508843"/>
              <a:gd name="connsiteX9" fmla="*/ 396813 w 663631"/>
              <a:gd name="connsiteY9" fmla="*/ 330208 h 508843"/>
              <a:gd name="connsiteX10" fmla="*/ 62098 w 663631"/>
              <a:gd name="connsiteY10" fmla="*/ 508803 h 508843"/>
              <a:gd name="connsiteX0" fmla="*/ 62098 w 663631"/>
              <a:gd name="connsiteY0" fmla="*/ 508803 h 508843"/>
              <a:gd name="connsiteX1" fmla="*/ 153172 w 663631"/>
              <a:gd name="connsiteY1" fmla="*/ 352104 h 508843"/>
              <a:gd name="connsiteX2" fmla="*/ 0 w 663631"/>
              <a:gd name="connsiteY2" fmla="*/ 227380 h 508843"/>
              <a:gd name="connsiteX3" fmla="*/ 302868 w 663631"/>
              <a:gd name="connsiteY3" fmla="*/ 224091 h 508843"/>
              <a:gd name="connsiteX4" fmla="*/ 357810 w 663631"/>
              <a:gd name="connsiteY4" fmla="*/ 0 h 508843"/>
              <a:gd name="connsiteX5" fmla="*/ 448881 w 663631"/>
              <a:gd name="connsiteY5" fmla="*/ 156701 h 508843"/>
              <a:gd name="connsiteX6" fmla="*/ 663631 w 663631"/>
              <a:gd name="connsiteY6" fmla="*/ 157576 h 508843"/>
              <a:gd name="connsiteX7" fmla="*/ 562447 w 663631"/>
              <a:gd name="connsiteY7" fmla="*/ 352104 h 508843"/>
              <a:gd name="connsiteX8" fmla="*/ 653521 w 663631"/>
              <a:gd name="connsiteY8" fmla="*/ 508803 h 508843"/>
              <a:gd name="connsiteX9" fmla="*/ 396813 w 663631"/>
              <a:gd name="connsiteY9" fmla="*/ 330208 h 508843"/>
              <a:gd name="connsiteX10" fmla="*/ 62098 w 663631"/>
              <a:gd name="connsiteY10" fmla="*/ 508803 h 508843"/>
              <a:gd name="connsiteX0" fmla="*/ 62098 w 663631"/>
              <a:gd name="connsiteY0" fmla="*/ 508803 h 508803"/>
              <a:gd name="connsiteX1" fmla="*/ 153172 w 663631"/>
              <a:gd name="connsiteY1" fmla="*/ 352104 h 508803"/>
              <a:gd name="connsiteX2" fmla="*/ 0 w 663631"/>
              <a:gd name="connsiteY2" fmla="*/ 227380 h 508803"/>
              <a:gd name="connsiteX3" fmla="*/ 302868 w 663631"/>
              <a:gd name="connsiteY3" fmla="*/ 224091 h 508803"/>
              <a:gd name="connsiteX4" fmla="*/ 357810 w 663631"/>
              <a:gd name="connsiteY4" fmla="*/ 0 h 508803"/>
              <a:gd name="connsiteX5" fmla="*/ 448881 w 663631"/>
              <a:gd name="connsiteY5" fmla="*/ 156701 h 508803"/>
              <a:gd name="connsiteX6" fmla="*/ 663631 w 663631"/>
              <a:gd name="connsiteY6" fmla="*/ 157576 h 508803"/>
              <a:gd name="connsiteX7" fmla="*/ 562447 w 663631"/>
              <a:gd name="connsiteY7" fmla="*/ 352104 h 508803"/>
              <a:gd name="connsiteX8" fmla="*/ 653521 w 663631"/>
              <a:gd name="connsiteY8" fmla="*/ 508803 h 508803"/>
              <a:gd name="connsiteX9" fmla="*/ 396813 w 663631"/>
              <a:gd name="connsiteY9" fmla="*/ 330208 h 508803"/>
              <a:gd name="connsiteX10" fmla="*/ 62098 w 663631"/>
              <a:gd name="connsiteY10" fmla="*/ 508803 h 50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3631" h="508803">
                <a:moveTo>
                  <a:pt x="62098" y="508803"/>
                </a:moveTo>
                <a:lnTo>
                  <a:pt x="153172" y="352104"/>
                </a:lnTo>
                <a:lnTo>
                  <a:pt x="0" y="227380"/>
                </a:lnTo>
                <a:lnTo>
                  <a:pt x="302868" y="224091"/>
                </a:lnTo>
                <a:lnTo>
                  <a:pt x="357810" y="0"/>
                </a:lnTo>
                <a:lnTo>
                  <a:pt x="448881" y="156701"/>
                </a:lnTo>
                <a:lnTo>
                  <a:pt x="663631" y="157576"/>
                </a:lnTo>
                <a:lnTo>
                  <a:pt x="562447" y="352104"/>
                </a:lnTo>
                <a:lnTo>
                  <a:pt x="653521" y="508803"/>
                </a:lnTo>
                <a:cubicBezTo>
                  <a:pt x="474325" y="378801"/>
                  <a:pt x="489639" y="327012"/>
                  <a:pt x="396813" y="330208"/>
                </a:cubicBezTo>
                <a:lnTo>
                  <a:pt x="62098" y="50880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14017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5" name="楕円 84"/>
          <p:cNvSpPr/>
          <p:nvPr/>
        </p:nvSpPr>
        <p:spPr>
          <a:xfrm>
            <a:off x="774354" y="5692409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>
            <a:grpSpLocks noChangeAspect="1"/>
          </p:cNvGrpSpPr>
          <p:nvPr/>
        </p:nvGrpSpPr>
        <p:grpSpPr>
          <a:xfrm>
            <a:off x="317811" y="2892660"/>
            <a:ext cx="2801127" cy="3024000"/>
            <a:chOff x="-17953" y="4744538"/>
            <a:chExt cx="3521366" cy="3801545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-17953" y="4744538"/>
              <a:ext cx="3521366" cy="3801545"/>
              <a:chOff x="1647963" y="2255467"/>
              <a:chExt cx="3404381" cy="3737389"/>
            </a:xfrm>
          </p:grpSpPr>
          <p:sp>
            <p:nvSpPr>
              <p:cNvPr id="109" name="楕円 108"/>
              <p:cNvSpPr/>
              <p:nvPr/>
            </p:nvSpPr>
            <p:spPr>
              <a:xfrm>
                <a:off x="2666785" y="4366730"/>
                <a:ext cx="1354122" cy="138513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6675"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0" name="楕円 109"/>
              <p:cNvSpPr/>
              <p:nvPr/>
            </p:nvSpPr>
            <p:spPr>
              <a:xfrm>
                <a:off x="1647963" y="2522733"/>
                <a:ext cx="3404381" cy="287131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grpSp>
            <p:nvGrpSpPr>
              <p:cNvPr id="111" name="グループ化 110"/>
              <p:cNvGrpSpPr/>
              <p:nvPr/>
            </p:nvGrpSpPr>
            <p:grpSpPr>
              <a:xfrm rot="20838165">
                <a:off x="2711247" y="5480630"/>
                <a:ext cx="344765" cy="487275"/>
                <a:chOff x="5367767" y="1751027"/>
                <a:chExt cx="343485" cy="767030"/>
              </a:xfrm>
            </p:grpSpPr>
            <p:cxnSp>
              <p:nvCxnSpPr>
                <p:cNvPr id="125" name="直線コネクタ 124"/>
                <p:cNvCxnSpPr/>
                <p:nvPr/>
              </p:nvCxnSpPr>
              <p:spPr>
                <a:xfrm flipH="1">
                  <a:off x="5598712" y="1751027"/>
                  <a:ext cx="112540" cy="450165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コネクタ 125"/>
                <p:cNvCxnSpPr/>
                <p:nvPr/>
              </p:nvCxnSpPr>
              <p:spPr>
                <a:xfrm flipH="1">
                  <a:off x="5367767" y="2176365"/>
                  <a:ext cx="213359" cy="152399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/>
                <p:cNvCxnSpPr/>
                <p:nvPr/>
              </p:nvCxnSpPr>
              <p:spPr>
                <a:xfrm flipH="1">
                  <a:off x="5504719" y="2189329"/>
                  <a:ext cx="77621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コネクタ 127"/>
                <p:cNvCxnSpPr/>
                <p:nvPr/>
              </p:nvCxnSpPr>
              <p:spPr>
                <a:xfrm>
                  <a:off x="5607302" y="2182776"/>
                  <a:ext cx="72691" cy="33528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グループ化 111"/>
              <p:cNvGrpSpPr/>
              <p:nvPr/>
            </p:nvGrpSpPr>
            <p:grpSpPr>
              <a:xfrm rot="20033029">
                <a:off x="3521927" y="5485856"/>
                <a:ext cx="268212" cy="507000"/>
                <a:chOff x="4912060" y="1466051"/>
                <a:chExt cx="333112" cy="831922"/>
              </a:xfrm>
            </p:grpSpPr>
            <p:cxnSp>
              <p:nvCxnSpPr>
                <p:cNvPr id="121" name="直線コネクタ 120"/>
                <p:cNvCxnSpPr/>
                <p:nvPr/>
              </p:nvCxnSpPr>
              <p:spPr>
                <a:xfrm rot="1566971">
                  <a:off x="5142620" y="1466051"/>
                  <a:ext cx="94814" cy="48494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コネクタ 121"/>
                <p:cNvCxnSpPr/>
                <p:nvPr/>
              </p:nvCxnSpPr>
              <p:spPr>
                <a:xfrm flipH="1">
                  <a:off x="4912060" y="1919412"/>
                  <a:ext cx="213359" cy="15240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flipH="1">
                  <a:off x="5060077" y="1993173"/>
                  <a:ext cx="77622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コネクタ 123"/>
                <p:cNvCxnSpPr/>
                <p:nvPr/>
              </p:nvCxnSpPr>
              <p:spPr>
                <a:xfrm>
                  <a:off x="5172481" y="1918764"/>
                  <a:ext cx="72691" cy="335277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3" name="楕円 112"/>
              <p:cNvSpPr/>
              <p:nvPr/>
            </p:nvSpPr>
            <p:spPr>
              <a:xfrm>
                <a:off x="2858925" y="5128337"/>
                <a:ext cx="960713" cy="44889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4" name="月 113"/>
              <p:cNvSpPr/>
              <p:nvPr/>
            </p:nvSpPr>
            <p:spPr>
              <a:xfrm rot="16200000">
                <a:off x="3318045" y="5172987"/>
                <a:ext cx="75469" cy="579468"/>
              </a:xfrm>
              <a:prstGeom prst="moon">
                <a:avLst>
                  <a:gd name="adj" fmla="val 57822"/>
                </a:avLst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5" name="月 114"/>
              <p:cNvSpPr/>
              <p:nvPr/>
            </p:nvSpPr>
            <p:spPr>
              <a:xfrm rot="16200000">
                <a:off x="3311557" y="4985422"/>
                <a:ext cx="83672" cy="649555"/>
              </a:xfrm>
              <a:prstGeom prst="moon">
                <a:avLst>
                  <a:gd name="adj" fmla="val 48592"/>
                </a:avLst>
              </a:prstGeom>
              <a:gradFill flip="none" rotWithShape="1">
                <a:gsLst>
                  <a:gs pos="1400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9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6" name="楕円 115"/>
              <p:cNvSpPr/>
              <p:nvPr/>
            </p:nvSpPr>
            <p:spPr>
              <a:xfrm rot="20149421">
                <a:off x="2833652" y="2403342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7" name="楕円 116"/>
              <p:cNvSpPr/>
              <p:nvPr/>
            </p:nvSpPr>
            <p:spPr>
              <a:xfrm>
                <a:off x="3082323" y="2255467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8" name="楕円 117"/>
              <p:cNvSpPr/>
              <p:nvPr/>
            </p:nvSpPr>
            <p:spPr>
              <a:xfrm rot="2375754">
                <a:off x="3298183" y="2361641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9" name="楕円 118"/>
              <p:cNvSpPr/>
              <p:nvPr/>
            </p:nvSpPr>
            <p:spPr>
              <a:xfrm rot="2070415">
                <a:off x="2418681" y="5019040"/>
                <a:ext cx="397394" cy="64686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20" name="楕円 119"/>
              <p:cNvSpPr/>
              <p:nvPr/>
            </p:nvSpPr>
            <p:spPr>
              <a:xfrm rot="14472505">
                <a:off x="3889584" y="4922353"/>
                <a:ext cx="404113" cy="63611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sp>
          <p:nvSpPr>
            <p:cNvPr id="133" name="楕円 132"/>
            <p:cNvSpPr>
              <a:spLocks noChangeAspect="1"/>
            </p:cNvSpPr>
            <p:nvPr/>
          </p:nvSpPr>
          <p:spPr>
            <a:xfrm>
              <a:off x="2483299" y="6780398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4" name="楕円 133"/>
            <p:cNvSpPr>
              <a:spLocks noChangeAspect="1"/>
            </p:cNvSpPr>
            <p:nvPr/>
          </p:nvSpPr>
          <p:spPr>
            <a:xfrm>
              <a:off x="738785" y="6735030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3" name="角丸四角形吹き出し 2"/>
          <p:cNvSpPr/>
          <p:nvPr/>
        </p:nvSpPr>
        <p:spPr>
          <a:xfrm>
            <a:off x="3461657" y="359229"/>
            <a:ext cx="8180614" cy="4241698"/>
          </a:xfrm>
          <a:prstGeom prst="wedgeRoundRectCallout">
            <a:avLst>
              <a:gd name="adj1" fmla="val -53168"/>
              <a:gd name="adj2" fmla="val 5903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答え２：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主な理由として、</a:t>
            </a:r>
            <a:r>
              <a:rPr kumimoji="1" lang="ja-JP" altLang="en-US" sz="3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次のようなことが考えられる</a:t>
            </a:r>
            <a:r>
              <a:rPr kumimoji="1"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よ。</a:t>
            </a:r>
            <a:endParaRPr kumimoji="1" lang="en-US" altLang="ja-JP" sz="3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9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 </a:t>
            </a:r>
            <a:r>
              <a:rPr kumimoji="1" lang="ja-JP" altLang="en-US" sz="3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仕事に対する積極性や意欲</a:t>
            </a:r>
            <a:r>
              <a:rPr kumimoji="1"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を、企業にア</a:t>
            </a:r>
            <a:endParaRPr kumimoji="1" lang="en-US" altLang="ja-JP" sz="3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ピールしやすい</a:t>
            </a:r>
            <a:endParaRPr kumimoji="1" lang="en-US" altLang="ja-JP" sz="3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 </a:t>
            </a:r>
            <a:r>
              <a:rPr lang="ja-JP" altLang="en-US" sz="3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心に</a:t>
            </a:r>
            <a:r>
              <a:rPr lang="ja-JP" altLang="en-US" sz="30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余裕</a:t>
            </a:r>
            <a:r>
              <a:rPr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を持って求職活動ができる</a:t>
            </a:r>
            <a:endParaRPr lang="en-US" altLang="ja-JP" sz="3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 もしも</a:t>
            </a:r>
            <a:r>
              <a:rPr kumimoji="1" lang="ja-JP" altLang="en-US" sz="3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再就職手当</a:t>
            </a:r>
            <a:r>
              <a:rPr kumimoji="1"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を受けることができる</a:t>
            </a:r>
            <a:endParaRPr kumimoji="1" lang="en-US" altLang="ja-JP" sz="3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場合は、収入の増加につながる</a:t>
            </a:r>
            <a:endParaRPr kumimoji="1" lang="ja-JP" altLang="en-US" sz="30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605782" y="5260562"/>
            <a:ext cx="7899362" cy="123756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再就職手当を受けることができる条件については、給付課（２階９</a:t>
            </a:r>
            <a:endParaRPr kumimoji="1"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番窓口）にてご確認ください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832470" y="3835743"/>
            <a:ext cx="1941304" cy="1069946"/>
            <a:chOff x="749602" y="5869890"/>
            <a:chExt cx="2311076" cy="1273743"/>
          </a:xfrm>
        </p:grpSpPr>
        <p:sp>
          <p:nvSpPr>
            <p:cNvPr id="65" name="台形 64"/>
            <p:cNvSpPr/>
            <p:nvPr/>
          </p:nvSpPr>
          <p:spPr>
            <a:xfrm rot="513765">
              <a:off x="805087" y="5872185"/>
              <a:ext cx="888159" cy="200610"/>
            </a:xfrm>
            <a:prstGeom prst="trapezoid">
              <a:avLst>
                <a:gd name="adj" fmla="val 14647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台形 65"/>
            <p:cNvSpPr/>
            <p:nvPr/>
          </p:nvSpPr>
          <p:spPr>
            <a:xfrm rot="20896718">
              <a:off x="2141880" y="5869890"/>
              <a:ext cx="768161" cy="191471"/>
            </a:xfrm>
            <a:prstGeom prst="trapezoid">
              <a:avLst>
                <a:gd name="adj" fmla="val 14647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44"/>
            <p:cNvSpPr/>
            <p:nvPr/>
          </p:nvSpPr>
          <p:spPr>
            <a:xfrm>
              <a:off x="2059136" y="6175777"/>
              <a:ext cx="1001542" cy="250269"/>
            </a:xfrm>
            <a:custGeom>
              <a:avLst/>
              <a:gdLst>
                <a:gd name="connsiteX0" fmla="*/ 0 w 2384018"/>
                <a:gd name="connsiteY0" fmla="*/ 0 h 1264138"/>
                <a:gd name="connsiteX1" fmla="*/ 2384018 w 2384018"/>
                <a:gd name="connsiteY1" fmla="*/ 0 h 1264138"/>
                <a:gd name="connsiteX2" fmla="*/ 2384018 w 2384018"/>
                <a:gd name="connsiteY2" fmla="*/ 1264138 h 1264138"/>
                <a:gd name="connsiteX3" fmla="*/ 0 w 2384018"/>
                <a:gd name="connsiteY3" fmla="*/ 1264138 h 1264138"/>
                <a:gd name="connsiteX4" fmla="*/ 0 w 2384018"/>
                <a:gd name="connsiteY4" fmla="*/ 0 h 1264138"/>
                <a:gd name="connsiteX0" fmla="*/ 0 w 2384018"/>
                <a:gd name="connsiteY0" fmla="*/ 0 h 1264138"/>
                <a:gd name="connsiteX1" fmla="*/ 2384018 w 2384018"/>
                <a:gd name="connsiteY1" fmla="*/ 0 h 1264138"/>
                <a:gd name="connsiteX2" fmla="*/ 2384018 w 2384018"/>
                <a:gd name="connsiteY2" fmla="*/ 1264138 h 1264138"/>
                <a:gd name="connsiteX3" fmla="*/ 2105025 w 2384018"/>
                <a:gd name="connsiteY3" fmla="*/ 168763 h 1264138"/>
                <a:gd name="connsiteX4" fmla="*/ 0 w 2384018"/>
                <a:gd name="connsiteY4" fmla="*/ 0 h 1264138"/>
                <a:gd name="connsiteX0" fmla="*/ 0 w 2838451"/>
                <a:gd name="connsiteY0" fmla="*/ 0 h 1264138"/>
                <a:gd name="connsiteX1" fmla="*/ 2384018 w 2838451"/>
                <a:gd name="connsiteY1" fmla="*/ 0 h 1264138"/>
                <a:gd name="connsiteX2" fmla="*/ 2838450 w 2838451"/>
                <a:gd name="connsiteY2" fmla="*/ 479533 h 1264138"/>
                <a:gd name="connsiteX3" fmla="*/ 2384018 w 2838451"/>
                <a:gd name="connsiteY3" fmla="*/ 1264138 h 1264138"/>
                <a:gd name="connsiteX4" fmla="*/ 2105025 w 2838451"/>
                <a:gd name="connsiteY4" fmla="*/ 168763 h 1264138"/>
                <a:gd name="connsiteX5" fmla="*/ 0 w 2838451"/>
                <a:gd name="connsiteY5" fmla="*/ 0 h 1264138"/>
                <a:gd name="connsiteX0" fmla="*/ 0 w 2838451"/>
                <a:gd name="connsiteY0" fmla="*/ 0 h 1264138"/>
                <a:gd name="connsiteX1" fmla="*/ 2384018 w 2838451"/>
                <a:gd name="connsiteY1" fmla="*/ 0 h 1264138"/>
                <a:gd name="connsiteX2" fmla="*/ 2838450 w 2838451"/>
                <a:gd name="connsiteY2" fmla="*/ 479533 h 1264138"/>
                <a:gd name="connsiteX3" fmla="*/ 2384018 w 2838451"/>
                <a:gd name="connsiteY3" fmla="*/ 1264138 h 1264138"/>
                <a:gd name="connsiteX4" fmla="*/ 2571750 w 2838451"/>
                <a:gd name="connsiteY4" fmla="*/ 470008 h 1264138"/>
                <a:gd name="connsiteX5" fmla="*/ 2105025 w 2838451"/>
                <a:gd name="connsiteY5" fmla="*/ 168763 h 1264138"/>
                <a:gd name="connsiteX6" fmla="*/ 0 w 2838451"/>
                <a:gd name="connsiteY6" fmla="*/ 0 h 1264138"/>
                <a:gd name="connsiteX0" fmla="*/ 0 w 2838451"/>
                <a:gd name="connsiteY0" fmla="*/ 0 h 1264138"/>
                <a:gd name="connsiteX1" fmla="*/ 2384018 w 2838451"/>
                <a:gd name="connsiteY1" fmla="*/ 0 h 1264138"/>
                <a:gd name="connsiteX2" fmla="*/ 2838450 w 2838451"/>
                <a:gd name="connsiteY2" fmla="*/ 479533 h 1264138"/>
                <a:gd name="connsiteX3" fmla="*/ 2384018 w 2838451"/>
                <a:gd name="connsiteY3" fmla="*/ 1264138 h 1264138"/>
                <a:gd name="connsiteX4" fmla="*/ 2571750 w 2838451"/>
                <a:gd name="connsiteY4" fmla="*/ 470008 h 1264138"/>
                <a:gd name="connsiteX5" fmla="*/ 2105025 w 2838451"/>
                <a:gd name="connsiteY5" fmla="*/ 168763 h 1264138"/>
                <a:gd name="connsiteX6" fmla="*/ 0 w 2838451"/>
                <a:gd name="connsiteY6" fmla="*/ 0 h 1264138"/>
                <a:gd name="connsiteX0" fmla="*/ 0 w 2838451"/>
                <a:gd name="connsiteY0" fmla="*/ 330092 h 1594230"/>
                <a:gd name="connsiteX1" fmla="*/ 1200150 w 2838451"/>
                <a:gd name="connsiteY1" fmla="*/ 0 h 1594230"/>
                <a:gd name="connsiteX2" fmla="*/ 2384018 w 2838451"/>
                <a:gd name="connsiteY2" fmla="*/ 330092 h 1594230"/>
                <a:gd name="connsiteX3" fmla="*/ 2838450 w 2838451"/>
                <a:gd name="connsiteY3" fmla="*/ 809625 h 1594230"/>
                <a:gd name="connsiteX4" fmla="*/ 2384018 w 2838451"/>
                <a:gd name="connsiteY4" fmla="*/ 1594230 h 1594230"/>
                <a:gd name="connsiteX5" fmla="*/ 2571750 w 2838451"/>
                <a:gd name="connsiteY5" fmla="*/ 800100 h 1594230"/>
                <a:gd name="connsiteX6" fmla="*/ 2105025 w 2838451"/>
                <a:gd name="connsiteY6" fmla="*/ 498855 h 1594230"/>
                <a:gd name="connsiteX7" fmla="*/ 0 w 2838451"/>
                <a:gd name="connsiteY7" fmla="*/ 330092 h 1594230"/>
                <a:gd name="connsiteX0" fmla="*/ 0 w 2838451"/>
                <a:gd name="connsiteY0" fmla="*/ 330092 h 1594230"/>
                <a:gd name="connsiteX1" fmla="*/ 1200150 w 2838451"/>
                <a:gd name="connsiteY1" fmla="*/ 0 h 1594230"/>
                <a:gd name="connsiteX2" fmla="*/ 2384018 w 2838451"/>
                <a:gd name="connsiteY2" fmla="*/ 330092 h 1594230"/>
                <a:gd name="connsiteX3" fmla="*/ 2838450 w 2838451"/>
                <a:gd name="connsiteY3" fmla="*/ 809625 h 1594230"/>
                <a:gd name="connsiteX4" fmla="*/ 2384018 w 2838451"/>
                <a:gd name="connsiteY4" fmla="*/ 1594230 h 1594230"/>
                <a:gd name="connsiteX5" fmla="*/ 2571750 w 2838451"/>
                <a:gd name="connsiteY5" fmla="*/ 800100 h 1594230"/>
                <a:gd name="connsiteX6" fmla="*/ 2105025 w 2838451"/>
                <a:gd name="connsiteY6" fmla="*/ 498855 h 1594230"/>
                <a:gd name="connsiteX7" fmla="*/ 1228639 w 2838451"/>
                <a:gd name="connsiteY7" fmla="*/ 93390 h 1594230"/>
                <a:gd name="connsiteX8" fmla="*/ 0 w 2838451"/>
                <a:gd name="connsiteY8" fmla="*/ 330092 h 1594230"/>
                <a:gd name="connsiteX0" fmla="*/ 0 w 2838451"/>
                <a:gd name="connsiteY0" fmla="*/ 330092 h 1594230"/>
                <a:gd name="connsiteX1" fmla="*/ 1200150 w 2838451"/>
                <a:gd name="connsiteY1" fmla="*/ 0 h 1594230"/>
                <a:gd name="connsiteX2" fmla="*/ 2384018 w 2838451"/>
                <a:gd name="connsiteY2" fmla="*/ 330092 h 1594230"/>
                <a:gd name="connsiteX3" fmla="*/ 2838450 w 2838451"/>
                <a:gd name="connsiteY3" fmla="*/ 809625 h 1594230"/>
                <a:gd name="connsiteX4" fmla="*/ 2384018 w 2838451"/>
                <a:gd name="connsiteY4" fmla="*/ 1594230 h 1594230"/>
                <a:gd name="connsiteX5" fmla="*/ 2571750 w 2838451"/>
                <a:gd name="connsiteY5" fmla="*/ 800100 h 1594230"/>
                <a:gd name="connsiteX6" fmla="*/ 2105025 w 2838451"/>
                <a:gd name="connsiteY6" fmla="*/ 498855 h 1594230"/>
                <a:gd name="connsiteX7" fmla="*/ 1390564 w 2838451"/>
                <a:gd name="connsiteY7" fmla="*/ 160065 h 1594230"/>
                <a:gd name="connsiteX8" fmla="*/ 0 w 2838451"/>
                <a:gd name="connsiteY8" fmla="*/ 330092 h 1594230"/>
                <a:gd name="connsiteX0" fmla="*/ 0 w 2838451"/>
                <a:gd name="connsiteY0" fmla="*/ 330092 h 1594230"/>
                <a:gd name="connsiteX1" fmla="*/ 1200150 w 2838451"/>
                <a:gd name="connsiteY1" fmla="*/ 0 h 1594230"/>
                <a:gd name="connsiteX2" fmla="*/ 2384018 w 2838451"/>
                <a:gd name="connsiteY2" fmla="*/ 330092 h 1594230"/>
                <a:gd name="connsiteX3" fmla="*/ 2838450 w 2838451"/>
                <a:gd name="connsiteY3" fmla="*/ 809625 h 1594230"/>
                <a:gd name="connsiteX4" fmla="*/ 2384018 w 2838451"/>
                <a:gd name="connsiteY4" fmla="*/ 1594230 h 1594230"/>
                <a:gd name="connsiteX5" fmla="*/ 2571750 w 2838451"/>
                <a:gd name="connsiteY5" fmla="*/ 800100 h 1594230"/>
                <a:gd name="connsiteX6" fmla="*/ 2105025 w 2838451"/>
                <a:gd name="connsiteY6" fmla="*/ 498855 h 1594230"/>
                <a:gd name="connsiteX7" fmla="*/ 1390564 w 2838451"/>
                <a:gd name="connsiteY7" fmla="*/ 160065 h 1594230"/>
                <a:gd name="connsiteX8" fmla="*/ 0 w 2838451"/>
                <a:gd name="connsiteY8" fmla="*/ 330092 h 1594230"/>
                <a:gd name="connsiteX0" fmla="*/ 0 w 2838451"/>
                <a:gd name="connsiteY0" fmla="*/ 330092 h 1594230"/>
                <a:gd name="connsiteX1" fmla="*/ 1200150 w 2838451"/>
                <a:gd name="connsiteY1" fmla="*/ 0 h 1594230"/>
                <a:gd name="connsiteX2" fmla="*/ 2384018 w 2838451"/>
                <a:gd name="connsiteY2" fmla="*/ 330092 h 1594230"/>
                <a:gd name="connsiteX3" fmla="*/ 2838450 w 2838451"/>
                <a:gd name="connsiteY3" fmla="*/ 809625 h 1594230"/>
                <a:gd name="connsiteX4" fmla="*/ 2384018 w 2838451"/>
                <a:gd name="connsiteY4" fmla="*/ 1594230 h 1594230"/>
                <a:gd name="connsiteX5" fmla="*/ 2571750 w 2838451"/>
                <a:gd name="connsiteY5" fmla="*/ 800100 h 1594230"/>
                <a:gd name="connsiteX6" fmla="*/ 2105025 w 2838451"/>
                <a:gd name="connsiteY6" fmla="*/ 498855 h 1594230"/>
                <a:gd name="connsiteX7" fmla="*/ 1390564 w 2838451"/>
                <a:gd name="connsiteY7" fmla="*/ 160065 h 1594230"/>
                <a:gd name="connsiteX8" fmla="*/ 0 w 2838451"/>
                <a:gd name="connsiteY8" fmla="*/ 330092 h 1594230"/>
                <a:gd name="connsiteX0" fmla="*/ 0 w 2838451"/>
                <a:gd name="connsiteY0" fmla="*/ 330092 h 1298955"/>
                <a:gd name="connsiteX1" fmla="*/ 1200150 w 2838451"/>
                <a:gd name="connsiteY1" fmla="*/ 0 h 1298955"/>
                <a:gd name="connsiteX2" fmla="*/ 2384018 w 2838451"/>
                <a:gd name="connsiteY2" fmla="*/ 330092 h 1298955"/>
                <a:gd name="connsiteX3" fmla="*/ 2838450 w 2838451"/>
                <a:gd name="connsiteY3" fmla="*/ 809625 h 1298955"/>
                <a:gd name="connsiteX4" fmla="*/ 2041118 w 2838451"/>
                <a:gd name="connsiteY4" fmla="*/ 1298955 h 1298955"/>
                <a:gd name="connsiteX5" fmla="*/ 2571750 w 2838451"/>
                <a:gd name="connsiteY5" fmla="*/ 800100 h 1298955"/>
                <a:gd name="connsiteX6" fmla="*/ 2105025 w 2838451"/>
                <a:gd name="connsiteY6" fmla="*/ 498855 h 1298955"/>
                <a:gd name="connsiteX7" fmla="*/ 1390564 w 2838451"/>
                <a:gd name="connsiteY7" fmla="*/ 160065 h 1298955"/>
                <a:gd name="connsiteX8" fmla="*/ 0 w 2838451"/>
                <a:gd name="connsiteY8" fmla="*/ 330092 h 1298955"/>
                <a:gd name="connsiteX0" fmla="*/ 0 w 2838451"/>
                <a:gd name="connsiteY0" fmla="*/ 330092 h 1298955"/>
                <a:gd name="connsiteX1" fmla="*/ 1200150 w 2838451"/>
                <a:gd name="connsiteY1" fmla="*/ 0 h 1298955"/>
                <a:gd name="connsiteX2" fmla="*/ 2384018 w 2838451"/>
                <a:gd name="connsiteY2" fmla="*/ 330092 h 1298955"/>
                <a:gd name="connsiteX3" fmla="*/ 2838450 w 2838451"/>
                <a:gd name="connsiteY3" fmla="*/ 809625 h 1298955"/>
                <a:gd name="connsiteX4" fmla="*/ 2041118 w 2838451"/>
                <a:gd name="connsiteY4" fmla="*/ 1298955 h 1298955"/>
                <a:gd name="connsiteX5" fmla="*/ 2571750 w 2838451"/>
                <a:gd name="connsiteY5" fmla="*/ 800100 h 1298955"/>
                <a:gd name="connsiteX6" fmla="*/ 2105025 w 2838451"/>
                <a:gd name="connsiteY6" fmla="*/ 498855 h 1298955"/>
                <a:gd name="connsiteX7" fmla="*/ 1390564 w 2838451"/>
                <a:gd name="connsiteY7" fmla="*/ 160065 h 1298955"/>
                <a:gd name="connsiteX8" fmla="*/ 0 w 2838451"/>
                <a:gd name="connsiteY8" fmla="*/ 330092 h 1298955"/>
                <a:gd name="connsiteX0" fmla="*/ 0 w 2838451"/>
                <a:gd name="connsiteY0" fmla="*/ 170027 h 1138890"/>
                <a:gd name="connsiteX1" fmla="*/ 2384018 w 2838451"/>
                <a:gd name="connsiteY1" fmla="*/ 170027 h 1138890"/>
                <a:gd name="connsiteX2" fmla="*/ 2838450 w 2838451"/>
                <a:gd name="connsiteY2" fmla="*/ 649560 h 1138890"/>
                <a:gd name="connsiteX3" fmla="*/ 2041118 w 2838451"/>
                <a:gd name="connsiteY3" fmla="*/ 1138890 h 1138890"/>
                <a:gd name="connsiteX4" fmla="*/ 2571750 w 2838451"/>
                <a:gd name="connsiteY4" fmla="*/ 640035 h 1138890"/>
                <a:gd name="connsiteX5" fmla="*/ 2105025 w 2838451"/>
                <a:gd name="connsiteY5" fmla="*/ 338790 h 1138890"/>
                <a:gd name="connsiteX6" fmla="*/ 1390564 w 2838451"/>
                <a:gd name="connsiteY6" fmla="*/ 0 h 1138890"/>
                <a:gd name="connsiteX7" fmla="*/ 0 w 2838451"/>
                <a:gd name="connsiteY7" fmla="*/ 170027 h 1138890"/>
                <a:gd name="connsiteX0" fmla="*/ 0 w 2838451"/>
                <a:gd name="connsiteY0" fmla="*/ 30004 h 998867"/>
                <a:gd name="connsiteX1" fmla="*/ 2384018 w 2838451"/>
                <a:gd name="connsiteY1" fmla="*/ 30004 h 998867"/>
                <a:gd name="connsiteX2" fmla="*/ 2838450 w 2838451"/>
                <a:gd name="connsiteY2" fmla="*/ 509537 h 998867"/>
                <a:gd name="connsiteX3" fmla="*/ 2041118 w 2838451"/>
                <a:gd name="connsiteY3" fmla="*/ 998867 h 998867"/>
                <a:gd name="connsiteX4" fmla="*/ 2571750 w 2838451"/>
                <a:gd name="connsiteY4" fmla="*/ 500012 h 998867"/>
                <a:gd name="connsiteX5" fmla="*/ 2105025 w 2838451"/>
                <a:gd name="connsiteY5" fmla="*/ 198767 h 998867"/>
                <a:gd name="connsiteX6" fmla="*/ 1381039 w 2838451"/>
                <a:gd name="connsiteY6" fmla="*/ 136202 h 998867"/>
                <a:gd name="connsiteX7" fmla="*/ 0 w 2838451"/>
                <a:gd name="connsiteY7" fmla="*/ 30004 h 998867"/>
                <a:gd name="connsiteX0" fmla="*/ 0 w 2838451"/>
                <a:gd name="connsiteY0" fmla="*/ 231681 h 1200544"/>
                <a:gd name="connsiteX1" fmla="*/ 2298293 w 2838451"/>
                <a:gd name="connsiteY1" fmla="*/ 12606 h 1200544"/>
                <a:gd name="connsiteX2" fmla="*/ 2838450 w 2838451"/>
                <a:gd name="connsiteY2" fmla="*/ 711214 h 1200544"/>
                <a:gd name="connsiteX3" fmla="*/ 2041118 w 2838451"/>
                <a:gd name="connsiteY3" fmla="*/ 1200544 h 1200544"/>
                <a:gd name="connsiteX4" fmla="*/ 2571750 w 2838451"/>
                <a:gd name="connsiteY4" fmla="*/ 701689 h 1200544"/>
                <a:gd name="connsiteX5" fmla="*/ 2105025 w 2838451"/>
                <a:gd name="connsiteY5" fmla="*/ 400444 h 1200544"/>
                <a:gd name="connsiteX6" fmla="*/ 1381039 w 2838451"/>
                <a:gd name="connsiteY6" fmla="*/ 337879 h 1200544"/>
                <a:gd name="connsiteX7" fmla="*/ 0 w 2838451"/>
                <a:gd name="connsiteY7" fmla="*/ 231681 h 1200544"/>
                <a:gd name="connsiteX0" fmla="*/ 0 w 2838451"/>
                <a:gd name="connsiteY0" fmla="*/ 231681 h 1200544"/>
                <a:gd name="connsiteX1" fmla="*/ 2298293 w 2838451"/>
                <a:gd name="connsiteY1" fmla="*/ 12606 h 1200544"/>
                <a:gd name="connsiteX2" fmla="*/ 2838450 w 2838451"/>
                <a:gd name="connsiteY2" fmla="*/ 711214 h 1200544"/>
                <a:gd name="connsiteX3" fmla="*/ 2041118 w 2838451"/>
                <a:gd name="connsiteY3" fmla="*/ 1200544 h 1200544"/>
                <a:gd name="connsiteX4" fmla="*/ 2571750 w 2838451"/>
                <a:gd name="connsiteY4" fmla="*/ 701689 h 1200544"/>
                <a:gd name="connsiteX5" fmla="*/ 2219325 w 2838451"/>
                <a:gd name="connsiteY5" fmla="*/ 200419 h 1200544"/>
                <a:gd name="connsiteX6" fmla="*/ 1381039 w 2838451"/>
                <a:gd name="connsiteY6" fmla="*/ 337879 h 1200544"/>
                <a:gd name="connsiteX7" fmla="*/ 0 w 2838451"/>
                <a:gd name="connsiteY7" fmla="*/ 231681 h 1200544"/>
                <a:gd name="connsiteX0" fmla="*/ 71 w 2838522"/>
                <a:gd name="connsiteY0" fmla="*/ 231681 h 1200544"/>
                <a:gd name="connsiteX1" fmla="*/ 2298364 w 2838522"/>
                <a:gd name="connsiteY1" fmla="*/ 12606 h 1200544"/>
                <a:gd name="connsiteX2" fmla="*/ 2838521 w 2838522"/>
                <a:gd name="connsiteY2" fmla="*/ 711214 h 1200544"/>
                <a:gd name="connsiteX3" fmla="*/ 2041189 w 2838522"/>
                <a:gd name="connsiteY3" fmla="*/ 1200544 h 1200544"/>
                <a:gd name="connsiteX4" fmla="*/ 2571821 w 2838522"/>
                <a:gd name="connsiteY4" fmla="*/ 701689 h 1200544"/>
                <a:gd name="connsiteX5" fmla="*/ 2219396 w 2838522"/>
                <a:gd name="connsiteY5" fmla="*/ 200419 h 1200544"/>
                <a:gd name="connsiteX6" fmla="*/ 71 w 2838522"/>
                <a:gd name="connsiteY6" fmla="*/ 231681 h 1200544"/>
                <a:gd name="connsiteX0" fmla="*/ 71 w 2838522"/>
                <a:gd name="connsiteY0" fmla="*/ 231681 h 711214"/>
                <a:gd name="connsiteX1" fmla="*/ 2298364 w 2838522"/>
                <a:gd name="connsiteY1" fmla="*/ 12606 h 711214"/>
                <a:gd name="connsiteX2" fmla="*/ 2838521 w 2838522"/>
                <a:gd name="connsiteY2" fmla="*/ 711214 h 711214"/>
                <a:gd name="connsiteX3" fmla="*/ 2571821 w 2838522"/>
                <a:gd name="connsiteY3" fmla="*/ 701689 h 711214"/>
                <a:gd name="connsiteX4" fmla="*/ 2219396 w 2838522"/>
                <a:gd name="connsiteY4" fmla="*/ 200419 h 711214"/>
                <a:gd name="connsiteX5" fmla="*/ 71 w 2838522"/>
                <a:gd name="connsiteY5" fmla="*/ 231681 h 711214"/>
                <a:gd name="connsiteX0" fmla="*/ 71 w 2838522"/>
                <a:gd name="connsiteY0" fmla="*/ 231681 h 711214"/>
                <a:gd name="connsiteX1" fmla="*/ 2298364 w 2838522"/>
                <a:gd name="connsiteY1" fmla="*/ 12606 h 711214"/>
                <a:gd name="connsiteX2" fmla="*/ 2838521 w 2838522"/>
                <a:gd name="connsiteY2" fmla="*/ 711214 h 711214"/>
                <a:gd name="connsiteX3" fmla="*/ 2352746 w 2838522"/>
                <a:gd name="connsiteY3" fmla="*/ 682639 h 711214"/>
                <a:gd name="connsiteX4" fmla="*/ 2219396 w 2838522"/>
                <a:gd name="connsiteY4" fmla="*/ 200419 h 711214"/>
                <a:gd name="connsiteX5" fmla="*/ 71 w 2838522"/>
                <a:gd name="connsiteY5" fmla="*/ 231681 h 711214"/>
                <a:gd name="connsiteX0" fmla="*/ 71 w 2771847"/>
                <a:gd name="connsiteY0" fmla="*/ 231681 h 682639"/>
                <a:gd name="connsiteX1" fmla="*/ 2298364 w 2771847"/>
                <a:gd name="connsiteY1" fmla="*/ 12606 h 682639"/>
                <a:gd name="connsiteX2" fmla="*/ 2771846 w 2771847"/>
                <a:gd name="connsiteY2" fmla="*/ 396889 h 682639"/>
                <a:gd name="connsiteX3" fmla="*/ 2352746 w 2771847"/>
                <a:gd name="connsiteY3" fmla="*/ 682639 h 682639"/>
                <a:gd name="connsiteX4" fmla="*/ 2219396 w 2771847"/>
                <a:gd name="connsiteY4" fmla="*/ 200419 h 682639"/>
                <a:gd name="connsiteX5" fmla="*/ 71 w 2771847"/>
                <a:gd name="connsiteY5" fmla="*/ 231681 h 682639"/>
                <a:gd name="connsiteX0" fmla="*/ 71 w 2771847"/>
                <a:gd name="connsiteY0" fmla="*/ 231681 h 625489"/>
                <a:gd name="connsiteX1" fmla="*/ 2298364 w 2771847"/>
                <a:gd name="connsiteY1" fmla="*/ 12606 h 625489"/>
                <a:gd name="connsiteX2" fmla="*/ 2771846 w 2771847"/>
                <a:gd name="connsiteY2" fmla="*/ 396889 h 625489"/>
                <a:gd name="connsiteX3" fmla="*/ 2428946 w 2771847"/>
                <a:gd name="connsiteY3" fmla="*/ 625489 h 625489"/>
                <a:gd name="connsiteX4" fmla="*/ 2219396 w 2771847"/>
                <a:gd name="connsiteY4" fmla="*/ 200419 h 625489"/>
                <a:gd name="connsiteX5" fmla="*/ 71 w 2771847"/>
                <a:gd name="connsiteY5" fmla="*/ 231681 h 625489"/>
                <a:gd name="connsiteX0" fmla="*/ 197389 w 2969165"/>
                <a:gd name="connsiteY0" fmla="*/ 231681 h 625489"/>
                <a:gd name="connsiteX1" fmla="*/ 2495682 w 2969165"/>
                <a:gd name="connsiteY1" fmla="*/ 12606 h 625489"/>
                <a:gd name="connsiteX2" fmla="*/ 2969164 w 2969165"/>
                <a:gd name="connsiteY2" fmla="*/ 396889 h 625489"/>
                <a:gd name="connsiteX3" fmla="*/ 2626264 w 2969165"/>
                <a:gd name="connsiteY3" fmla="*/ 625489 h 625489"/>
                <a:gd name="connsiteX4" fmla="*/ 2416714 w 2969165"/>
                <a:gd name="connsiteY4" fmla="*/ 200419 h 625489"/>
                <a:gd name="connsiteX5" fmla="*/ 360435 w 2969165"/>
                <a:gd name="connsiteY5" fmla="*/ 477953 h 625489"/>
                <a:gd name="connsiteX6" fmla="*/ 197389 w 2969165"/>
                <a:gd name="connsiteY6" fmla="*/ 231681 h 625489"/>
                <a:gd name="connsiteX0" fmla="*/ 296112 w 3067888"/>
                <a:gd name="connsiteY0" fmla="*/ 231681 h 625489"/>
                <a:gd name="connsiteX1" fmla="*/ 2594405 w 3067888"/>
                <a:gd name="connsiteY1" fmla="*/ 12606 h 625489"/>
                <a:gd name="connsiteX2" fmla="*/ 3067887 w 3067888"/>
                <a:gd name="connsiteY2" fmla="*/ 396889 h 625489"/>
                <a:gd name="connsiteX3" fmla="*/ 2724987 w 3067888"/>
                <a:gd name="connsiteY3" fmla="*/ 625489 h 625489"/>
                <a:gd name="connsiteX4" fmla="*/ 2515437 w 3067888"/>
                <a:gd name="connsiteY4" fmla="*/ 200419 h 625489"/>
                <a:gd name="connsiteX5" fmla="*/ 243258 w 3067888"/>
                <a:gd name="connsiteY5" fmla="*/ 471603 h 625489"/>
                <a:gd name="connsiteX6" fmla="*/ 296112 w 3067888"/>
                <a:gd name="connsiteY6" fmla="*/ 231681 h 625489"/>
                <a:gd name="connsiteX0" fmla="*/ 296112 w 3067888"/>
                <a:gd name="connsiteY0" fmla="*/ 231681 h 625489"/>
                <a:gd name="connsiteX1" fmla="*/ 2594405 w 3067888"/>
                <a:gd name="connsiteY1" fmla="*/ 12606 h 625489"/>
                <a:gd name="connsiteX2" fmla="*/ 3067887 w 3067888"/>
                <a:gd name="connsiteY2" fmla="*/ 396889 h 625489"/>
                <a:gd name="connsiteX3" fmla="*/ 2724987 w 3067888"/>
                <a:gd name="connsiteY3" fmla="*/ 625489 h 625489"/>
                <a:gd name="connsiteX4" fmla="*/ 2515437 w 3067888"/>
                <a:gd name="connsiteY4" fmla="*/ 200419 h 625489"/>
                <a:gd name="connsiteX5" fmla="*/ 243258 w 3067888"/>
                <a:gd name="connsiteY5" fmla="*/ 471603 h 625489"/>
                <a:gd name="connsiteX6" fmla="*/ 296112 w 3067888"/>
                <a:gd name="connsiteY6" fmla="*/ 231681 h 625489"/>
                <a:gd name="connsiteX0" fmla="*/ 275718 w 3047494"/>
                <a:gd name="connsiteY0" fmla="*/ 231681 h 625489"/>
                <a:gd name="connsiteX1" fmla="*/ 2574011 w 3047494"/>
                <a:gd name="connsiteY1" fmla="*/ 12606 h 625489"/>
                <a:gd name="connsiteX2" fmla="*/ 3047493 w 3047494"/>
                <a:gd name="connsiteY2" fmla="*/ 396889 h 625489"/>
                <a:gd name="connsiteX3" fmla="*/ 2704593 w 3047494"/>
                <a:gd name="connsiteY3" fmla="*/ 625489 h 625489"/>
                <a:gd name="connsiteX4" fmla="*/ 2495043 w 3047494"/>
                <a:gd name="connsiteY4" fmla="*/ 200419 h 625489"/>
                <a:gd name="connsiteX5" fmla="*/ 222864 w 3047494"/>
                <a:gd name="connsiteY5" fmla="*/ 471603 h 625489"/>
                <a:gd name="connsiteX6" fmla="*/ 275718 w 3047494"/>
                <a:gd name="connsiteY6" fmla="*/ 231681 h 625489"/>
                <a:gd name="connsiteX0" fmla="*/ 297329 w 3031005"/>
                <a:gd name="connsiteY0" fmla="*/ 22422 h 644830"/>
                <a:gd name="connsiteX1" fmla="*/ 2557522 w 3031005"/>
                <a:gd name="connsiteY1" fmla="*/ 31947 h 644830"/>
                <a:gd name="connsiteX2" fmla="*/ 3031004 w 3031005"/>
                <a:gd name="connsiteY2" fmla="*/ 416230 h 644830"/>
                <a:gd name="connsiteX3" fmla="*/ 2688104 w 3031005"/>
                <a:gd name="connsiteY3" fmla="*/ 644830 h 644830"/>
                <a:gd name="connsiteX4" fmla="*/ 2478554 w 3031005"/>
                <a:gd name="connsiteY4" fmla="*/ 219760 h 644830"/>
                <a:gd name="connsiteX5" fmla="*/ 206375 w 3031005"/>
                <a:gd name="connsiteY5" fmla="*/ 490944 h 644830"/>
                <a:gd name="connsiteX6" fmla="*/ 297329 w 3031005"/>
                <a:gd name="connsiteY6" fmla="*/ 22422 h 644830"/>
                <a:gd name="connsiteX0" fmla="*/ 443806 w 3177482"/>
                <a:gd name="connsiteY0" fmla="*/ 22422 h 644830"/>
                <a:gd name="connsiteX1" fmla="*/ 2703999 w 3177482"/>
                <a:gd name="connsiteY1" fmla="*/ 31947 h 644830"/>
                <a:gd name="connsiteX2" fmla="*/ 3177481 w 3177482"/>
                <a:gd name="connsiteY2" fmla="*/ 416230 h 644830"/>
                <a:gd name="connsiteX3" fmla="*/ 2834581 w 3177482"/>
                <a:gd name="connsiteY3" fmla="*/ 644830 h 644830"/>
                <a:gd name="connsiteX4" fmla="*/ 2625031 w 3177482"/>
                <a:gd name="connsiteY4" fmla="*/ 219760 h 644830"/>
                <a:gd name="connsiteX5" fmla="*/ 352852 w 3177482"/>
                <a:gd name="connsiteY5" fmla="*/ 490944 h 644830"/>
                <a:gd name="connsiteX6" fmla="*/ 9952 w 3177482"/>
                <a:gd name="connsiteY6" fmla="*/ 319494 h 644830"/>
                <a:gd name="connsiteX7" fmla="*/ 443806 w 3177482"/>
                <a:gd name="connsiteY7" fmla="*/ 22422 h 644830"/>
                <a:gd name="connsiteX0" fmla="*/ 443806 w 3177482"/>
                <a:gd name="connsiteY0" fmla="*/ 22422 h 644830"/>
                <a:gd name="connsiteX1" fmla="*/ 2703999 w 3177482"/>
                <a:gd name="connsiteY1" fmla="*/ 31947 h 644830"/>
                <a:gd name="connsiteX2" fmla="*/ 3177481 w 3177482"/>
                <a:gd name="connsiteY2" fmla="*/ 416230 h 644830"/>
                <a:gd name="connsiteX3" fmla="*/ 2834581 w 3177482"/>
                <a:gd name="connsiteY3" fmla="*/ 644830 h 644830"/>
                <a:gd name="connsiteX4" fmla="*/ 2625031 w 3177482"/>
                <a:gd name="connsiteY4" fmla="*/ 219760 h 644830"/>
                <a:gd name="connsiteX5" fmla="*/ 352852 w 3177482"/>
                <a:gd name="connsiteY5" fmla="*/ 490944 h 644830"/>
                <a:gd name="connsiteX6" fmla="*/ 9952 w 3177482"/>
                <a:gd name="connsiteY6" fmla="*/ 319494 h 644830"/>
                <a:gd name="connsiteX7" fmla="*/ 443806 w 3177482"/>
                <a:gd name="connsiteY7" fmla="*/ 22422 h 644830"/>
                <a:gd name="connsiteX0" fmla="*/ 443806 w 3177482"/>
                <a:gd name="connsiteY0" fmla="*/ 22422 h 644830"/>
                <a:gd name="connsiteX1" fmla="*/ 2703999 w 3177482"/>
                <a:gd name="connsiteY1" fmla="*/ 31947 h 644830"/>
                <a:gd name="connsiteX2" fmla="*/ 3177481 w 3177482"/>
                <a:gd name="connsiteY2" fmla="*/ 416230 h 644830"/>
                <a:gd name="connsiteX3" fmla="*/ 2834581 w 3177482"/>
                <a:gd name="connsiteY3" fmla="*/ 644830 h 644830"/>
                <a:gd name="connsiteX4" fmla="*/ 2625031 w 3177482"/>
                <a:gd name="connsiteY4" fmla="*/ 219760 h 644830"/>
                <a:gd name="connsiteX5" fmla="*/ 352852 w 3177482"/>
                <a:gd name="connsiteY5" fmla="*/ 490944 h 644830"/>
                <a:gd name="connsiteX6" fmla="*/ 9952 w 3177482"/>
                <a:gd name="connsiteY6" fmla="*/ 319494 h 644830"/>
                <a:gd name="connsiteX7" fmla="*/ 443806 w 3177482"/>
                <a:gd name="connsiteY7" fmla="*/ 22422 h 644830"/>
                <a:gd name="connsiteX0" fmla="*/ 433854 w 3167530"/>
                <a:gd name="connsiteY0" fmla="*/ 22422 h 644830"/>
                <a:gd name="connsiteX1" fmla="*/ 2694047 w 3167530"/>
                <a:gd name="connsiteY1" fmla="*/ 31947 h 644830"/>
                <a:gd name="connsiteX2" fmla="*/ 3167529 w 3167530"/>
                <a:gd name="connsiteY2" fmla="*/ 416230 h 644830"/>
                <a:gd name="connsiteX3" fmla="*/ 2824629 w 3167530"/>
                <a:gd name="connsiteY3" fmla="*/ 644830 h 644830"/>
                <a:gd name="connsiteX4" fmla="*/ 2615079 w 3167530"/>
                <a:gd name="connsiteY4" fmla="*/ 219760 h 644830"/>
                <a:gd name="connsiteX5" fmla="*/ 342900 w 3167530"/>
                <a:gd name="connsiteY5" fmla="*/ 490944 h 644830"/>
                <a:gd name="connsiteX6" fmla="*/ 0 w 3167530"/>
                <a:gd name="connsiteY6" fmla="*/ 319494 h 644830"/>
                <a:gd name="connsiteX7" fmla="*/ 433854 w 3167530"/>
                <a:gd name="connsiteY7" fmla="*/ 22422 h 644830"/>
                <a:gd name="connsiteX0" fmla="*/ 433854 w 3167530"/>
                <a:gd name="connsiteY0" fmla="*/ 22422 h 644830"/>
                <a:gd name="connsiteX1" fmla="*/ 2694047 w 3167530"/>
                <a:gd name="connsiteY1" fmla="*/ 31947 h 644830"/>
                <a:gd name="connsiteX2" fmla="*/ 3167529 w 3167530"/>
                <a:gd name="connsiteY2" fmla="*/ 416230 h 644830"/>
                <a:gd name="connsiteX3" fmla="*/ 2824629 w 3167530"/>
                <a:gd name="connsiteY3" fmla="*/ 644830 h 644830"/>
                <a:gd name="connsiteX4" fmla="*/ 2615079 w 3167530"/>
                <a:gd name="connsiteY4" fmla="*/ 219760 h 644830"/>
                <a:gd name="connsiteX5" fmla="*/ 342900 w 3167530"/>
                <a:gd name="connsiteY5" fmla="*/ 490944 h 644830"/>
                <a:gd name="connsiteX6" fmla="*/ 0 w 3167530"/>
                <a:gd name="connsiteY6" fmla="*/ 319494 h 644830"/>
                <a:gd name="connsiteX7" fmla="*/ 433854 w 3167530"/>
                <a:gd name="connsiteY7" fmla="*/ 22422 h 644830"/>
                <a:gd name="connsiteX0" fmla="*/ 433854 w 3167530"/>
                <a:gd name="connsiteY0" fmla="*/ 22422 h 644830"/>
                <a:gd name="connsiteX1" fmla="*/ 2694047 w 3167530"/>
                <a:gd name="connsiteY1" fmla="*/ 31947 h 644830"/>
                <a:gd name="connsiteX2" fmla="*/ 3167529 w 3167530"/>
                <a:gd name="connsiteY2" fmla="*/ 416230 h 644830"/>
                <a:gd name="connsiteX3" fmla="*/ 2824629 w 3167530"/>
                <a:gd name="connsiteY3" fmla="*/ 644830 h 644830"/>
                <a:gd name="connsiteX4" fmla="*/ 2615079 w 3167530"/>
                <a:gd name="connsiteY4" fmla="*/ 219760 h 644830"/>
                <a:gd name="connsiteX5" fmla="*/ 342900 w 3167530"/>
                <a:gd name="connsiteY5" fmla="*/ 490944 h 644830"/>
                <a:gd name="connsiteX6" fmla="*/ 0 w 3167530"/>
                <a:gd name="connsiteY6" fmla="*/ 319494 h 644830"/>
                <a:gd name="connsiteX7" fmla="*/ 433854 w 3167530"/>
                <a:gd name="connsiteY7" fmla="*/ 22422 h 644830"/>
                <a:gd name="connsiteX0" fmla="*/ 433854 w 3167530"/>
                <a:gd name="connsiteY0" fmla="*/ 22422 h 644830"/>
                <a:gd name="connsiteX1" fmla="*/ 2694047 w 3167530"/>
                <a:gd name="connsiteY1" fmla="*/ 31947 h 644830"/>
                <a:gd name="connsiteX2" fmla="*/ 3167529 w 3167530"/>
                <a:gd name="connsiteY2" fmla="*/ 416230 h 644830"/>
                <a:gd name="connsiteX3" fmla="*/ 2824629 w 3167530"/>
                <a:gd name="connsiteY3" fmla="*/ 644830 h 644830"/>
                <a:gd name="connsiteX4" fmla="*/ 2615079 w 3167530"/>
                <a:gd name="connsiteY4" fmla="*/ 219760 h 644830"/>
                <a:gd name="connsiteX5" fmla="*/ 717550 w 3167530"/>
                <a:gd name="connsiteY5" fmla="*/ 154394 h 644830"/>
                <a:gd name="connsiteX6" fmla="*/ 342900 w 3167530"/>
                <a:gd name="connsiteY6" fmla="*/ 490944 h 644830"/>
                <a:gd name="connsiteX7" fmla="*/ 0 w 3167530"/>
                <a:gd name="connsiteY7" fmla="*/ 319494 h 644830"/>
                <a:gd name="connsiteX8" fmla="*/ 433854 w 3167530"/>
                <a:gd name="connsiteY8" fmla="*/ 22422 h 644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67530" h="644830">
                  <a:moveTo>
                    <a:pt x="433854" y="22422"/>
                  </a:moveTo>
                  <a:cubicBezTo>
                    <a:pt x="599430" y="50760"/>
                    <a:pt x="2220972" y="-47975"/>
                    <a:pt x="2694047" y="31947"/>
                  </a:cubicBezTo>
                  <a:cubicBezTo>
                    <a:pt x="2693124" y="128291"/>
                    <a:pt x="3168452" y="319886"/>
                    <a:pt x="3167529" y="416230"/>
                  </a:cubicBezTo>
                  <a:lnTo>
                    <a:pt x="2824629" y="644830"/>
                  </a:lnTo>
                  <a:lnTo>
                    <a:pt x="2615079" y="219760"/>
                  </a:lnTo>
                  <a:cubicBezTo>
                    <a:pt x="2271308" y="150721"/>
                    <a:pt x="1096246" y="109197"/>
                    <a:pt x="717550" y="154394"/>
                  </a:cubicBezTo>
                  <a:cubicBezTo>
                    <a:pt x="338854" y="199591"/>
                    <a:pt x="469900" y="476127"/>
                    <a:pt x="342900" y="490944"/>
                  </a:cubicBezTo>
                  <a:cubicBezTo>
                    <a:pt x="-164913" y="221816"/>
                    <a:pt x="505541" y="575381"/>
                    <a:pt x="0" y="319494"/>
                  </a:cubicBezTo>
                  <a:cubicBezTo>
                    <a:pt x="624759" y="-69743"/>
                    <a:pt x="-118870" y="400546"/>
                    <a:pt x="433854" y="224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43"/>
            <p:cNvSpPr/>
            <p:nvPr/>
          </p:nvSpPr>
          <p:spPr>
            <a:xfrm rot="10800000">
              <a:off x="2186460" y="6450629"/>
              <a:ext cx="760103" cy="45719"/>
            </a:xfrm>
            <a:custGeom>
              <a:avLst/>
              <a:gdLst>
                <a:gd name="connsiteX0" fmla="*/ 0 w 2461846"/>
                <a:gd name="connsiteY0" fmla="*/ 0 h 1525072"/>
                <a:gd name="connsiteX1" fmla="*/ 2461846 w 2461846"/>
                <a:gd name="connsiteY1" fmla="*/ 0 h 1525072"/>
                <a:gd name="connsiteX2" fmla="*/ 2461846 w 2461846"/>
                <a:gd name="connsiteY2" fmla="*/ 1525072 h 1525072"/>
                <a:gd name="connsiteX3" fmla="*/ 0 w 2461846"/>
                <a:gd name="connsiteY3" fmla="*/ 1525072 h 1525072"/>
                <a:gd name="connsiteX4" fmla="*/ 0 w 2461846"/>
                <a:gd name="connsiteY4" fmla="*/ 0 h 1525072"/>
                <a:gd name="connsiteX0" fmla="*/ 0 w 2461846"/>
                <a:gd name="connsiteY0" fmla="*/ 0 h 1525072"/>
                <a:gd name="connsiteX1" fmla="*/ 2461846 w 2461846"/>
                <a:gd name="connsiteY1" fmla="*/ 0 h 1525072"/>
                <a:gd name="connsiteX2" fmla="*/ 422031 w 2461846"/>
                <a:gd name="connsiteY2" fmla="*/ 188642 h 1525072"/>
                <a:gd name="connsiteX3" fmla="*/ 0 w 2461846"/>
                <a:gd name="connsiteY3" fmla="*/ 1525072 h 1525072"/>
                <a:gd name="connsiteX4" fmla="*/ 0 w 2461846"/>
                <a:gd name="connsiteY4" fmla="*/ 0 h 1525072"/>
                <a:gd name="connsiteX0" fmla="*/ 656492 w 3118338"/>
                <a:gd name="connsiteY0" fmla="*/ 0 h 1525072"/>
                <a:gd name="connsiteX1" fmla="*/ 3118338 w 3118338"/>
                <a:gd name="connsiteY1" fmla="*/ 0 h 1525072"/>
                <a:gd name="connsiteX2" fmla="*/ 1078523 w 3118338"/>
                <a:gd name="connsiteY2" fmla="*/ 188642 h 1525072"/>
                <a:gd name="connsiteX3" fmla="*/ 656492 w 3118338"/>
                <a:gd name="connsiteY3" fmla="*/ 1525072 h 1525072"/>
                <a:gd name="connsiteX4" fmla="*/ 0 w 3118338"/>
                <a:gd name="connsiteY4" fmla="*/ 464333 h 1525072"/>
                <a:gd name="connsiteX5" fmla="*/ 656492 w 3118338"/>
                <a:gd name="connsiteY5" fmla="*/ 0 h 1525072"/>
                <a:gd name="connsiteX0" fmla="*/ 656492 w 3118338"/>
                <a:gd name="connsiteY0" fmla="*/ 0 h 1525072"/>
                <a:gd name="connsiteX1" fmla="*/ 3118338 w 3118338"/>
                <a:gd name="connsiteY1" fmla="*/ 0 h 1525072"/>
                <a:gd name="connsiteX2" fmla="*/ 1078523 w 3118338"/>
                <a:gd name="connsiteY2" fmla="*/ 188642 h 1525072"/>
                <a:gd name="connsiteX3" fmla="*/ 422031 w 3118338"/>
                <a:gd name="connsiteY3" fmla="*/ 628456 h 1525072"/>
                <a:gd name="connsiteX4" fmla="*/ 656492 w 3118338"/>
                <a:gd name="connsiteY4" fmla="*/ 1525072 h 1525072"/>
                <a:gd name="connsiteX5" fmla="*/ 0 w 3118338"/>
                <a:gd name="connsiteY5" fmla="*/ 464333 h 1525072"/>
                <a:gd name="connsiteX6" fmla="*/ 656492 w 3118338"/>
                <a:gd name="connsiteY6" fmla="*/ 0 h 1525072"/>
                <a:gd name="connsiteX0" fmla="*/ 656492 w 3118338"/>
                <a:gd name="connsiteY0" fmla="*/ 0 h 1177819"/>
                <a:gd name="connsiteX1" fmla="*/ 3118338 w 3118338"/>
                <a:gd name="connsiteY1" fmla="*/ 0 h 1177819"/>
                <a:gd name="connsiteX2" fmla="*/ 1078523 w 3118338"/>
                <a:gd name="connsiteY2" fmla="*/ 188642 h 1177819"/>
                <a:gd name="connsiteX3" fmla="*/ 422031 w 3118338"/>
                <a:gd name="connsiteY3" fmla="*/ 628456 h 1177819"/>
                <a:gd name="connsiteX4" fmla="*/ 579769 w 3118338"/>
                <a:gd name="connsiteY4" fmla="*/ 1177819 h 1177819"/>
                <a:gd name="connsiteX5" fmla="*/ 0 w 3118338"/>
                <a:gd name="connsiteY5" fmla="*/ 464333 h 1177819"/>
                <a:gd name="connsiteX6" fmla="*/ 656492 w 3118338"/>
                <a:gd name="connsiteY6" fmla="*/ 0 h 1177819"/>
                <a:gd name="connsiteX0" fmla="*/ 656492 w 3118338"/>
                <a:gd name="connsiteY0" fmla="*/ 0 h 1177819"/>
                <a:gd name="connsiteX1" fmla="*/ 3118338 w 3118338"/>
                <a:gd name="connsiteY1" fmla="*/ 0 h 1177819"/>
                <a:gd name="connsiteX2" fmla="*/ 1078523 w 3118338"/>
                <a:gd name="connsiteY2" fmla="*/ 188642 h 1177819"/>
                <a:gd name="connsiteX3" fmla="*/ 342142 w 3118338"/>
                <a:gd name="connsiteY3" fmla="*/ 472627 h 1177819"/>
                <a:gd name="connsiteX4" fmla="*/ 579769 w 3118338"/>
                <a:gd name="connsiteY4" fmla="*/ 1177819 h 1177819"/>
                <a:gd name="connsiteX5" fmla="*/ 0 w 3118338"/>
                <a:gd name="connsiteY5" fmla="*/ 464333 h 1177819"/>
                <a:gd name="connsiteX6" fmla="*/ 656492 w 3118338"/>
                <a:gd name="connsiteY6" fmla="*/ 0 h 1177819"/>
                <a:gd name="connsiteX0" fmla="*/ 656492 w 2495813"/>
                <a:gd name="connsiteY0" fmla="*/ 0 h 1177819"/>
                <a:gd name="connsiteX1" fmla="*/ 2495813 w 2495813"/>
                <a:gd name="connsiteY1" fmla="*/ 99658 h 1177819"/>
                <a:gd name="connsiteX2" fmla="*/ 1078523 w 2495813"/>
                <a:gd name="connsiteY2" fmla="*/ 188642 h 1177819"/>
                <a:gd name="connsiteX3" fmla="*/ 342142 w 2495813"/>
                <a:gd name="connsiteY3" fmla="*/ 472627 h 1177819"/>
                <a:gd name="connsiteX4" fmla="*/ 579769 w 2495813"/>
                <a:gd name="connsiteY4" fmla="*/ 1177819 h 1177819"/>
                <a:gd name="connsiteX5" fmla="*/ 0 w 2495813"/>
                <a:gd name="connsiteY5" fmla="*/ 464333 h 1177819"/>
                <a:gd name="connsiteX6" fmla="*/ 656492 w 2495813"/>
                <a:gd name="connsiteY6" fmla="*/ 0 h 1177819"/>
                <a:gd name="connsiteX0" fmla="*/ 656492 w 2495813"/>
                <a:gd name="connsiteY0" fmla="*/ 0 h 1177819"/>
                <a:gd name="connsiteX1" fmla="*/ 2495813 w 2495813"/>
                <a:gd name="connsiteY1" fmla="*/ 99658 h 1177819"/>
                <a:gd name="connsiteX2" fmla="*/ 1078523 w 2495813"/>
                <a:gd name="connsiteY2" fmla="*/ 188642 h 1177819"/>
                <a:gd name="connsiteX3" fmla="*/ 342142 w 2495813"/>
                <a:gd name="connsiteY3" fmla="*/ 472627 h 1177819"/>
                <a:gd name="connsiteX4" fmla="*/ 579769 w 2495813"/>
                <a:gd name="connsiteY4" fmla="*/ 1177819 h 1177819"/>
                <a:gd name="connsiteX5" fmla="*/ 0 w 2495813"/>
                <a:gd name="connsiteY5" fmla="*/ 464333 h 1177819"/>
                <a:gd name="connsiteX6" fmla="*/ 656492 w 2495813"/>
                <a:gd name="connsiteY6" fmla="*/ 0 h 1177819"/>
                <a:gd name="connsiteX0" fmla="*/ 656492 w 2495813"/>
                <a:gd name="connsiteY0" fmla="*/ 0 h 1177819"/>
                <a:gd name="connsiteX1" fmla="*/ 2495813 w 2495813"/>
                <a:gd name="connsiteY1" fmla="*/ 99658 h 1177819"/>
                <a:gd name="connsiteX2" fmla="*/ 1078523 w 2495813"/>
                <a:gd name="connsiteY2" fmla="*/ 188642 h 1177819"/>
                <a:gd name="connsiteX3" fmla="*/ 342142 w 2495813"/>
                <a:gd name="connsiteY3" fmla="*/ 472627 h 1177819"/>
                <a:gd name="connsiteX4" fmla="*/ 579769 w 2495813"/>
                <a:gd name="connsiteY4" fmla="*/ 1177819 h 1177819"/>
                <a:gd name="connsiteX5" fmla="*/ 0 w 2495813"/>
                <a:gd name="connsiteY5" fmla="*/ 464333 h 1177819"/>
                <a:gd name="connsiteX6" fmla="*/ 656492 w 2495813"/>
                <a:gd name="connsiteY6" fmla="*/ 0 h 117781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8523 w 2495813"/>
                <a:gd name="connsiteY2" fmla="*/ 188642 h 678689"/>
                <a:gd name="connsiteX3" fmla="*/ 342142 w 2495813"/>
                <a:gd name="connsiteY3" fmla="*/ 472627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8523 w 2495813"/>
                <a:gd name="connsiteY2" fmla="*/ 188642 h 678689"/>
                <a:gd name="connsiteX3" fmla="*/ 470288 w 2495813"/>
                <a:gd name="connsiteY3" fmla="*/ 289906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8523 w 2495813"/>
                <a:gd name="connsiteY2" fmla="*/ 188642 h 678689"/>
                <a:gd name="connsiteX3" fmla="*/ 470288 w 2495813"/>
                <a:gd name="connsiteY3" fmla="*/ 289906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8523 w 2495813"/>
                <a:gd name="connsiteY2" fmla="*/ 188642 h 678689"/>
                <a:gd name="connsiteX3" fmla="*/ 470288 w 2495813"/>
                <a:gd name="connsiteY3" fmla="*/ 289906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8523 w 2495813"/>
                <a:gd name="connsiteY2" fmla="*/ 188642 h 678689"/>
                <a:gd name="connsiteX3" fmla="*/ 599223 w 2495813"/>
                <a:gd name="connsiteY3" fmla="*/ 231373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3778 w 2495813"/>
                <a:gd name="connsiteY2" fmla="*/ 131689 h 678689"/>
                <a:gd name="connsiteX3" fmla="*/ 599223 w 2495813"/>
                <a:gd name="connsiteY3" fmla="*/ 231373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464333"/>
                <a:gd name="connsiteX1" fmla="*/ 2495813 w 2495813"/>
                <a:gd name="connsiteY1" fmla="*/ 99658 h 464333"/>
                <a:gd name="connsiteX2" fmla="*/ 1073778 w 2495813"/>
                <a:gd name="connsiteY2" fmla="*/ 131689 h 464333"/>
                <a:gd name="connsiteX3" fmla="*/ 599223 w 2495813"/>
                <a:gd name="connsiteY3" fmla="*/ 231373 h 464333"/>
                <a:gd name="connsiteX4" fmla="*/ 0 w 2495813"/>
                <a:gd name="connsiteY4" fmla="*/ 464333 h 464333"/>
                <a:gd name="connsiteX5" fmla="*/ 656492 w 2495813"/>
                <a:gd name="connsiteY5" fmla="*/ 0 h 464333"/>
                <a:gd name="connsiteX0" fmla="*/ 656492 w 2495813"/>
                <a:gd name="connsiteY0" fmla="*/ 0 h 464333"/>
                <a:gd name="connsiteX1" fmla="*/ 2495813 w 2495813"/>
                <a:gd name="connsiteY1" fmla="*/ 99658 h 464333"/>
                <a:gd name="connsiteX2" fmla="*/ 599223 w 2495813"/>
                <a:gd name="connsiteY2" fmla="*/ 231373 h 464333"/>
                <a:gd name="connsiteX3" fmla="*/ 0 w 2495813"/>
                <a:gd name="connsiteY3" fmla="*/ 464333 h 464333"/>
                <a:gd name="connsiteX4" fmla="*/ 656492 w 2495813"/>
                <a:gd name="connsiteY4" fmla="*/ 0 h 464333"/>
                <a:gd name="connsiteX0" fmla="*/ 666017 w 2505338"/>
                <a:gd name="connsiteY0" fmla="*/ 0 h 235733"/>
                <a:gd name="connsiteX1" fmla="*/ 2505338 w 2505338"/>
                <a:gd name="connsiteY1" fmla="*/ 99658 h 235733"/>
                <a:gd name="connsiteX2" fmla="*/ 608748 w 2505338"/>
                <a:gd name="connsiteY2" fmla="*/ 231373 h 235733"/>
                <a:gd name="connsiteX3" fmla="*/ 0 w 2505338"/>
                <a:gd name="connsiteY3" fmla="*/ 235733 h 235733"/>
                <a:gd name="connsiteX4" fmla="*/ 666017 w 2505338"/>
                <a:gd name="connsiteY4" fmla="*/ 0 h 235733"/>
                <a:gd name="connsiteX0" fmla="*/ 666017 w 2505338"/>
                <a:gd name="connsiteY0" fmla="*/ 0 h 235733"/>
                <a:gd name="connsiteX1" fmla="*/ 2505338 w 2505338"/>
                <a:gd name="connsiteY1" fmla="*/ 99658 h 235733"/>
                <a:gd name="connsiteX2" fmla="*/ 608748 w 2505338"/>
                <a:gd name="connsiteY2" fmla="*/ 126598 h 235733"/>
                <a:gd name="connsiteX3" fmla="*/ 0 w 2505338"/>
                <a:gd name="connsiteY3" fmla="*/ 235733 h 235733"/>
                <a:gd name="connsiteX4" fmla="*/ 666017 w 2505338"/>
                <a:gd name="connsiteY4" fmla="*/ 0 h 235733"/>
                <a:gd name="connsiteX0" fmla="*/ 666017 w 2505338"/>
                <a:gd name="connsiteY0" fmla="*/ 0 h 126598"/>
                <a:gd name="connsiteX1" fmla="*/ 2505338 w 2505338"/>
                <a:gd name="connsiteY1" fmla="*/ 99658 h 126598"/>
                <a:gd name="connsiteX2" fmla="*/ 608748 w 2505338"/>
                <a:gd name="connsiteY2" fmla="*/ 126598 h 126598"/>
                <a:gd name="connsiteX3" fmla="*/ 0 w 2505338"/>
                <a:gd name="connsiteY3" fmla="*/ 121433 h 126598"/>
                <a:gd name="connsiteX4" fmla="*/ 666017 w 2505338"/>
                <a:gd name="connsiteY4" fmla="*/ 0 h 126598"/>
                <a:gd name="connsiteX0" fmla="*/ 666017 w 2505338"/>
                <a:gd name="connsiteY0" fmla="*/ 0 h 89020"/>
                <a:gd name="connsiteX1" fmla="*/ 2505338 w 2505338"/>
                <a:gd name="connsiteY1" fmla="*/ 62080 h 89020"/>
                <a:gd name="connsiteX2" fmla="*/ 608748 w 2505338"/>
                <a:gd name="connsiteY2" fmla="*/ 89020 h 89020"/>
                <a:gd name="connsiteX3" fmla="*/ 0 w 2505338"/>
                <a:gd name="connsiteY3" fmla="*/ 83855 h 89020"/>
                <a:gd name="connsiteX4" fmla="*/ 666017 w 2505338"/>
                <a:gd name="connsiteY4" fmla="*/ 0 h 89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5338" h="89020">
                  <a:moveTo>
                    <a:pt x="666017" y="0"/>
                  </a:moveTo>
                  <a:lnTo>
                    <a:pt x="2505338" y="62080"/>
                  </a:lnTo>
                  <a:lnTo>
                    <a:pt x="608748" y="89020"/>
                  </a:lnTo>
                  <a:lnTo>
                    <a:pt x="0" y="83855"/>
                  </a:lnTo>
                  <a:lnTo>
                    <a:pt x="666017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43"/>
            <p:cNvSpPr/>
            <p:nvPr/>
          </p:nvSpPr>
          <p:spPr>
            <a:xfrm>
              <a:off x="749602" y="6161448"/>
              <a:ext cx="913317" cy="196652"/>
            </a:xfrm>
            <a:custGeom>
              <a:avLst/>
              <a:gdLst>
                <a:gd name="connsiteX0" fmla="*/ 0 w 2461846"/>
                <a:gd name="connsiteY0" fmla="*/ 0 h 1525072"/>
                <a:gd name="connsiteX1" fmla="*/ 2461846 w 2461846"/>
                <a:gd name="connsiteY1" fmla="*/ 0 h 1525072"/>
                <a:gd name="connsiteX2" fmla="*/ 2461846 w 2461846"/>
                <a:gd name="connsiteY2" fmla="*/ 1525072 h 1525072"/>
                <a:gd name="connsiteX3" fmla="*/ 0 w 2461846"/>
                <a:gd name="connsiteY3" fmla="*/ 1525072 h 1525072"/>
                <a:gd name="connsiteX4" fmla="*/ 0 w 2461846"/>
                <a:gd name="connsiteY4" fmla="*/ 0 h 1525072"/>
                <a:gd name="connsiteX0" fmla="*/ 0 w 2461846"/>
                <a:gd name="connsiteY0" fmla="*/ 0 h 1525072"/>
                <a:gd name="connsiteX1" fmla="*/ 2461846 w 2461846"/>
                <a:gd name="connsiteY1" fmla="*/ 0 h 1525072"/>
                <a:gd name="connsiteX2" fmla="*/ 422031 w 2461846"/>
                <a:gd name="connsiteY2" fmla="*/ 188642 h 1525072"/>
                <a:gd name="connsiteX3" fmla="*/ 0 w 2461846"/>
                <a:gd name="connsiteY3" fmla="*/ 1525072 h 1525072"/>
                <a:gd name="connsiteX4" fmla="*/ 0 w 2461846"/>
                <a:gd name="connsiteY4" fmla="*/ 0 h 1525072"/>
                <a:gd name="connsiteX0" fmla="*/ 656492 w 3118338"/>
                <a:gd name="connsiteY0" fmla="*/ 0 h 1525072"/>
                <a:gd name="connsiteX1" fmla="*/ 3118338 w 3118338"/>
                <a:gd name="connsiteY1" fmla="*/ 0 h 1525072"/>
                <a:gd name="connsiteX2" fmla="*/ 1078523 w 3118338"/>
                <a:gd name="connsiteY2" fmla="*/ 188642 h 1525072"/>
                <a:gd name="connsiteX3" fmla="*/ 656492 w 3118338"/>
                <a:gd name="connsiteY3" fmla="*/ 1525072 h 1525072"/>
                <a:gd name="connsiteX4" fmla="*/ 0 w 3118338"/>
                <a:gd name="connsiteY4" fmla="*/ 464333 h 1525072"/>
                <a:gd name="connsiteX5" fmla="*/ 656492 w 3118338"/>
                <a:gd name="connsiteY5" fmla="*/ 0 h 1525072"/>
                <a:gd name="connsiteX0" fmla="*/ 656492 w 3118338"/>
                <a:gd name="connsiteY0" fmla="*/ 0 h 1525072"/>
                <a:gd name="connsiteX1" fmla="*/ 3118338 w 3118338"/>
                <a:gd name="connsiteY1" fmla="*/ 0 h 1525072"/>
                <a:gd name="connsiteX2" fmla="*/ 1078523 w 3118338"/>
                <a:gd name="connsiteY2" fmla="*/ 188642 h 1525072"/>
                <a:gd name="connsiteX3" fmla="*/ 422031 w 3118338"/>
                <a:gd name="connsiteY3" fmla="*/ 628456 h 1525072"/>
                <a:gd name="connsiteX4" fmla="*/ 656492 w 3118338"/>
                <a:gd name="connsiteY4" fmla="*/ 1525072 h 1525072"/>
                <a:gd name="connsiteX5" fmla="*/ 0 w 3118338"/>
                <a:gd name="connsiteY5" fmla="*/ 464333 h 1525072"/>
                <a:gd name="connsiteX6" fmla="*/ 656492 w 3118338"/>
                <a:gd name="connsiteY6" fmla="*/ 0 h 1525072"/>
                <a:gd name="connsiteX0" fmla="*/ 656492 w 3118338"/>
                <a:gd name="connsiteY0" fmla="*/ 0 h 1177819"/>
                <a:gd name="connsiteX1" fmla="*/ 3118338 w 3118338"/>
                <a:gd name="connsiteY1" fmla="*/ 0 h 1177819"/>
                <a:gd name="connsiteX2" fmla="*/ 1078523 w 3118338"/>
                <a:gd name="connsiteY2" fmla="*/ 188642 h 1177819"/>
                <a:gd name="connsiteX3" fmla="*/ 422031 w 3118338"/>
                <a:gd name="connsiteY3" fmla="*/ 628456 h 1177819"/>
                <a:gd name="connsiteX4" fmla="*/ 579769 w 3118338"/>
                <a:gd name="connsiteY4" fmla="*/ 1177819 h 1177819"/>
                <a:gd name="connsiteX5" fmla="*/ 0 w 3118338"/>
                <a:gd name="connsiteY5" fmla="*/ 464333 h 1177819"/>
                <a:gd name="connsiteX6" fmla="*/ 656492 w 3118338"/>
                <a:gd name="connsiteY6" fmla="*/ 0 h 1177819"/>
                <a:gd name="connsiteX0" fmla="*/ 656492 w 3118338"/>
                <a:gd name="connsiteY0" fmla="*/ 0 h 1177819"/>
                <a:gd name="connsiteX1" fmla="*/ 3118338 w 3118338"/>
                <a:gd name="connsiteY1" fmla="*/ 0 h 1177819"/>
                <a:gd name="connsiteX2" fmla="*/ 1078523 w 3118338"/>
                <a:gd name="connsiteY2" fmla="*/ 188642 h 1177819"/>
                <a:gd name="connsiteX3" fmla="*/ 342142 w 3118338"/>
                <a:gd name="connsiteY3" fmla="*/ 472627 h 1177819"/>
                <a:gd name="connsiteX4" fmla="*/ 579769 w 3118338"/>
                <a:gd name="connsiteY4" fmla="*/ 1177819 h 1177819"/>
                <a:gd name="connsiteX5" fmla="*/ 0 w 3118338"/>
                <a:gd name="connsiteY5" fmla="*/ 464333 h 1177819"/>
                <a:gd name="connsiteX6" fmla="*/ 656492 w 3118338"/>
                <a:gd name="connsiteY6" fmla="*/ 0 h 1177819"/>
                <a:gd name="connsiteX0" fmla="*/ 656492 w 2495813"/>
                <a:gd name="connsiteY0" fmla="*/ 0 h 1177819"/>
                <a:gd name="connsiteX1" fmla="*/ 2495813 w 2495813"/>
                <a:gd name="connsiteY1" fmla="*/ 99658 h 1177819"/>
                <a:gd name="connsiteX2" fmla="*/ 1078523 w 2495813"/>
                <a:gd name="connsiteY2" fmla="*/ 188642 h 1177819"/>
                <a:gd name="connsiteX3" fmla="*/ 342142 w 2495813"/>
                <a:gd name="connsiteY3" fmla="*/ 472627 h 1177819"/>
                <a:gd name="connsiteX4" fmla="*/ 579769 w 2495813"/>
                <a:gd name="connsiteY4" fmla="*/ 1177819 h 1177819"/>
                <a:gd name="connsiteX5" fmla="*/ 0 w 2495813"/>
                <a:gd name="connsiteY5" fmla="*/ 464333 h 1177819"/>
                <a:gd name="connsiteX6" fmla="*/ 656492 w 2495813"/>
                <a:gd name="connsiteY6" fmla="*/ 0 h 1177819"/>
                <a:gd name="connsiteX0" fmla="*/ 656492 w 2495813"/>
                <a:gd name="connsiteY0" fmla="*/ 0 h 1177819"/>
                <a:gd name="connsiteX1" fmla="*/ 2495813 w 2495813"/>
                <a:gd name="connsiteY1" fmla="*/ 99658 h 1177819"/>
                <a:gd name="connsiteX2" fmla="*/ 1078523 w 2495813"/>
                <a:gd name="connsiteY2" fmla="*/ 188642 h 1177819"/>
                <a:gd name="connsiteX3" fmla="*/ 342142 w 2495813"/>
                <a:gd name="connsiteY3" fmla="*/ 472627 h 1177819"/>
                <a:gd name="connsiteX4" fmla="*/ 579769 w 2495813"/>
                <a:gd name="connsiteY4" fmla="*/ 1177819 h 1177819"/>
                <a:gd name="connsiteX5" fmla="*/ 0 w 2495813"/>
                <a:gd name="connsiteY5" fmla="*/ 464333 h 1177819"/>
                <a:gd name="connsiteX6" fmla="*/ 656492 w 2495813"/>
                <a:gd name="connsiteY6" fmla="*/ 0 h 1177819"/>
                <a:gd name="connsiteX0" fmla="*/ 656492 w 2495813"/>
                <a:gd name="connsiteY0" fmla="*/ 0 h 1177819"/>
                <a:gd name="connsiteX1" fmla="*/ 2495813 w 2495813"/>
                <a:gd name="connsiteY1" fmla="*/ 99658 h 1177819"/>
                <a:gd name="connsiteX2" fmla="*/ 1078523 w 2495813"/>
                <a:gd name="connsiteY2" fmla="*/ 188642 h 1177819"/>
                <a:gd name="connsiteX3" fmla="*/ 342142 w 2495813"/>
                <a:gd name="connsiteY3" fmla="*/ 472627 h 1177819"/>
                <a:gd name="connsiteX4" fmla="*/ 579769 w 2495813"/>
                <a:gd name="connsiteY4" fmla="*/ 1177819 h 1177819"/>
                <a:gd name="connsiteX5" fmla="*/ 0 w 2495813"/>
                <a:gd name="connsiteY5" fmla="*/ 464333 h 1177819"/>
                <a:gd name="connsiteX6" fmla="*/ 656492 w 2495813"/>
                <a:gd name="connsiteY6" fmla="*/ 0 h 117781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8523 w 2495813"/>
                <a:gd name="connsiteY2" fmla="*/ 188642 h 678689"/>
                <a:gd name="connsiteX3" fmla="*/ 342142 w 2495813"/>
                <a:gd name="connsiteY3" fmla="*/ 472627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8523 w 2495813"/>
                <a:gd name="connsiteY2" fmla="*/ 188642 h 678689"/>
                <a:gd name="connsiteX3" fmla="*/ 470288 w 2495813"/>
                <a:gd name="connsiteY3" fmla="*/ 289906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8523 w 2495813"/>
                <a:gd name="connsiteY2" fmla="*/ 188642 h 678689"/>
                <a:gd name="connsiteX3" fmla="*/ 470288 w 2495813"/>
                <a:gd name="connsiteY3" fmla="*/ 289906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8523 w 2495813"/>
                <a:gd name="connsiteY2" fmla="*/ 188642 h 678689"/>
                <a:gd name="connsiteX3" fmla="*/ 470288 w 2495813"/>
                <a:gd name="connsiteY3" fmla="*/ 289906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8523 w 2495813"/>
                <a:gd name="connsiteY2" fmla="*/ 188642 h 678689"/>
                <a:gd name="connsiteX3" fmla="*/ 599223 w 2495813"/>
                <a:gd name="connsiteY3" fmla="*/ 231373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3778 w 2495813"/>
                <a:gd name="connsiteY2" fmla="*/ 131689 h 678689"/>
                <a:gd name="connsiteX3" fmla="*/ 599223 w 2495813"/>
                <a:gd name="connsiteY3" fmla="*/ 231373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3778 w 2495813"/>
                <a:gd name="connsiteY2" fmla="*/ 131689 h 678689"/>
                <a:gd name="connsiteX3" fmla="*/ 448555 w 2495813"/>
                <a:gd name="connsiteY3" fmla="*/ 239281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3778 w 2495813"/>
                <a:gd name="connsiteY2" fmla="*/ 131689 h 678689"/>
                <a:gd name="connsiteX3" fmla="*/ 448555 w 2495813"/>
                <a:gd name="connsiteY3" fmla="*/ 239281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78689"/>
                <a:gd name="connsiteX1" fmla="*/ 2495813 w 2495813"/>
                <a:gd name="connsiteY1" fmla="*/ 99658 h 678689"/>
                <a:gd name="connsiteX2" fmla="*/ 1073778 w 2495813"/>
                <a:gd name="connsiteY2" fmla="*/ 131689 h 678689"/>
                <a:gd name="connsiteX3" fmla="*/ 448555 w 2495813"/>
                <a:gd name="connsiteY3" fmla="*/ 239281 h 678689"/>
                <a:gd name="connsiteX4" fmla="*/ 375696 w 2495813"/>
                <a:gd name="connsiteY4" fmla="*/ 678689 h 678689"/>
                <a:gd name="connsiteX5" fmla="*/ 0 w 2495813"/>
                <a:gd name="connsiteY5" fmla="*/ 464333 h 678689"/>
                <a:gd name="connsiteX6" fmla="*/ 656492 w 2495813"/>
                <a:gd name="connsiteY6" fmla="*/ 0 h 678689"/>
                <a:gd name="connsiteX0" fmla="*/ 656492 w 2495813"/>
                <a:gd name="connsiteY0" fmla="*/ 0 h 630662"/>
                <a:gd name="connsiteX1" fmla="*/ 2495813 w 2495813"/>
                <a:gd name="connsiteY1" fmla="*/ 99658 h 630662"/>
                <a:gd name="connsiteX2" fmla="*/ 1073778 w 2495813"/>
                <a:gd name="connsiteY2" fmla="*/ 131689 h 630662"/>
                <a:gd name="connsiteX3" fmla="*/ 448555 w 2495813"/>
                <a:gd name="connsiteY3" fmla="*/ 239281 h 630662"/>
                <a:gd name="connsiteX4" fmla="*/ 358080 w 2495813"/>
                <a:gd name="connsiteY4" fmla="*/ 591151 h 630662"/>
                <a:gd name="connsiteX5" fmla="*/ 0 w 2495813"/>
                <a:gd name="connsiteY5" fmla="*/ 464333 h 630662"/>
                <a:gd name="connsiteX6" fmla="*/ 656492 w 2495813"/>
                <a:gd name="connsiteY6" fmla="*/ 0 h 630662"/>
                <a:gd name="connsiteX0" fmla="*/ 640264 w 2479585"/>
                <a:gd name="connsiteY0" fmla="*/ 0 h 591151"/>
                <a:gd name="connsiteX1" fmla="*/ 2479585 w 2479585"/>
                <a:gd name="connsiteY1" fmla="*/ 99658 h 591151"/>
                <a:gd name="connsiteX2" fmla="*/ 1057550 w 2479585"/>
                <a:gd name="connsiteY2" fmla="*/ 131689 h 591151"/>
                <a:gd name="connsiteX3" fmla="*/ 432327 w 2479585"/>
                <a:gd name="connsiteY3" fmla="*/ 239281 h 591151"/>
                <a:gd name="connsiteX4" fmla="*/ 341852 w 2479585"/>
                <a:gd name="connsiteY4" fmla="*/ 591151 h 591151"/>
                <a:gd name="connsiteX5" fmla="*/ 0 w 2479585"/>
                <a:gd name="connsiteY5" fmla="*/ 379959 h 591151"/>
                <a:gd name="connsiteX6" fmla="*/ 640264 w 2479585"/>
                <a:gd name="connsiteY6" fmla="*/ 0 h 591151"/>
                <a:gd name="connsiteX0" fmla="*/ 640264 w 2479585"/>
                <a:gd name="connsiteY0" fmla="*/ 0 h 591151"/>
                <a:gd name="connsiteX1" fmla="*/ 2479585 w 2479585"/>
                <a:gd name="connsiteY1" fmla="*/ 99658 h 591151"/>
                <a:gd name="connsiteX2" fmla="*/ 1057550 w 2479585"/>
                <a:gd name="connsiteY2" fmla="*/ 131689 h 591151"/>
                <a:gd name="connsiteX3" fmla="*/ 432327 w 2479585"/>
                <a:gd name="connsiteY3" fmla="*/ 239281 h 591151"/>
                <a:gd name="connsiteX4" fmla="*/ 341852 w 2479585"/>
                <a:gd name="connsiteY4" fmla="*/ 591151 h 591151"/>
                <a:gd name="connsiteX5" fmla="*/ 0 w 2479585"/>
                <a:gd name="connsiteY5" fmla="*/ 379959 h 591151"/>
                <a:gd name="connsiteX6" fmla="*/ 640264 w 2479585"/>
                <a:gd name="connsiteY6" fmla="*/ 0 h 591151"/>
                <a:gd name="connsiteX0" fmla="*/ 640264 w 2479585"/>
                <a:gd name="connsiteY0" fmla="*/ 0 h 591151"/>
                <a:gd name="connsiteX1" fmla="*/ 2479585 w 2479585"/>
                <a:gd name="connsiteY1" fmla="*/ 99658 h 591151"/>
                <a:gd name="connsiteX2" fmla="*/ 1057550 w 2479585"/>
                <a:gd name="connsiteY2" fmla="*/ 131689 h 591151"/>
                <a:gd name="connsiteX3" fmla="*/ 432327 w 2479585"/>
                <a:gd name="connsiteY3" fmla="*/ 239281 h 591151"/>
                <a:gd name="connsiteX4" fmla="*/ 341852 w 2479585"/>
                <a:gd name="connsiteY4" fmla="*/ 591151 h 591151"/>
                <a:gd name="connsiteX5" fmla="*/ 0 w 2479585"/>
                <a:gd name="connsiteY5" fmla="*/ 379959 h 591151"/>
                <a:gd name="connsiteX6" fmla="*/ 640264 w 2479585"/>
                <a:gd name="connsiteY6" fmla="*/ 0 h 591151"/>
                <a:gd name="connsiteX0" fmla="*/ 640264 w 2479585"/>
                <a:gd name="connsiteY0" fmla="*/ 0 h 599996"/>
                <a:gd name="connsiteX1" fmla="*/ 2479585 w 2479585"/>
                <a:gd name="connsiteY1" fmla="*/ 99658 h 599996"/>
                <a:gd name="connsiteX2" fmla="*/ 1057550 w 2479585"/>
                <a:gd name="connsiteY2" fmla="*/ 131689 h 599996"/>
                <a:gd name="connsiteX3" fmla="*/ 432327 w 2479585"/>
                <a:gd name="connsiteY3" fmla="*/ 239281 h 599996"/>
                <a:gd name="connsiteX4" fmla="*/ 341852 w 2479585"/>
                <a:gd name="connsiteY4" fmla="*/ 591151 h 599996"/>
                <a:gd name="connsiteX5" fmla="*/ 0 w 2479585"/>
                <a:gd name="connsiteY5" fmla="*/ 379959 h 599996"/>
                <a:gd name="connsiteX6" fmla="*/ 640264 w 2479585"/>
                <a:gd name="connsiteY6" fmla="*/ 0 h 599996"/>
                <a:gd name="connsiteX0" fmla="*/ 640264 w 2479585"/>
                <a:gd name="connsiteY0" fmla="*/ 0 h 599996"/>
                <a:gd name="connsiteX1" fmla="*/ 2479585 w 2479585"/>
                <a:gd name="connsiteY1" fmla="*/ 99658 h 599996"/>
                <a:gd name="connsiteX2" fmla="*/ 1057550 w 2479585"/>
                <a:gd name="connsiteY2" fmla="*/ 131689 h 599996"/>
                <a:gd name="connsiteX3" fmla="*/ 432327 w 2479585"/>
                <a:gd name="connsiteY3" fmla="*/ 239281 h 599996"/>
                <a:gd name="connsiteX4" fmla="*/ 341852 w 2479585"/>
                <a:gd name="connsiteY4" fmla="*/ 591151 h 599996"/>
                <a:gd name="connsiteX5" fmla="*/ 0 w 2479585"/>
                <a:gd name="connsiteY5" fmla="*/ 379959 h 599996"/>
                <a:gd name="connsiteX6" fmla="*/ 640264 w 2479585"/>
                <a:gd name="connsiteY6" fmla="*/ 0 h 599996"/>
                <a:gd name="connsiteX0" fmla="*/ 640264 w 2479585"/>
                <a:gd name="connsiteY0" fmla="*/ 0 h 591151"/>
                <a:gd name="connsiteX1" fmla="*/ 2479585 w 2479585"/>
                <a:gd name="connsiteY1" fmla="*/ 99658 h 591151"/>
                <a:gd name="connsiteX2" fmla="*/ 1057550 w 2479585"/>
                <a:gd name="connsiteY2" fmla="*/ 131689 h 591151"/>
                <a:gd name="connsiteX3" fmla="*/ 432327 w 2479585"/>
                <a:gd name="connsiteY3" fmla="*/ 239281 h 591151"/>
                <a:gd name="connsiteX4" fmla="*/ 341852 w 2479585"/>
                <a:gd name="connsiteY4" fmla="*/ 591151 h 591151"/>
                <a:gd name="connsiteX5" fmla="*/ 0 w 2479585"/>
                <a:gd name="connsiteY5" fmla="*/ 379959 h 591151"/>
                <a:gd name="connsiteX6" fmla="*/ 640264 w 2479585"/>
                <a:gd name="connsiteY6" fmla="*/ 0 h 591151"/>
                <a:gd name="connsiteX0" fmla="*/ 643102 w 2482423"/>
                <a:gd name="connsiteY0" fmla="*/ 0 h 387062"/>
                <a:gd name="connsiteX1" fmla="*/ 2482423 w 2482423"/>
                <a:gd name="connsiteY1" fmla="*/ 99658 h 387062"/>
                <a:gd name="connsiteX2" fmla="*/ 1060388 w 2482423"/>
                <a:gd name="connsiteY2" fmla="*/ 131689 h 387062"/>
                <a:gd name="connsiteX3" fmla="*/ 435165 w 2482423"/>
                <a:gd name="connsiteY3" fmla="*/ 239281 h 387062"/>
                <a:gd name="connsiteX4" fmla="*/ 2838 w 2482423"/>
                <a:gd name="connsiteY4" fmla="*/ 379959 h 387062"/>
                <a:gd name="connsiteX5" fmla="*/ 643102 w 2482423"/>
                <a:gd name="connsiteY5" fmla="*/ 0 h 387062"/>
                <a:gd name="connsiteX0" fmla="*/ 643102 w 2482423"/>
                <a:gd name="connsiteY0" fmla="*/ 0 h 387062"/>
                <a:gd name="connsiteX1" fmla="*/ 2482423 w 2482423"/>
                <a:gd name="connsiteY1" fmla="*/ 99658 h 387062"/>
                <a:gd name="connsiteX2" fmla="*/ 1443600 w 2482423"/>
                <a:gd name="connsiteY2" fmla="*/ 93372 h 387062"/>
                <a:gd name="connsiteX3" fmla="*/ 1060388 w 2482423"/>
                <a:gd name="connsiteY3" fmla="*/ 131689 h 387062"/>
                <a:gd name="connsiteX4" fmla="*/ 435165 w 2482423"/>
                <a:gd name="connsiteY4" fmla="*/ 239281 h 387062"/>
                <a:gd name="connsiteX5" fmla="*/ 2838 w 2482423"/>
                <a:gd name="connsiteY5" fmla="*/ 379959 h 387062"/>
                <a:gd name="connsiteX6" fmla="*/ 643102 w 2482423"/>
                <a:gd name="connsiteY6" fmla="*/ 0 h 387062"/>
                <a:gd name="connsiteX0" fmla="*/ 643102 w 2732282"/>
                <a:gd name="connsiteY0" fmla="*/ 0 h 387062"/>
                <a:gd name="connsiteX1" fmla="*/ 2482423 w 2732282"/>
                <a:gd name="connsiteY1" fmla="*/ 99658 h 387062"/>
                <a:gd name="connsiteX2" fmla="*/ 2630431 w 2732282"/>
                <a:gd name="connsiteY2" fmla="*/ 351510 h 387062"/>
                <a:gd name="connsiteX3" fmla="*/ 1443600 w 2732282"/>
                <a:gd name="connsiteY3" fmla="*/ 93372 h 387062"/>
                <a:gd name="connsiteX4" fmla="*/ 1060388 w 2732282"/>
                <a:gd name="connsiteY4" fmla="*/ 131689 h 387062"/>
                <a:gd name="connsiteX5" fmla="*/ 435165 w 2732282"/>
                <a:gd name="connsiteY5" fmla="*/ 239281 h 387062"/>
                <a:gd name="connsiteX6" fmla="*/ 2838 w 2732282"/>
                <a:gd name="connsiteY6" fmla="*/ 379959 h 387062"/>
                <a:gd name="connsiteX7" fmla="*/ 643102 w 2732282"/>
                <a:gd name="connsiteY7" fmla="*/ 0 h 387062"/>
                <a:gd name="connsiteX0" fmla="*/ 643102 w 2700240"/>
                <a:gd name="connsiteY0" fmla="*/ 0 h 387062"/>
                <a:gd name="connsiteX1" fmla="*/ 2482423 w 2700240"/>
                <a:gd name="connsiteY1" fmla="*/ 99658 h 387062"/>
                <a:gd name="connsiteX2" fmla="*/ 2530383 w 2700240"/>
                <a:gd name="connsiteY2" fmla="*/ 204354 h 387062"/>
                <a:gd name="connsiteX3" fmla="*/ 2630431 w 2700240"/>
                <a:gd name="connsiteY3" fmla="*/ 351510 h 387062"/>
                <a:gd name="connsiteX4" fmla="*/ 1443600 w 2700240"/>
                <a:gd name="connsiteY4" fmla="*/ 93372 h 387062"/>
                <a:gd name="connsiteX5" fmla="*/ 1060388 w 2700240"/>
                <a:gd name="connsiteY5" fmla="*/ 131689 h 387062"/>
                <a:gd name="connsiteX6" fmla="*/ 435165 w 2700240"/>
                <a:gd name="connsiteY6" fmla="*/ 239281 h 387062"/>
                <a:gd name="connsiteX7" fmla="*/ 2838 w 2700240"/>
                <a:gd name="connsiteY7" fmla="*/ 379959 h 387062"/>
                <a:gd name="connsiteX8" fmla="*/ 643102 w 2700240"/>
                <a:gd name="connsiteY8" fmla="*/ 0 h 387062"/>
                <a:gd name="connsiteX0" fmla="*/ 643102 w 2701825"/>
                <a:gd name="connsiteY0" fmla="*/ 0 h 557474"/>
                <a:gd name="connsiteX1" fmla="*/ 2482423 w 2701825"/>
                <a:gd name="connsiteY1" fmla="*/ 99658 h 557474"/>
                <a:gd name="connsiteX2" fmla="*/ 2530383 w 2701825"/>
                <a:gd name="connsiteY2" fmla="*/ 204354 h 557474"/>
                <a:gd name="connsiteX3" fmla="*/ 2632338 w 2701825"/>
                <a:gd name="connsiteY3" fmla="*/ 557380 h 557474"/>
                <a:gd name="connsiteX4" fmla="*/ 1443600 w 2701825"/>
                <a:gd name="connsiteY4" fmla="*/ 93372 h 557474"/>
                <a:gd name="connsiteX5" fmla="*/ 1060388 w 2701825"/>
                <a:gd name="connsiteY5" fmla="*/ 131689 h 557474"/>
                <a:gd name="connsiteX6" fmla="*/ 435165 w 2701825"/>
                <a:gd name="connsiteY6" fmla="*/ 239281 h 557474"/>
                <a:gd name="connsiteX7" fmla="*/ 2838 w 2701825"/>
                <a:gd name="connsiteY7" fmla="*/ 379959 h 557474"/>
                <a:gd name="connsiteX8" fmla="*/ 643102 w 2701825"/>
                <a:gd name="connsiteY8" fmla="*/ 0 h 557474"/>
                <a:gd name="connsiteX0" fmla="*/ 643102 w 2639070"/>
                <a:gd name="connsiteY0" fmla="*/ 0 h 560991"/>
                <a:gd name="connsiteX1" fmla="*/ 2482423 w 2639070"/>
                <a:gd name="connsiteY1" fmla="*/ 99658 h 560991"/>
                <a:gd name="connsiteX2" fmla="*/ 2530383 w 2639070"/>
                <a:gd name="connsiteY2" fmla="*/ 204354 h 560991"/>
                <a:gd name="connsiteX3" fmla="*/ 2632338 w 2639070"/>
                <a:gd name="connsiteY3" fmla="*/ 557380 h 560991"/>
                <a:gd name="connsiteX4" fmla="*/ 2348125 w 2639070"/>
                <a:gd name="connsiteY4" fmla="*/ 176076 h 560991"/>
                <a:gd name="connsiteX5" fmla="*/ 1443600 w 2639070"/>
                <a:gd name="connsiteY5" fmla="*/ 93372 h 560991"/>
                <a:gd name="connsiteX6" fmla="*/ 1060388 w 2639070"/>
                <a:gd name="connsiteY6" fmla="*/ 131689 h 560991"/>
                <a:gd name="connsiteX7" fmla="*/ 435165 w 2639070"/>
                <a:gd name="connsiteY7" fmla="*/ 239281 h 560991"/>
                <a:gd name="connsiteX8" fmla="*/ 2838 w 2639070"/>
                <a:gd name="connsiteY8" fmla="*/ 379959 h 560991"/>
                <a:gd name="connsiteX9" fmla="*/ 643102 w 2639070"/>
                <a:gd name="connsiteY9" fmla="*/ 0 h 560991"/>
                <a:gd name="connsiteX0" fmla="*/ 643102 w 2710630"/>
                <a:gd name="connsiteY0" fmla="*/ 0 h 560991"/>
                <a:gd name="connsiteX1" fmla="*/ 2482423 w 2710630"/>
                <a:gd name="connsiteY1" fmla="*/ 99658 h 560991"/>
                <a:gd name="connsiteX2" fmla="*/ 2704995 w 2710630"/>
                <a:gd name="connsiteY2" fmla="*/ 210159 h 560991"/>
                <a:gd name="connsiteX3" fmla="*/ 2632338 w 2710630"/>
                <a:gd name="connsiteY3" fmla="*/ 557380 h 560991"/>
                <a:gd name="connsiteX4" fmla="*/ 2348125 w 2710630"/>
                <a:gd name="connsiteY4" fmla="*/ 176076 h 560991"/>
                <a:gd name="connsiteX5" fmla="*/ 1443600 w 2710630"/>
                <a:gd name="connsiteY5" fmla="*/ 93372 h 560991"/>
                <a:gd name="connsiteX6" fmla="*/ 1060388 w 2710630"/>
                <a:gd name="connsiteY6" fmla="*/ 131689 h 560991"/>
                <a:gd name="connsiteX7" fmla="*/ 435165 w 2710630"/>
                <a:gd name="connsiteY7" fmla="*/ 239281 h 560991"/>
                <a:gd name="connsiteX8" fmla="*/ 2838 w 2710630"/>
                <a:gd name="connsiteY8" fmla="*/ 379959 h 560991"/>
                <a:gd name="connsiteX9" fmla="*/ 643102 w 2710630"/>
                <a:gd name="connsiteY9" fmla="*/ 0 h 560991"/>
                <a:gd name="connsiteX0" fmla="*/ 643102 w 2710306"/>
                <a:gd name="connsiteY0" fmla="*/ 0 h 560991"/>
                <a:gd name="connsiteX1" fmla="*/ 2482423 w 2710306"/>
                <a:gd name="connsiteY1" fmla="*/ 99658 h 560991"/>
                <a:gd name="connsiteX2" fmla="*/ 2704995 w 2710306"/>
                <a:gd name="connsiteY2" fmla="*/ 210159 h 560991"/>
                <a:gd name="connsiteX3" fmla="*/ 2632338 w 2710306"/>
                <a:gd name="connsiteY3" fmla="*/ 557380 h 560991"/>
                <a:gd name="connsiteX4" fmla="*/ 2348125 w 2710306"/>
                <a:gd name="connsiteY4" fmla="*/ 176076 h 560991"/>
                <a:gd name="connsiteX5" fmla="*/ 1443600 w 2710306"/>
                <a:gd name="connsiteY5" fmla="*/ 93372 h 560991"/>
                <a:gd name="connsiteX6" fmla="*/ 1060388 w 2710306"/>
                <a:gd name="connsiteY6" fmla="*/ 131689 h 560991"/>
                <a:gd name="connsiteX7" fmla="*/ 435165 w 2710306"/>
                <a:gd name="connsiteY7" fmla="*/ 239281 h 560991"/>
                <a:gd name="connsiteX8" fmla="*/ 2838 w 2710306"/>
                <a:gd name="connsiteY8" fmla="*/ 379959 h 560991"/>
                <a:gd name="connsiteX9" fmla="*/ 643102 w 2710306"/>
                <a:gd name="connsiteY9" fmla="*/ 0 h 560991"/>
                <a:gd name="connsiteX0" fmla="*/ 643102 w 2710306"/>
                <a:gd name="connsiteY0" fmla="*/ 0 h 560991"/>
                <a:gd name="connsiteX1" fmla="*/ 2482423 w 2710306"/>
                <a:gd name="connsiteY1" fmla="*/ 99658 h 560991"/>
                <a:gd name="connsiteX2" fmla="*/ 2704995 w 2710306"/>
                <a:gd name="connsiteY2" fmla="*/ 210159 h 560991"/>
                <a:gd name="connsiteX3" fmla="*/ 2632338 w 2710306"/>
                <a:gd name="connsiteY3" fmla="*/ 557380 h 560991"/>
                <a:gd name="connsiteX4" fmla="*/ 2348125 w 2710306"/>
                <a:gd name="connsiteY4" fmla="*/ 176076 h 560991"/>
                <a:gd name="connsiteX5" fmla="*/ 1443600 w 2710306"/>
                <a:gd name="connsiteY5" fmla="*/ 93372 h 560991"/>
                <a:gd name="connsiteX6" fmla="*/ 1060388 w 2710306"/>
                <a:gd name="connsiteY6" fmla="*/ 131689 h 560991"/>
                <a:gd name="connsiteX7" fmla="*/ 435165 w 2710306"/>
                <a:gd name="connsiteY7" fmla="*/ 239281 h 560991"/>
                <a:gd name="connsiteX8" fmla="*/ 2838 w 2710306"/>
                <a:gd name="connsiteY8" fmla="*/ 379959 h 560991"/>
                <a:gd name="connsiteX9" fmla="*/ 643102 w 2710306"/>
                <a:gd name="connsiteY9" fmla="*/ 0 h 560991"/>
                <a:gd name="connsiteX0" fmla="*/ 643102 w 2707850"/>
                <a:gd name="connsiteY0" fmla="*/ 0 h 560991"/>
                <a:gd name="connsiteX1" fmla="*/ 2482423 w 2707850"/>
                <a:gd name="connsiteY1" fmla="*/ 99658 h 560991"/>
                <a:gd name="connsiteX2" fmla="*/ 2704995 w 2707850"/>
                <a:gd name="connsiteY2" fmla="*/ 210159 h 560991"/>
                <a:gd name="connsiteX3" fmla="*/ 2632338 w 2707850"/>
                <a:gd name="connsiteY3" fmla="*/ 557380 h 560991"/>
                <a:gd name="connsiteX4" fmla="*/ 2348125 w 2707850"/>
                <a:gd name="connsiteY4" fmla="*/ 176076 h 560991"/>
                <a:gd name="connsiteX5" fmla="*/ 1443600 w 2707850"/>
                <a:gd name="connsiteY5" fmla="*/ 93372 h 560991"/>
                <a:gd name="connsiteX6" fmla="*/ 1060388 w 2707850"/>
                <a:gd name="connsiteY6" fmla="*/ 131689 h 560991"/>
                <a:gd name="connsiteX7" fmla="*/ 435165 w 2707850"/>
                <a:gd name="connsiteY7" fmla="*/ 239281 h 560991"/>
                <a:gd name="connsiteX8" fmla="*/ 2838 w 2707850"/>
                <a:gd name="connsiteY8" fmla="*/ 379959 h 560991"/>
                <a:gd name="connsiteX9" fmla="*/ 643102 w 2707850"/>
                <a:gd name="connsiteY9" fmla="*/ 0 h 560991"/>
                <a:gd name="connsiteX0" fmla="*/ 643003 w 2707751"/>
                <a:gd name="connsiteY0" fmla="*/ 0 h 560991"/>
                <a:gd name="connsiteX1" fmla="*/ 2482324 w 2707751"/>
                <a:gd name="connsiteY1" fmla="*/ 99658 h 560991"/>
                <a:gd name="connsiteX2" fmla="*/ 2704896 w 2707751"/>
                <a:gd name="connsiteY2" fmla="*/ 210159 h 560991"/>
                <a:gd name="connsiteX3" fmla="*/ 2632239 w 2707751"/>
                <a:gd name="connsiteY3" fmla="*/ 557380 h 560991"/>
                <a:gd name="connsiteX4" fmla="*/ 2348026 w 2707751"/>
                <a:gd name="connsiteY4" fmla="*/ 176076 h 560991"/>
                <a:gd name="connsiteX5" fmla="*/ 1443501 w 2707751"/>
                <a:gd name="connsiteY5" fmla="*/ 93372 h 560991"/>
                <a:gd name="connsiteX6" fmla="*/ 1060289 w 2707751"/>
                <a:gd name="connsiteY6" fmla="*/ 131689 h 560991"/>
                <a:gd name="connsiteX7" fmla="*/ 446856 w 2707751"/>
                <a:gd name="connsiteY7" fmla="*/ 200500 h 560991"/>
                <a:gd name="connsiteX8" fmla="*/ 2739 w 2707751"/>
                <a:gd name="connsiteY8" fmla="*/ 379959 h 560991"/>
                <a:gd name="connsiteX9" fmla="*/ 643003 w 2707751"/>
                <a:gd name="connsiteY9" fmla="*/ 0 h 560991"/>
                <a:gd name="connsiteX0" fmla="*/ 643003 w 2707751"/>
                <a:gd name="connsiteY0" fmla="*/ 0 h 560991"/>
                <a:gd name="connsiteX1" fmla="*/ 2482324 w 2707751"/>
                <a:gd name="connsiteY1" fmla="*/ 99658 h 560991"/>
                <a:gd name="connsiteX2" fmla="*/ 2704896 w 2707751"/>
                <a:gd name="connsiteY2" fmla="*/ 210159 h 560991"/>
                <a:gd name="connsiteX3" fmla="*/ 2632239 w 2707751"/>
                <a:gd name="connsiteY3" fmla="*/ 557380 h 560991"/>
                <a:gd name="connsiteX4" fmla="*/ 2348026 w 2707751"/>
                <a:gd name="connsiteY4" fmla="*/ 176076 h 560991"/>
                <a:gd name="connsiteX5" fmla="*/ 1443501 w 2707751"/>
                <a:gd name="connsiteY5" fmla="*/ 93372 h 560991"/>
                <a:gd name="connsiteX6" fmla="*/ 1060289 w 2707751"/>
                <a:gd name="connsiteY6" fmla="*/ 131689 h 560991"/>
                <a:gd name="connsiteX7" fmla="*/ 446856 w 2707751"/>
                <a:gd name="connsiteY7" fmla="*/ 200500 h 560991"/>
                <a:gd name="connsiteX8" fmla="*/ 2739 w 2707751"/>
                <a:gd name="connsiteY8" fmla="*/ 379959 h 560991"/>
                <a:gd name="connsiteX9" fmla="*/ 643003 w 2707751"/>
                <a:gd name="connsiteY9" fmla="*/ 0 h 560991"/>
                <a:gd name="connsiteX0" fmla="*/ 643003 w 2707751"/>
                <a:gd name="connsiteY0" fmla="*/ 0 h 560991"/>
                <a:gd name="connsiteX1" fmla="*/ 2482324 w 2707751"/>
                <a:gd name="connsiteY1" fmla="*/ 99658 h 560991"/>
                <a:gd name="connsiteX2" fmla="*/ 2704896 w 2707751"/>
                <a:gd name="connsiteY2" fmla="*/ 210159 h 560991"/>
                <a:gd name="connsiteX3" fmla="*/ 2632239 w 2707751"/>
                <a:gd name="connsiteY3" fmla="*/ 557380 h 560991"/>
                <a:gd name="connsiteX4" fmla="*/ 2348026 w 2707751"/>
                <a:gd name="connsiteY4" fmla="*/ 176076 h 560991"/>
                <a:gd name="connsiteX5" fmla="*/ 1443501 w 2707751"/>
                <a:gd name="connsiteY5" fmla="*/ 93372 h 560991"/>
                <a:gd name="connsiteX6" fmla="*/ 1059653 w 2707751"/>
                <a:gd name="connsiteY6" fmla="*/ 116466 h 560991"/>
                <a:gd name="connsiteX7" fmla="*/ 446856 w 2707751"/>
                <a:gd name="connsiteY7" fmla="*/ 200500 h 560991"/>
                <a:gd name="connsiteX8" fmla="*/ 2739 w 2707751"/>
                <a:gd name="connsiteY8" fmla="*/ 379959 h 560991"/>
                <a:gd name="connsiteX9" fmla="*/ 643003 w 2707751"/>
                <a:gd name="connsiteY9" fmla="*/ 0 h 560991"/>
                <a:gd name="connsiteX0" fmla="*/ 643003 w 2707751"/>
                <a:gd name="connsiteY0" fmla="*/ 0 h 560991"/>
                <a:gd name="connsiteX1" fmla="*/ 2482324 w 2707751"/>
                <a:gd name="connsiteY1" fmla="*/ 42508 h 560991"/>
                <a:gd name="connsiteX2" fmla="*/ 2704896 w 2707751"/>
                <a:gd name="connsiteY2" fmla="*/ 210159 h 560991"/>
                <a:gd name="connsiteX3" fmla="*/ 2632239 w 2707751"/>
                <a:gd name="connsiteY3" fmla="*/ 557380 h 560991"/>
                <a:gd name="connsiteX4" fmla="*/ 2348026 w 2707751"/>
                <a:gd name="connsiteY4" fmla="*/ 176076 h 560991"/>
                <a:gd name="connsiteX5" fmla="*/ 1443501 w 2707751"/>
                <a:gd name="connsiteY5" fmla="*/ 93372 h 560991"/>
                <a:gd name="connsiteX6" fmla="*/ 1059653 w 2707751"/>
                <a:gd name="connsiteY6" fmla="*/ 116466 h 560991"/>
                <a:gd name="connsiteX7" fmla="*/ 446856 w 2707751"/>
                <a:gd name="connsiteY7" fmla="*/ 200500 h 560991"/>
                <a:gd name="connsiteX8" fmla="*/ 2739 w 2707751"/>
                <a:gd name="connsiteY8" fmla="*/ 379959 h 560991"/>
                <a:gd name="connsiteX9" fmla="*/ 643003 w 2707751"/>
                <a:gd name="connsiteY9" fmla="*/ 0 h 560991"/>
                <a:gd name="connsiteX0" fmla="*/ 643003 w 2707751"/>
                <a:gd name="connsiteY0" fmla="*/ 74337 h 635328"/>
                <a:gd name="connsiteX1" fmla="*/ 1685259 w 2707751"/>
                <a:gd name="connsiteY1" fmla="*/ 0 h 635328"/>
                <a:gd name="connsiteX2" fmla="*/ 2482324 w 2707751"/>
                <a:gd name="connsiteY2" fmla="*/ 116845 h 635328"/>
                <a:gd name="connsiteX3" fmla="*/ 2704896 w 2707751"/>
                <a:gd name="connsiteY3" fmla="*/ 284496 h 635328"/>
                <a:gd name="connsiteX4" fmla="*/ 2632239 w 2707751"/>
                <a:gd name="connsiteY4" fmla="*/ 631717 h 635328"/>
                <a:gd name="connsiteX5" fmla="*/ 2348026 w 2707751"/>
                <a:gd name="connsiteY5" fmla="*/ 250413 h 635328"/>
                <a:gd name="connsiteX6" fmla="*/ 1443501 w 2707751"/>
                <a:gd name="connsiteY6" fmla="*/ 167709 h 635328"/>
                <a:gd name="connsiteX7" fmla="*/ 1059653 w 2707751"/>
                <a:gd name="connsiteY7" fmla="*/ 190803 h 635328"/>
                <a:gd name="connsiteX8" fmla="*/ 446856 w 2707751"/>
                <a:gd name="connsiteY8" fmla="*/ 274837 h 635328"/>
                <a:gd name="connsiteX9" fmla="*/ 2739 w 2707751"/>
                <a:gd name="connsiteY9" fmla="*/ 454296 h 635328"/>
                <a:gd name="connsiteX10" fmla="*/ 643003 w 2707751"/>
                <a:gd name="connsiteY10" fmla="*/ 74337 h 635328"/>
                <a:gd name="connsiteX0" fmla="*/ 643003 w 2716535"/>
                <a:gd name="connsiteY0" fmla="*/ 74337 h 635328"/>
                <a:gd name="connsiteX1" fmla="*/ 1685259 w 2716535"/>
                <a:gd name="connsiteY1" fmla="*/ 0 h 635328"/>
                <a:gd name="connsiteX2" fmla="*/ 2505425 w 2716535"/>
                <a:gd name="connsiteY2" fmla="*/ 12883 h 635328"/>
                <a:gd name="connsiteX3" fmla="*/ 2704896 w 2716535"/>
                <a:gd name="connsiteY3" fmla="*/ 284496 h 635328"/>
                <a:gd name="connsiteX4" fmla="*/ 2632239 w 2716535"/>
                <a:gd name="connsiteY4" fmla="*/ 631717 h 635328"/>
                <a:gd name="connsiteX5" fmla="*/ 2348026 w 2716535"/>
                <a:gd name="connsiteY5" fmla="*/ 250413 h 635328"/>
                <a:gd name="connsiteX6" fmla="*/ 1443501 w 2716535"/>
                <a:gd name="connsiteY6" fmla="*/ 167709 h 635328"/>
                <a:gd name="connsiteX7" fmla="*/ 1059653 w 2716535"/>
                <a:gd name="connsiteY7" fmla="*/ 190803 h 635328"/>
                <a:gd name="connsiteX8" fmla="*/ 446856 w 2716535"/>
                <a:gd name="connsiteY8" fmla="*/ 274837 h 635328"/>
                <a:gd name="connsiteX9" fmla="*/ 2739 w 2716535"/>
                <a:gd name="connsiteY9" fmla="*/ 454296 h 635328"/>
                <a:gd name="connsiteX10" fmla="*/ 643003 w 2716535"/>
                <a:gd name="connsiteY10" fmla="*/ 74337 h 635328"/>
                <a:gd name="connsiteX0" fmla="*/ 648214 w 2721746"/>
                <a:gd name="connsiteY0" fmla="*/ 74337 h 635328"/>
                <a:gd name="connsiteX1" fmla="*/ 1690470 w 2721746"/>
                <a:gd name="connsiteY1" fmla="*/ 0 h 635328"/>
                <a:gd name="connsiteX2" fmla="*/ 2510636 w 2721746"/>
                <a:gd name="connsiteY2" fmla="*/ 12883 h 635328"/>
                <a:gd name="connsiteX3" fmla="*/ 2710107 w 2721746"/>
                <a:gd name="connsiteY3" fmla="*/ 284496 h 635328"/>
                <a:gd name="connsiteX4" fmla="*/ 2637450 w 2721746"/>
                <a:gd name="connsiteY4" fmla="*/ 631717 h 635328"/>
                <a:gd name="connsiteX5" fmla="*/ 2353237 w 2721746"/>
                <a:gd name="connsiteY5" fmla="*/ 250413 h 635328"/>
                <a:gd name="connsiteX6" fmla="*/ 1448712 w 2721746"/>
                <a:gd name="connsiteY6" fmla="*/ 167709 h 635328"/>
                <a:gd name="connsiteX7" fmla="*/ 1064864 w 2721746"/>
                <a:gd name="connsiteY7" fmla="*/ 190803 h 635328"/>
                <a:gd name="connsiteX8" fmla="*/ 452067 w 2721746"/>
                <a:gd name="connsiteY8" fmla="*/ 274837 h 635328"/>
                <a:gd name="connsiteX9" fmla="*/ 7950 w 2721746"/>
                <a:gd name="connsiteY9" fmla="*/ 454296 h 635328"/>
                <a:gd name="connsiteX10" fmla="*/ 58038 w 2721746"/>
                <a:gd name="connsiteY10" fmla="*/ 92413 h 635328"/>
                <a:gd name="connsiteX11" fmla="*/ 648214 w 2721746"/>
                <a:gd name="connsiteY11" fmla="*/ 74337 h 635328"/>
                <a:gd name="connsiteX0" fmla="*/ 742469 w 2816001"/>
                <a:gd name="connsiteY0" fmla="*/ 74337 h 635328"/>
                <a:gd name="connsiteX1" fmla="*/ 1784725 w 2816001"/>
                <a:gd name="connsiteY1" fmla="*/ 0 h 635328"/>
                <a:gd name="connsiteX2" fmla="*/ 2604891 w 2816001"/>
                <a:gd name="connsiteY2" fmla="*/ 12883 h 635328"/>
                <a:gd name="connsiteX3" fmla="*/ 2804362 w 2816001"/>
                <a:gd name="connsiteY3" fmla="*/ 284496 h 635328"/>
                <a:gd name="connsiteX4" fmla="*/ 2731705 w 2816001"/>
                <a:gd name="connsiteY4" fmla="*/ 631717 h 635328"/>
                <a:gd name="connsiteX5" fmla="*/ 2447492 w 2816001"/>
                <a:gd name="connsiteY5" fmla="*/ 250413 h 635328"/>
                <a:gd name="connsiteX6" fmla="*/ 1542967 w 2816001"/>
                <a:gd name="connsiteY6" fmla="*/ 167709 h 635328"/>
                <a:gd name="connsiteX7" fmla="*/ 1159119 w 2816001"/>
                <a:gd name="connsiteY7" fmla="*/ 190803 h 635328"/>
                <a:gd name="connsiteX8" fmla="*/ 546322 w 2816001"/>
                <a:gd name="connsiteY8" fmla="*/ 274837 h 635328"/>
                <a:gd name="connsiteX9" fmla="*/ 2103 w 2816001"/>
                <a:gd name="connsiteY9" fmla="*/ 500502 h 635328"/>
                <a:gd name="connsiteX10" fmla="*/ 152293 w 2816001"/>
                <a:gd name="connsiteY10" fmla="*/ 92413 h 635328"/>
                <a:gd name="connsiteX11" fmla="*/ 742469 w 2816001"/>
                <a:gd name="connsiteY11" fmla="*/ 74337 h 635328"/>
                <a:gd name="connsiteX0" fmla="*/ 719489 w 2793021"/>
                <a:gd name="connsiteY0" fmla="*/ 74337 h 635328"/>
                <a:gd name="connsiteX1" fmla="*/ 1761745 w 2793021"/>
                <a:gd name="connsiteY1" fmla="*/ 0 h 635328"/>
                <a:gd name="connsiteX2" fmla="*/ 2581911 w 2793021"/>
                <a:gd name="connsiteY2" fmla="*/ 12883 h 635328"/>
                <a:gd name="connsiteX3" fmla="*/ 2781382 w 2793021"/>
                <a:gd name="connsiteY3" fmla="*/ 284496 h 635328"/>
                <a:gd name="connsiteX4" fmla="*/ 2708725 w 2793021"/>
                <a:gd name="connsiteY4" fmla="*/ 631717 h 635328"/>
                <a:gd name="connsiteX5" fmla="*/ 2424512 w 2793021"/>
                <a:gd name="connsiteY5" fmla="*/ 250413 h 635328"/>
                <a:gd name="connsiteX6" fmla="*/ 1519987 w 2793021"/>
                <a:gd name="connsiteY6" fmla="*/ 167709 h 635328"/>
                <a:gd name="connsiteX7" fmla="*/ 1136139 w 2793021"/>
                <a:gd name="connsiteY7" fmla="*/ 190803 h 635328"/>
                <a:gd name="connsiteX8" fmla="*/ 523342 w 2793021"/>
                <a:gd name="connsiteY8" fmla="*/ 274837 h 635328"/>
                <a:gd name="connsiteX9" fmla="*/ 2223 w 2793021"/>
                <a:gd name="connsiteY9" fmla="*/ 512053 h 635328"/>
                <a:gd name="connsiteX10" fmla="*/ 129313 w 2793021"/>
                <a:gd name="connsiteY10" fmla="*/ 92413 h 635328"/>
                <a:gd name="connsiteX11" fmla="*/ 719489 w 2793021"/>
                <a:gd name="connsiteY11" fmla="*/ 74337 h 635328"/>
                <a:gd name="connsiteX0" fmla="*/ 717266 w 2790798"/>
                <a:gd name="connsiteY0" fmla="*/ 74337 h 635328"/>
                <a:gd name="connsiteX1" fmla="*/ 1759522 w 2790798"/>
                <a:gd name="connsiteY1" fmla="*/ 0 h 635328"/>
                <a:gd name="connsiteX2" fmla="*/ 2579688 w 2790798"/>
                <a:gd name="connsiteY2" fmla="*/ 12883 h 635328"/>
                <a:gd name="connsiteX3" fmla="*/ 2779159 w 2790798"/>
                <a:gd name="connsiteY3" fmla="*/ 284496 h 635328"/>
                <a:gd name="connsiteX4" fmla="*/ 2706502 w 2790798"/>
                <a:gd name="connsiteY4" fmla="*/ 631717 h 635328"/>
                <a:gd name="connsiteX5" fmla="*/ 2422289 w 2790798"/>
                <a:gd name="connsiteY5" fmla="*/ 250413 h 635328"/>
                <a:gd name="connsiteX6" fmla="*/ 1517764 w 2790798"/>
                <a:gd name="connsiteY6" fmla="*/ 167709 h 635328"/>
                <a:gd name="connsiteX7" fmla="*/ 1133916 w 2790798"/>
                <a:gd name="connsiteY7" fmla="*/ 190803 h 635328"/>
                <a:gd name="connsiteX8" fmla="*/ 521119 w 2790798"/>
                <a:gd name="connsiteY8" fmla="*/ 274837 h 635328"/>
                <a:gd name="connsiteX9" fmla="*/ 0 w 2790798"/>
                <a:gd name="connsiteY9" fmla="*/ 512053 h 635328"/>
                <a:gd name="connsiteX10" fmla="*/ 127090 w 2790798"/>
                <a:gd name="connsiteY10" fmla="*/ 92413 h 635328"/>
                <a:gd name="connsiteX11" fmla="*/ 717266 w 2790798"/>
                <a:gd name="connsiteY11" fmla="*/ 74337 h 635328"/>
                <a:gd name="connsiteX0" fmla="*/ 720972 w 2794504"/>
                <a:gd name="connsiteY0" fmla="*/ 74337 h 635328"/>
                <a:gd name="connsiteX1" fmla="*/ 1763228 w 2794504"/>
                <a:gd name="connsiteY1" fmla="*/ 0 h 635328"/>
                <a:gd name="connsiteX2" fmla="*/ 2583394 w 2794504"/>
                <a:gd name="connsiteY2" fmla="*/ 12883 h 635328"/>
                <a:gd name="connsiteX3" fmla="*/ 2782865 w 2794504"/>
                <a:gd name="connsiteY3" fmla="*/ 284496 h 635328"/>
                <a:gd name="connsiteX4" fmla="*/ 2710208 w 2794504"/>
                <a:gd name="connsiteY4" fmla="*/ 631717 h 635328"/>
                <a:gd name="connsiteX5" fmla="*/ 2425995 w 2794504"/>
                <a:gd name="connsiteY5" fmla="*/ 250413 h 635328"/>
                <a:gd name="connsiteX6" fmla="*/ 1521470 w 2794504"/>
                <a:gd name="connsiteY6" fmla="*/ 167709 h 635328"/>
                <a:gd name="connsiteX7" fmla="*/ 1137622 w 2794504"/>
                <a:gd name="connsiteY7" fmla="*/ 190803 h 635328"/>
                <a:gd name="connsiteX8" fmla="*/ 524825 w 2794504"/>
                <a:gd name="connsiteY8" fmla="*/ 274837 h 635328"/>
                <a:gd name="connsiteX9" fmla="*/ 3706 w 2794504"/>
                <a:gd name="connsiteY9" fmla="*/ 512053 h 635328"/>
                <a:gd name="connsiteX10" fmla="*/ 130796 w 2794504"/>
                <a:gd name="connsiteY10" fmla="*/ 92413 h 635328"/>
                <a:gd name="connsiteX11" fmla="*/ 720972 w 2794504"/>
                <a:gd name="connsiteY11" fmla="*/ 74337 h 635328"/>
                <a:gd name="connsiteX0" fmla="*/ 720972 w 2794504"/>
                <a:gd name="connsiteY0" fmla="*/ 74337 h 635328"/>
                <a:gd name="connsiteX1" fmla="*/ 1763228 w 2794504"/>
                <a:gd name="connsiteY1" fmla="*/ 0 h 635328"/>
                <a:gd name="connsiteX2" fmla="*/ 2583394 w 2794504"/>
                <a:gd name="connsiteY2" fmla="*/ 12883 h 635328"/>
                <a:gd name="connsiteX3" fmla="*/ 2782865 w 2794504"/>
                <a:gd name="connsiteY3" fmla="*/ 284496 h 635328"/>
                <a:gd name="connsiteX4" fmla="*/ 2710208 w 2794504"/>
                <a:gd name="connsiteY4" fmla="*/ 631717 h 635328"/>
                <a:gd name="connsiteX5" fmla="*/ 2425995 w 2794504"/>
                <a:gd name="connsiteY5" fmla="*/ 250413 h 635328"/>
                <a:gd name="connsiteX6" fmla="*/ 1521470 w 2794504"/>
                <a:gd name="connsiteY6" fmla="*/ 167709 h 635328"/>
                <a:gd name="connsiteX7" fmla="*/ 1137622 w 2794504"/>
                <a:gd name="connsiteY7" fmla="*/ 190803 h 635328"/>
                <a:gd name="connsiteX8" fmla="*/ 524825 w 2794504"/>
                <a:gd name="connsiteY8" fmla="*/ 274837 h 635328"/>
                <a:gd name="connsiteX9" fmla="*/ 3706 w 2794504"/>
                <a:gd name="connsiteY9" fmla="*/ 512053 h 635328"/>
                <a:gd name="connsiteX10" fmla="*/ 130796 w 2794504"/>
                <a:gd name="connsiteY10" fmla="*/ 92413 h 635328"/>
                <a:gd name="connsiteX11" fmla="*/ 720972 w 2794504"/>
                <a:gd name="connsiteY11" fmla="*/ 74337 h 635328"/>
                <a:gd name="connsiteX0" fmla="*/ 744073 w 2794504"/>
                <a:gd name="connsiteY0" fmla="*/ 5028 h 635328"/>
                <a:gd name="connsiteX1" fmla="*/ 1763228 w 2794504"/>
                <a:gd name="connsiteY1" fmla="*/ 0 h 635328"/>
                <a:gd name="connsiteX2" fmla="*/ 2583394 w 2794504"/>
                <a:gd name="connsiteY2" fmla="*/ 12883 h 635328"/>
                <a:gd name="connsiteX3" fmla="*/ 2782865 w 2794504"/>
                <a:gd name="connsiteY3" fmla="*/ 284496 h 635328"/>
                <a:gd name="connsiteX4" fmla="*/ 2710208 w 2794504"/>
                <a:gd name="connsiteY4" fmla="*/ 631717 h 635328"/>
                <a:gd name="connsiteX5" fmla="*/ 2425995 w 2794504"/>
                <a:gd name="connsiteY5" fmla="*/ 250413 h 635328"/>
                <a:gd name="connsiteX6" fmla="*/ 1521470 w 2794504"/>
                <a:gd name="connsiteY6" fmla="*/ 167709 h 635328"/>
                <a:gd name="connsiteX7" fmla="*/ 1137622 w 2794504"/>
                <a:gd name="connsiteY7" fmla="*/ 190803 h 635328"/>
                <a:gd name="connsiteX8" fmla="*/ 524825 w 2794504"/>
                <a:gd name="connsiteY8" fmla="*/ 274837 h 635328"/>
                <a:gd name="connsiteX9" fmla="*/ 3706 w 2794504"/>
                <a:gd name="connsiteY9" fmla="*/ 512053 h 635328"/>
                <a:gd name="connsiteX10" fmla="*/ 130796 w 2794504"/>
                <a:gd name="connsiteY10" fmla="*/ 92413 h 635328"/>
                <a:gd name="connsiteX11" fmla="*/ 744073 w 2794504"/>
                <a:gd name="connsiteY11" fmla="*/ 5028 h 635328"/>
                <a:gd name="connsiteX0" fmla="*/ 744073 w 2794504"/>
                <a:gd name="connsiteY0" fmla="*/ 5028 h 635328"/>
                <a:gd name="connsiteX1" fmla="*/ 1763228 w 2794504"/>
                <a:gd name="connsiteY1" fmla="*/ 0 h 635328"/>
                <a:gd name="connsiteX2" fmla="*/ 2583394 w 2794504"/>
                <a:gd name="connsiteY2" fmla="*/ 12883 h 635328"/>
                <a:gd name="connsiteX3" fmla="*/ 2782865 w 2794504"/>
                <a:gd name="connsiteY3" fmla="*/ 284496 h 635328"/>
                <a:gd name="connsiteX4" fmla="*/ 2710208 w 2794504"/>
                <a:gd name="connsiteY4" fmla="*/ 631717 h 635328"/>
                <a:gd name="connsiteX5" fmla="*/ 2425995 w 2794504"/>
                <a:gd name="connsiteY5" fmla="*/ 250413 h 635328"/>
                <a:gd name="connsiteX6" fmla="*/ 1521470 w 2794504"/>
                <a:gd name="connsiteY6" fmla="*/ 167709 h 635328"/>
                <a:gd name="connsiteX7" fmla="*/ 1137622 w 2794504"/>
                <a:gd name="connsiteY7" fmla="*/ 190803 h 635328"/>
                <a:gd name="connsiteX8" fmla="*/ 578727 w 2794504"/>
                <a:gd name="connsiteY8" fmla="*/ 182425 h 635328"/>
                <a:gd name="connsiteX9" fmla="*/ 3706 w 2794504"/>
                <a:gd name="connsiteY9" fmla="*/ 512053 h 635328"/>
                <a:gd name="connsiteX10" fmla="*/ 130796 w 2794504"/>
                <a:gd name="connsiteY10" fmla="*/ 92413 h 635328"/>
                <a:gd name="connsiteX11" fmla="*/ 744073 w 2794504"/>
                <a:gd name="connsiteY11" fmla="*/ 5028 h 635328"/>
                <a:gd name="connsiteX0" fmla="*/ 744073 w 2794504"/>
                <a:gd name="connsiteY0" fmla="*/ 5028 h 635328"/>
                <a:gd name="connsiteX1" fmla="*/ 1763228 w 2794504"/>
                <a:gd name="connsiteY1" fmla="*/ 0 h 635328"/>
                <a:gd name="connsiteX2" fmla="*/ 2583394 w 2794504"/>
                <a:gd name="connsiteY2" fmla="*/ 12883 h 635328"/>
                <a:gd name="connsiteX3" fmla="*/ 2782865 w 2794504"/>
                <a:gd name="connsiteY3" fmla="*/ 284496 h 635328"/>
                <a:gd name="connsiteX4" fmla="*/ 2710208 w 2794504"/>
                <a:gd name="connsiteY4" fmla="*/ 631717 h 635328"/>
                <a:gd name="connsiteX5" fmla="*/ 2425995 w 2794504"/>
                <a:gd name="connsiteY5" fmla="*/ 250413 h 635328"/>
                <a:gd name="connsiteX6" fmla="*/ 1521470 w 2794504"/>
                <a:gd name="connsiteY6" fmla="*/ 167709 h 635328"/>
                <a:gd name="connsiteX7" fmla="*/ 1137622 w 2794504"/>
                <a:gd name="connsiteY7" fmla="*/ 190803 h 635328"/>
                <a:gd name="connsiteX8" fmla="*/ 578727 w 2794504"/>
                <a:gd name="connsiteY8" fmla="*/ 182425 h 635328"/>
                <a:gd name="connsiteX9" fmla="*/ 3706 w 2794504"/>
                <a:gd name="connsiteY9" fmla="*/ 512053 h 635328"/>
                <a:gd name="connsiteX10" fmla="*/ 130796 w 2794504"/>
                <a:gd name="connsiteY10" fmla="*/ 92413 h 635328"/>
                <a:gd name="connsiteX11" fmla="*/ 744073 w 2794504"/>
                <a:gd name="connsiteY11" fmla="*/ 5028 h 635328"/>
                <a:gd name="connsiteX0" fmla="*/ 878348 w 2928779"/>
                <a:gd name="connsiteY0" fmla="*/ 5028 h 635328"/>
                <a:gd name="connsiteX1" fmla="*/ 1897503 w 2928779"/>
                <a:gd name="connsiteY1" fmla="*/ 0 h 635328"/>
                <a:gd name="connsiteX2" fmla="*/ 2717669 w 2928779"/>
                <a:gd name="connsiteY2" fmla="*/ 12883 h 635328"/>
                <a:gd name="connsiteX3" fmla="*/ 2917140 w 2928779"/>
                <a:gd name="connsiteY3" fmla="*/ 284496 h 635328"/>
                <a:gd name="connsiteX4" fmla="*/ 2844483 w 2928779"/>
                <a:gd name="connsiteY4" fmla="*/ 631717 h 635328"/>
                <a:gd name="connsiteX5" fmla="*/ 2560270 w 2928779"/>
                <a:gd name="connsiteY5" fmla="*/ 250413 h 635328"/>
                <a:gd name="connsiteX6" fmla="*/ 1655745 w 2928779"/>
                <a:gd name="connsiteY6" fmla="*/ 167709 h 635328"/>
                <a:gd name="connsiteX7" fmla="*/ 1271897 w 2928779"/>
                <a:gd name="connsiteY7" fmla="*/ 190803 h 635328"/>
                <a:gd name="connsiteX8" fmla="*/ 227892 w 2928779"/>
                <a:gd name="connsiteY8" fmla="*/ 505865 h 635328"/>
                <a:gd name="connsiteX9" fmla="*/ 137981 w 2928779"/>
                <a:gd name="connsiteY9" fmla="*/ 512053 h 635328"/>
                <a:gd name="connsiteX10" fmla="*/ 265071 w 2928779"/>
                <a:gd name="connsiteY10" fmla="*/ 92413 h 635328"/>
                <a:gd name="connsiteX11" fmla="*/ 878348 w 2928779"/>
                <a:gd name="connsiteY11" fmla="*/ 5028 h 635328"/>
                <a:gd name="connsiteX0" fmla="*/ 744074 w 2794505"/>
                <a:gd name="connsiteY0" fmla="*/ 5028 h 635328"/>
                <a:gd name="connsiteX1" fmla="*/ 1763229 w 2794505"/>
                <a:gd name="connsiteY1" fmla="*/ 0 h 635328"/>
                <a:gd name="connsiteX2" fmla="*/ 2583395 w 2794505"/>
                <a:gd name="connsiteY2" fmla="*/ 12883 h 635328"/>
                <a:gd name="connsiteX3" fmla="*/ 2782866 w 2794505"/>
                <a:gd name="connsiteY3" fmla="*/ 284496 h 635328"/>
                <a:gd name="connsiteX4" fmla="*/ 2710209 w 2794505"/>
                <a:gd name="connsiteY4" fmla="*/ 631717 h 635328"/>
                <a:gd name="connsiteX5" fmla="*/ 2425996 w 2794505"/>
                <a:gd name="connsiteY5" fmla="*/ 250413 h 635328"/>
                <a:gd name="connsiteX6" fmla="*/ 1521471 w 2794505"/>
                <a:gd name="connsiteY6" fmla="*/ 167709 h 635328"/>
                <a:gd name="connsiteX7" fmla="*/ 1137623 w 2794505"/>
                <a:gd name="connsiteY7" fmla="*/ 190803 h 635328"/>
                <a:gd name="connsiteX8" fmla="*/ 386224 w 2794505"/>
                <a:gd name="connsiteY8" fmla="*/ 309491 h 635328"/>
                <a:gd name="connsiteX9" fmla="*/ 3707 w 2794505"/>
                <a:gd name="connsiteY9" fmla="*/ 512053 h 635328"/>
                <a:gd name="connsiteX10" fmla="*/ 130797 w 2794505"/>
                <a:gd name="connsiteY10" fmla="*/ 92413 h 635328"/>
                <a:gd name="connsiteX11" fmla="*/ 744074 w 2794505"/>
                <a:gd name="connsiteY11" fmla="*/ 5028 h 635328"/>
                <a:gd name="connsiteX0" fmla="*/ 871270 w 2921701"/>
                <a:gd name="connsiteY0" fmla="*/ 5028 h 639119"/>
                <a:gd name="connsiteX1" fmla="*/ 1890425 w 2921701"/>
                <a:gd name="connsiteY1" fmla="*/ 0 h 639119"/>
                <a:gd name="connsiteX2" fmla="*/ 2710591 w 2921701"/>
                <a:gd name="connsiteY2" fmla="*/ 12883 h 639119"/>
                <a:gd name="connsiteX3" fmla="*/ 2910062 w 2921701"/>
                <a:gd name="connsiteY3" fmla="*/ 284496 h 639119"/>
                <a:gd name="connsiteX4" fmla="*/ 2837405 w 2921701"/>
                <a:gd name="connsiteY4" fmla="*/ 631717 h 639119"/>
                <a:gd name="connsiteX5" fmla="*/ 2553192 w 2921701"/>
                <a:gd name="connsiteY5" fmla="*/ 250413 h 639119"/>
                <a:gd name="connsiteX6" fmla="*/ 1648667 w 2921701"/>
                <a:gd name="connsiteY6" fmla="*/ 167709 h 639119"/>
                <a:gd name="connsiteX7" fmla="*/ 1264819 w 2921701"/>
                <a:gd name="connsiteY7" fmla="*/ 190803 h 639119"/>
                <a:gd name="connsiteX8" fmla="*/ 513420 w 2921701"/>
                <a:gd name="connsiteY8" fmla="*/ 309491 h 639119"/>
                <a:gd name="connsiteX9" fmla="*/ 0 w 2921701"/>
                <a:gd name="connsiteY9" fmla="*/ 639119 h 639119"/>
                <a:gd name="connsiteX10" fmla="*/ 257993 w 2921701"/>
                <a:gd name="connsiteY10" fmla="*/ 92413 h 639119"/>
                <a:gd name="connsiteX11" fmla="*/ 871270 w 2921701"/>
                <a:gd name="connsiteY11" fmla="*/ 5028 h 639119"/>
                <a:gd name="connsiteX0" fmla="*/ 985769 w 3036200"/>
                <a:gd name="connsiteY0" fmla="*/ 5028 h 703376"/>
                <a:gd name="connsiteX1" fmla="*/ 2004924 w 3036200"/>
                <a:gd name="connsiteY1" fmla="*/ 0 h 703376"/>
                <a:gd name="connsiteX2" fmla="*/ 2825090 w 3036200"/>
                <a:gd name="connsiteY2" fmla="*/ 12883 h 703376"/>
                <a:gd name="connsiteX3" fmla="*/ 3024561 w 3036200"/>
                <a:gd name="connsiteY3" fmla="*/ 284496 h 703376"/>
                <a:gd name="connsiteX4" fmla="*/ 2951904 w 3036200"/>
                <a:gd name="connsiteY4" fmla="*/ 631717 h 703376"/>
                <a:gd name="connsiteX5" fmla="*/ 2667691 w 3036200"/>
                <a:gd name="connsiteY5" fmla="*/ 250413 h 703376"/>
                <a:gd name="connsiteX6" fmla="*/ 1763166 w 3036200"/>
                <a:gd name="connsiteY6" fmla="*/ 167709 h 703376"/>
                <a:gd name="connsiteX7" fmla="*/ 1379318 w 3036200"/>
                <a:gd name="connsiteY7" fmla="*/ 190803 h 703376"/>
                <a:gd name="connsiteX8" fmla="*/ 627919 w 3036200"/>
                <a:gd name="connsiteY8" fmla="*/ 309491 h 703376"/>
                <a:gd name="connsiteX9" fmla="*/ 114499 w 3036200"/>
                <a:gd name="connsiteY9" fmla="*/ 639119 h 703376"/>
                <a:gd name="connsiteX10" fmla="*/ 372492 w 3036200"/>
                <a:gd name="connsiteY10" fmla="*/ 92413 h 703376"/>
                <a:gd name="connsiteX11" fmla="*/ 985769 w 3036200"/>
                <a:gd name="connsiteY11" fmla="*/ 5028 h 703376"/>
                <a:gd name="connsiteX0" fmla="*/ 1121711 w 3172142"/>
                <a:gd name="connsiteY0" fmla="*/ 5028 h 1091637"/>
                <a:gd name="connsiteX1" fmla="*/ 2140866 w 3172142"/>
                <a:gd name="connsiteY1" fmla="*/ 0 h 1091637"/>
                <a:gd name="connsiteX2" fmla="*/ 2961032 w 3172142"/>
                <a:gd name="connsiteY2" fmla="*/ 12883 h 1091637"/>
                <a:gd name="connsiteX3" fmla="*/ 3160503 w 3172142"/>
                <a:gd name="connsiteY3" fmla="*/ 284496 h 1091637"/>
                <a:gd name="connsiteX4" fmla="*/ 3087846 w 3172142"/>
                <a:gd name="connsiteY4" fmla="*/ 631717 h 1091637"/>
                <a:gd name="connsiteX5" fmla="*/ 2803633 w 3172142"/>
                <a:gd name="connsiteY5" fmla="*/ 250413 h 1091637"/>
                <a:gd name="connsiteX6" fmla="*/ 1899108 w 3172142"/>
                <a:gd name="connsiteY6" fmla="*/ 167709 h 1091637"/>
                <a:gd name="connsiteX7" fmla="*/ 1515260 w 3172142"/>
                <a:gd name="connsiteY7" fmla="*/ 190803 h 1091637"/>
                <a:gd name="connsiteX8" fmla="*/ 201750 w 3172142"/>
                <a:gd name="connsiteY8" fmla="*/ 1002576 h 1091637"/>
                <a:gd name="connsiteX9" fmla="*/ 250441 w 3172142"/>
                <a:gd name="connsiteY9" fmla="*/ 639119 h 1091637"/>
                <a:gd name="connsiteX10" fmla="*/ 508434 w 3172142"/>
                <a:gd name="connsiteY10" fmla="*/ 92413 h 1091637"/>
                <a:gd name="connsiteX11" fmla="*/ 1121711 w 3172142"/>
                <a:gd name="connsiteY11" fmla="*/ 5028 h 1091637"/>
                <a:gd name="connsiteX0" fmla="*/ 1108565 w 3158996"/>
                <a:gd name="connsiteY0" fmla="*/ 5028 h 1078045"/>
                <a:gd name="connsiteX1" fmla="*/ 2127720 w 3158996"/>
                <a:gd name="connsiteY1" fmla="*/ 0 h 1078045"/>
                <a:gd name="connsiteX2" fmla="*/ 2947886 w 3158996"/>
                <a:gd name="connsiteY2" fmla="*/ 12883 h 1078045"/>
                <a:gd name="connsiteX3" fmla="*/ 3147357 w 3158996"/>
                <a:gd name="connsiteY3" fmla="*/ 284496 h 1078045"/>
                <a:gd name="connsiteX4" fmla="*/ 3074700 w 3158996"/>
                <a:gd name="connsiteY4" fmla="*/ 631717 h 1078045"/>
                <a:gd name="connsiteX5" fmla="*/ 2790487 w 3158996"/>
                <a:gd name="connsiteY5" fmla="*/ 250413 h 1078045"/>
                <a:gd name="connsiteX6" fmla="*/ 1885962 w 3158996"/>
                <a:gd name="connsiteY6" fmla="*/ 167709 h 1078045"/>
                <a:gd name="connsiteX7" fmla="*/ 1502114 w 3158996"/>
                <a:gd name="connsiteY7" fmla="*/ 190803 h 1078045"/>
                <a:gd name="connsiteX8" fmla="*/ 188604 w 3158996"/>
                <a:gd name="connsiteY8" fmla="*/ 1002576 h 1078045"/>
                <a:gd name="connsiteX9" fmla="*/ 321996 w 3158996"/>
                <a:gd name="connsiteY9" fmla="*/ 327231 h 1078045"/>
                <a:gd name="connsiteX10" fmla="*/ 495288 w 3158996"/>
                <a:gd name="connsiteY10" fmla="*/ 92413 h 1078045"/>
                <a:gd name="connsiteX11" fmla="*/ 1108565 w 3158996"/>
                <a:gd name="connsiteY11" fmla="*/ 5028 h 1078045"/>
                <a:gd name="connsiteX0" fmla="*/ 1058754 w 3109185"/>
                <a:gd name="connsiteY0" fmla="*/ 5028 h 1188993"/>
                <a:gd name="connsiteX1" fmla="*/ 2077909 w 3109185"/>
                <a:gd name="connsiteY1" fmla="*/ 0 h 1188993"/>
                <a:gd name="connsiteX2" fmla="*/ 2898075 w 3109185"/>
                <a:gd name="connsiteY2" fmla="*/ 12883 h 1188993"/>
                <a:gd name="connsiteX3" fmla="*/ 3097546 w 3109185"/>
                <a:gd name="connsiteY3" fmla="*/ 284496 h 1188993"/>
                <a:gd name="connsiteX4" fmla="*/ 3024889 w 3109185"/>
                <a:gd name="connsiteY4" fmla="*/ 631717 h 1188993"/>
                <a:gd name="connsiteX5" fmla="*/ 2740676 w 3109185"/>
                <a:gd name="connsiteY5" fmla="*/ 250413 h 1188993"/>
                <a:gd name="connsiteX6" fmla="*/ 1836151 w 3109185"/>
                <a:gd name="connsiteY6" fmla="*/ 167709 h 1188993"/>
                <a:gd name="connsiteX7" fmla="*/ 1452303 w 3109185"/>
                <a:gd name="connsiteY7" fmla="*/ 190803 h 1188993"/>
                <a:gd name="connsiteX8" fmla="*/ 138793 w 3109185"/>
                <a:gd name="connsiteY8" fmla="*/ 1002576 h 1188993"/>
                <a:gd name="connsiteX9" fmla="*/ 741895 w 3109185"/>
                <a:gd name="connsiteY9" fmla="*/ 1170486 h 1188993"/>
                <a:gd name="connsiteX10" fmla="*/ 445477 w 3109185"/>
                <a:gd name="connsiteY10" fmla="*/ 92413 h 1188993"/>
                <a:gd name="connsiteX11" fmla="*/ 1058754 w 3109185"/>
                <a:gd name="connsiteY11" fmla="*/ 5028 h 1188993"/>
                <a:gd name="connsiteX0" fmla="*/ 1114316 w 3164747"/>
                <a:gd name="connsiteY0" fmla="*/ 5028 h 1080233"/>
                <a:gd name="connsiteX1" fmla="*/ 2133471 w 3164747"/>
                <a:gd name="connsiteY1" fmla="*/ 0 h 1080233"/>
                <a:gd name="connsiteX2" fmla="*/ 2953637 w 3164747"/>
                <a:gd name="connsiteY2" fmla="*/ 12883 h 1080233"/>
                <a:gd name="connsiteX3" fmla="*/ 3153108 w 3164747"/>
                <a:gd name="connsiteY3" fmla="*/ 284496 h 1080233"/>
                <a:gd name="connsiteX4" fmla="*/ 3080451 w 3164747"/>
                <a:gd name="connsiteY4" fmla="*/ 631717 h 1080233"/>
                <a:gd name="connsiteX5" fmla="*/ 2796238 w 3164747"/>
                <a:gd name="connsiteY5" fmla="*/ 250413 h 1080233"/>
                <a:gd name="connsiteX6" fmla="*/ 1891713 w 3164747"/>
                <a:gd name="connsiteY6" fmla="*/ 167709 h 1080233"/>
                <a:gd name="connsiteX7" fmla="*/ 1507865 w 3164747"/>
                <a:gd name="connsiteY7" fmla="*/ 190803 h 1080233"/>
                <a:gd name="connsiteX8" fmla="*/ 194355 w 3164747"/>
                <a:gd name="connsiteY8" fmla="*/ 1002576 h 1080233"/>
                <a:gd name="connsiteX9" fmla="*/ 289247 w 3164747"/>
                <a:gd name="connsiteY9" fmla="*/ 384988 h 1080233"/>
                <a:gd name="connsiteX10" fmla="*/ 501039 w 3164747"/>
                <a:gd name="connsiteY10" fmla="*/ 92413 h 1080233"/>
                <a:gd name="connsiteX11" fmla="*/ 1114316 w 3164747"/>
                <a:gd name="connsiteY11" fmla="*/ 5028 h 1080233"/>
                <a:gd name="connsiteX0" fmla="*/ 1221602 w 3272033"/>
                <a:gd name="connsiteY0" fmla="*/ 5028 h 1224013"/>
                <a:gd name="connsiteX1" fmla="*/ 2240757 w 3272033"/>
                <a:gd name="connsiteY1" fmla="*/ 0 h 1224013"/>
                <a:gd name="connsiteX2" fmla="*/ 3060923 w 3272033"/>
                <a:gd name="connsiteY2" fmla="*/ 12883 h 1224013"/>
                <a:gd name="connsiteX3" fmla="*/ 3260394 w 3272033"/>
                <a:gd name="connsiteY3" fmla="*/ 284496 h 1224013"/>
                <a:gd name="connsiteX4" fmla="*/ 3187737 w 3272033"/>
                <a:gd name="connsiteY4" fmla="*/ 631717 h 1224013"/>
                <a:gd name="connsiteX5" fmla="*/ 2903524 w 3272033"/>
                <a:gd name="connsiteY5" fmla="*/ 250413 h 1224013"/>
                <a:gd name="connsiteX6" fmla="*/ 1998999 w 3272033"/>
                <a:gd name="connsiteY6" fmla="*/ 167709 h 1224013"/>
                <a:gd name="connsiteX7" fmla="*/ 1615151 w 3272033"/>
                <a:gd name="connsiteY7" fmla="*/ 190803 h 1224013"/>
                <a:gd name="connsiteX8" fmla="*/ 301641 w 3272033"/>
                <a:gd name="connsiteY8" fmla="*/ 1002576 h 1224013"/>
                <a:gd name="connsiteX9" fmla="*/ 396533 w 3272033"/>
                <a:gd name="connsiteY9" fmla="*/ 384988 h 1224013"/>
                <a:gd name="connsiteX10" fmla="*/ 608325 w 3272033"/>
                <a:gd name="connsiteY10" fmla="*/ 92413 h 1224013"/>
                <a:gd name="connsiteX11" fmla="*/ 1221602 w 3272033"/>
                <a:gd name="connsiteY11" fmla="*/ 5028 h 1224013"/>
                <a:gd name="connsiteX0" fmla="*/ 1221602 w 3272033"/>
                <a:gd name="connsiteY0" fmla="*/ 5028 h 1224013"/>
                <a:gd name="connsiteX1" fmla="*/ 2240757 w 3272033"/>
                <a:gd name="connsiteY1" fmla="*/ 0 h 1224013"/>
                <a:gd name="connsiteX2" fmla="*/ 3060923 w 3272033"/>
                <a:gd name="connsiteY2" fmla="*/ 12883 h 1224013"/>
                <a:gd name="connsiteX3" fmla="*/ 3260394 w 3272033"/>
                <a:gd name="connsiteY3" fmla="*/ 284496 h 1224013"/>
                <a:gd name="connsiteX4" fmla="*/ 3187737 w 3272033"/>
                <a:gd name="connsiteY4" fmla="*/ 631717 h 1224013"/>
                <a:gd name="connsiteX5" fmla="*/ 2903524 w 3272033"/>
                <a:gd name="connsiteY5" fmla="*/ 250413 h 1224013"/>
                <a:gd name="connsiteX6" fmla="*/ 1998999 w 3272033"/>
                <a:gd name="connsiteY6" fmla="*/ 167709 h 1224013"/>
                <a:gd name="connsiteX7" fmla="*/ 1615151 w 3272033"/>
                <a:gd name="connsiteY7" fmla="*/ 190803 h 1224013"/>
                <a:gd name="connsiteX8" fmla="*/ 301641 w 3272033"/>
                <a:gd name="connsiteY8" fmla="*/ 1002576 h 1224013"/>
                <a:gd name="connsiteX9" fmla="*/ 396533 w 3272033"/>
                <a:gd name="connsiteY9" fmla="*/ 384988 h 1224013"/>
                <a:gd name="connsiteX10" fmla="*/ 608325 w 3272033"/>
                <a:gd name="connsiteY10" fmla="*/ 92413 h 1224013"/>
                <a:gd name="connsiteX11" fmla="*/ 1221602 w 3272033"/>
                <a:gd name="connsiteY11" fmla="*/ 5028 h 1224013"/>
                <a:gd name="connsiteX0" fmla="*/ 1221602 w 3272033"/>
                <a:gd name="connsiteY0" fmla="*/ 5028 h 1224013"/>
                <a:gd name="connsiteX1" fmla="*/ 2240757 w 3272033"/>
                <a:gd name="connsiteY1" fmla="*/ 0 h 1224013"/>
                <a:gd name="connsiteX2" fmla="*/ 3060923 w 3272033"/>
                <a:gd name="connsiteY2" fmla="*/ 12883 h 1224013"/>
                <a:gd name="connsiteX3" fmla="*/ 3260394 w 3272033"/>
                <a:gd name="connsiteY3" fmla="*/ 284496 h 1224013"/>
                <a:gd name="connsiteX4" fmla="*/ 3187737 w 3272033"/>
                <a:gd name="connsiteY4" fmla="*/ 631717 h 1224013"/>
                <a:gd name="connsiteX5" fmla="*/ 2903524 w 3272033"/>
                <a:gd name="connsiteY5" fmla="*/ 250413 h 1224013"/>
                <a:gd name="connsiteX6" fmla="*/ 1998999 w 3272033"/>
                <a:gd name="connsiteY6" fmla="*/ 167709 h 1224013"/>
                <a:gd name="connsiteX7" fmla="*/ 1615151 w 3272033"/>
                <a:gd name="connsiteY7" fmla="*/ 190803 h 1224013"/>
                <a:gd name="connsiteX8" fmla="*/ 301641 w 3272033"/>
                <a:gd name="connsiteY8" fmla="*/ 1002576 h 1224013"/>
                <a:gd name="connsiteX9" fmla="*/ 396533 w 3272033"/>
                <a:gd name="connsiteY9" fmla="*/ 384988 h 1224013"/>
                <a:gd name="connsiteX10" fmla="*/ 608325 w 3272033"/>
                <a:gd name="connsiteY10" fmla="*/ 92413 h 1224013"/>
                <a:gd name="connsiteX11" fmla="*/ 1221602 w 3272033"/>
                <a:gd name="connsiteY11" fmla="*/ 5028 h 1224013"/>
                <a:gd name="connsiteX0" fmla="*/ 1221602 w 3272033"/>
                <a:gd name="connsiteY0" fmla="*/ 5028 h 1224013"/>
                <a:gd name="connsiteX1" fmla="*/ 2240757 w 3272033"/>
                <a:gd name="connsiteY1" fmla="*/ 0 h 1224013"/>
                <a:gd name="connsiteX2" fmla="*/ 3060923 w 3272033"/>
                <a:gd name="connsiteY2" fmla="*/ 12883 h 1224013"/>
                <a:gd name="connsiteX3" fmla="*/ 3260394 w 3272033"/>
                <a:gd name="connsiteY3" fmla="*/ 284496 h 1224013"/>
                <a:gd name="connsiteX4" fmla="*/ 3187737 w 3272033"/>
                <a:gd name="connsiteY4" fmla="*/ 631717 h 1224013"/>
                <a:gd name="connsiteX5" fmla="*/ 2903524 w 3272033"/>
                <a:gd name="connsiteY5" fmla="*/ 250413 h 1224013"/>
                <a:gd name="connsiteX6" fmla="*/ 1998999 w 3272033"/>
                <a:gd name="connsiteY6" fmla="*/ 167709 h 1224013"/>
                <a:gd name="connsiteX7" fmla="*/ 1615151 w 3272033"/>
                <a:gd name="connsiteY7" fmla="*/ 190803 h 1224013"/>
                <a:gd name="connsiteX8" fmla="*/ 301641 w 3272033"/>
                <a:gd name="connsiteY8" fmla="*/ 1002576 h 1224013"/>
                <a:gd name="connsiteX9" fmla="*/ 396533 w 3272033"/>
                <a:gd name="connsiteY9" fmla="*/ 384988 h 1224013"/>
                <a:gd name="connsiteX10" fmla="*/ 608325 w 3272033"/>
                <a:gd name="connsiteY10" fmla="*/ 92413 h 1224013"/>
                <a:gd name="connsiteX11" fmla="*/ 1221602 w 3272033"/>
                <a:gd name="connsiteY11" fmla="*/ 5028 h 1224013"/>
                <a:gd name="connsiteX0" fmla="*/ 1221602 w 3272033"/>
                <a:gd name="connsiteY0" fmla="*/ 5028 h 1224013"/>
                <a:gd name="connsiteX1" fmla="*/ 2240757 w 3272033"/>
                <a:gd name="connsiteY1" fmla="*/ 0 h 1224013"/>
                <a:gd name="connsiteX2" fmla="*/ 3060923 w 3272033"/>
                <a:gd name="connsiteY2" fmla="*/ 12883 h 1224013"/>
                <a:gd name="connsiteX3" fmla="*/ 3260394 w 3272033"/>
                <a:gd name="connsiteY3" fmla="*/ 284496 h 1224013"/>
                <a:gd name="connsiteX4" fmla="*/ 3187737 w 3272033"/>
                <a:gd name="connsiteY4" fmla="*/ 631717 h 1224013"/>
                <a:gd name="connsiteX5" fmla="*/ 2903524 w 3272033"/>
                <a:gd name="connsiteY5" fmla="*/ 250413 h 1224013"/>
                <a:gd name="connsiteX6" fmla="*/ 1998999 w 3272033"/>
                <a:gd name="connsiteY6" fmla="*/ 167709 h 1224013"/>
                <a:gd name="connsiteX7" fmla="*/ 1615151 w 3272033"/>
                <a:gd name="connsiteY7" fmla="*/ 190803 h 1224013"/>
                <a:gd name="connsiteX8" fmla="*/ 301641 w 3272033"/>
                <a:gd name="connsiteY8" fmla="*/ 1002576 h 1224013"/>
                <a:gd name="connsiteX9" fmla="*/ 396533 w 3272033"/>
                <a:gd name="connsiteY9" fmla="*/ 384988 h 1224013"/>
                <a:gd name="connsiteX10" fmla="*/ 608325 w 3272033"/>
                <a:gd name="connsiteY10" fmla="*/ 92413 h 1224013"/>
                <a:gd name="connsiteX11" fmla="*/ 1221602 w 3272033"/>
                <a:gd name="connsiteY11" fmla="*/ 5028 h 1224013"/>
                <a:gd name="connsiteX0" fmla="*/ 1221602 w 3272033"/>
                <a:gd name="connsiteY0" fmla="*/ 5028 h 1224013"/>
                <a:gd name="connsiteX1" fmla="*/ 2240757 w 3272033"/>
                <a:gd name="connsiteY1" fmla="*/ 0 h 1224013"/>
                <a:gd name="connsiteX2" fmla="*/ 3060923 w 3272033"/>
                <a:gd name="connsiteY2" fmla="*/ 12883 h 1224013"/>
                <a:gd name="connsiteX3" fmla="*/ 3260394 w 3272033"/>
                <a:gd name="connsiteY3" fmla="*/ 284496 h 1224013"/>
                <a:gd name="connsiteX4" fmla="*/ 3187737 w 3272033"/>
                <a:gd name="connsiteY4" fmla="*/ 631717 h 1224013"/>
                <a:gd name="connsiteX5" fmla="*/ 2903524 w 3272033"/>
                <a:gd name="connsiteY5" fmla="*/ 250413 h 1224013"/>
                <a:gd name="connsiteX6" fmla="*/ 1998999 w 3272033"/>
                <a:gd name="connsiteY6" fmla="*/ 167709 h 1224013"/>
                <a:gd name="connsiteX7" fmla="*/ 1615151 w 3272033"/>
                <a:gd name="connsiteY7" fmla="*/ 190803 h 1224013"/>
                <a:gd name="connsiteX8" fmla="*/ 723827 w 3272033"/>
                <a:gd name="connsiteY8" fmla="*/ 381199 h 1224013"/>
                <a:gd name="connsiteX9" fmla="*/ 301641 w 3272033"/>
                <a:gd name="connsiteY9" fmla="*/ 1002576 h 1224013"/>
                <a:gd name="connsiteX10" fmla="*/ 396533 w 3272033"/>
                <a:gd name="connsiteY10" fmla="*/ 384988 h 1224013"/>
                <a:gd name="connsiteX11" fmla="*/ 608325 w 3272033"/>
                <a:gd name="connsiteY11" fmla="*/ 92413 h 1224013"/>
                <a:gd name="connsiteX12" fmla="*/ 1221602 w 3272033"/>
                <a:gd name="connsiteY12" fmla="*/ 5028 h 1224013"/>
                <a:gd name="connsiteX0" fmla="*/ 1134509 w 3184940"/>
                <a:gd name="connsiteY0" fmla="*/ 5028 h 1215403"/>
                <a:gd name="connsiteX1" fmla="*/ 2153664 w 3184940"/>
                <a:gd name="connsiteY1" fmla="*/ 0 h 1215403"/>
                <a:gd name="connsiteX2" fmla="*/ 2973830 w 3184940"/>
                <a:gd name="connsiteY2" fmla="*/ 12883 h 1215403"/>
                <a:gd name="connsiteX3" fmla="*/ 3173301 w 3184940"/>
                <a:gd name="connsiteY3" fmla="*/ 284496 h 1215403"/>
                <a:gd name="connsiteX4" fmla="*/ 3100644 w 3184940"/>
                <a:gd name="connsiteY4" fmla="*/ 631717 h 1215403"/>
                <a:gd name="connsiteX5" fmla="*/ 2816431 w 3184940"/>
                <a:gd name="connsiteY5" fmla="*/ 250413 h 1215403"/>
                <a:gd name="connsiteX6" fmla="*/ 1911906 w 3184940"/>
                <a:gd name="connsiteY6" fmla="*/ 167709 h 1215403"/>
                <a:gd name="connsiteX7" fmla="*/ 1528058 w 3184940"/>
                <a:gd name="connsiteY7" fmla="*/ 190803 h 1215403"/>
                <a:gd name="connsiteX8" fmla="*/ 636734 w 3184940"/>
                <a:gd name="connsiteY8" fmla="*/ 381199 h 1215403"/>
                <a:gd name="connsiteX9" fmla="*/ 353151 w 3184940"/>
                <a:gd name="connsiteY9" fmla="*/ 991025 h 1215403"/>
                <a:gd name="connsiteX10" fmla="*/ 309440 w 3184940"/>
                <a:gd name="connsiteY10" fmla="*/ 384988 h 1215403"/>
                <a:gd name="connsiteX11" fmla="*/ 521232 w 3184940"/>
                <a:gd name="connsiteY11" fmla="*/ 92413 h 1215403"/>
                <a:gd name="connsiteX12" fmla="*/ 1134509 w 3184940"/>
                <a:gd name="connsiteY12" fmla="*/ 5028 h 1215403"/>
                <a:gd name="connsiteX0" fmla="*/ 1083202 w 3133633"/>
                <a:gd name="connsiteY0" fmla="*/ 5028 h 1053032"/>
                <a:gd name="connsiteX1" fmla="*/ 2102357 w 3133633"/>
                <a:gd name="connsiteY1" fmla="*/ 0 h 1053032"/>
                <a:gd name="connsiteX2" fmla="*/ 2922523 w 3133633"/>
                <a:gd name="connsiteY2" fmla="*/ 12883 h 1053032"/>
                <a:gd name="connsiteX3" fmla="*/ 3121994 w 3133633"/>
                <a:gd name="connsiteY3" fmla="*/ 284496 h 1053032"/>
                <a:gd name="connsiteX4" fmla="*/ 3049337 w 3133633"/>
                <a:gd name="connsiteY4" fmla="*/ 631717 h 1053032"/>
                <a:gd name="connsiteX5" fmla="*/ 2765124 w 3133633"/>
                <a:gd name="connsiteY5" fmla="*/ 250413 h 1053032"/>
                <a:gd name="connsiteX6" fmla="*/ 1860599 w 3133633"/>
                <a:gd name="connsiteY6" fmla="*/ 167709 h 1053032"/>
                <a:gd name="connsiteX7" fmla="*/ 1476751 w 3133633"/>
                <a:gd name="connsiteY7" fmla="*/ 190803 h 1053032"/>
                <a:gd name="connsiteX8" fmla="*/ 585427 w 3133633"/>
                <a:gd name="connsiteY8" fmla="*/ 381199 h 1053032"/>
                <a:gd name="connsiteX9" fmla="*/ 301844 w 3133633"/>
                <a:gd name="connsiteY9" fmla="*/ 991025 h 1053032"/>
                <a:gd name="connsiteX10" fmla="*/ 215 w 3133633"/>
                <a:gd name="connsiteY10" fmla="*/ 912565 h 1053032"/>
                <a:gd name="connsiteX11" fmla="*/ 258133 w 3133633"/>
                <a:gd name="connsiteY11" fmla="*/ 384988 h 1053032"/>
                <a:gd name="connsiteX12" fmla="*/ 469925 w 3133633"/>
                <a:gd name="connsiteY12" fmla="*/ 92413 h 1053032"/>
                <a:gd name="connsiteX13" fmla="*/ 1083202 w 3133633"/>
                <a:gd name="connsiteY13" fmla="*/ 5028 h 1053032"/>
                <a:gd name="connsiteX0" fmla="*/ 1083202 w 3133633"/>
                <a:gd name="connsiteY0" fmla="*/ 5028 h 988348"/>
                <a:gd name="connsiteX1" fmla="*/ 2102357 w 3133633"/>
                <a:gd name="connsiteY1" fmla="*/ 0 h 988348"/>
                <a:gd name="connsiteX2" fmla="*/ 2922523 w 3133633"/>
                <a:gd name="connsiteY2" fmla="*/ 12883 h 988348"/>
                <a:gd name="connsiteX3" fmla="*/ 3121994 w 3133633"/>
                <a:gd name="connsiteY3" fmla="*/ 284496 h 988348"/>
                <a:gd name="connsiteX4" fmla="*/ 3049337 w 3133633"/>
                <a:gd name="connsiteY4" fmla="*/ 631717 h 988348"/>
                <a:gd name="connsiteX5" fmla="*/ 2765124 w 3133633"/>
                <a:gd name="connsiteY5" fmla="*/ 250413 h 988348"/>
                <a:gd name="connsiteX6" fmla="*/ 1860599 w 3133633"/>
                <a:gd name="connsiteY6" fmla="*/ 167709 h 988348"/>
                <a:gd name="connsiteX7" fmla="*/ 1476751 w 3133633"/>
                <a:gd name="connsiteY7" fmla="*/ 190803 h 988348"/>
                <a:gd name="connsiteX8" fmla="*/ 585427 w 3133633"/>
                <a:gd name="connsiteY8" fmla="*/ 381199 h 988348"/>
                <a:gd name="connsiteX9" fmla="*/ 324944 w 3133633"/>
                <a:gd name="connsiteY9" fmla="*/ 887063 h 988348"/>
                <a:gd name="connsiteX10" fmla="*/ 215 w 3133633"/>
                <a:gd name="connsiteY10" fmla="*/ 912565 h 988348"/>
                <a:gd name="connsiteX11" fmla="*/ 258133 w 3133633"/>
                <a:gd name="connsiteY11" fmla="*/ 384988 h 988348"/>
                <a:gd name="connsiteX12" fmla="*/ 469925 w 3133633"/>
                <a:gd name="connsiteY12" fmla="*/ 92413 h 988348"/>
                <a:gd name="connsiteX13" fmla="*/ 1083202 w 3133633"/>
                <a:gd name="connsiteY13" fmla="*/ 5028 h 988348"/>
                <a:gd name="connsiteX0" fmla="*/ 1083202 w 3133633"/>
                <a:gd name="connsiteY0" fmla="*/ 5028 h 1118079"/>
                <a:gd name="connsiteX1" fmla="*/ 2102357 w 3133633"/>
                <a:gd name="connsiteY1" fmla="*/ 0 h 1118079"/>
                <a:gd name="connsiteX2" fmla="*/ 2922523 w 3133633"/>
                <a:gd name="connsiteY2" fmla="*/ 12883 h 1118079"/>
                <a:gd name="connsiteX3" fmla="*/ 3121994 w 3133633"/>
                <a:gd name="connsiteY3" fmla="*/ 284496 h 1118079"/>
                <a:gd name="connsiteX4" fmla="*/ 3049337 w 3133633"/>
                <a:gd name="connsiteY4" fmla="*/ 631717 h 1118079"/>
                <a:gd name="connsiteX5" fmla="*/ 2765124 w 3133633"/>
                <a:gd name="connsiteY5" fmla="*/ 250413 h 1118079"/>
                <a:gd name="connsiteX6" fmla="*/ 1860599 w 3133633"/>
                <a:gd name="connsiteY6" fmla="*/ 167709 h 1118079"/>
                <a:gd name="connsiteX7" fmla="*/ 1476751 w 3133633"/>
                <a:gd name="connsiteY7" fmla="*/ 190803 h 1118079"/>
                <a:gd name="connsiteX8" fmla="*/ 585427 w 3133633"/>
                <a:gd name="connsiteY8" fmla="*/ 381199 h 1118079"/>
                <a:gd name="connsiteX9" fmla="*/ 324944 w 3133633"/>
                <a:gd name="connsiteY9" fmla="*/ 1071886 h 1118079"/>
                <a:gd name="connsiteX10" fmla="*/ 215 w 3133633"/>
                <a:gd name="connsiteY10" fmla="*/ 912565 h 1118079"/>
                <a:gd name="connsiteX11" fmla="*/ 258133 w 3133633"/>
                <a:gd name="connsiteY11" fmla="*/ 384988 h 1118079"/>
                <a:gd name="connsiteX12" fmla="*/ 469925 w 3133633"/>
                <a:gd name="connsiteY12" fmla="*/ 92413 h 1118079"/>
                <a:gd name="connsiteX13" fmla="*/ 1083202 w 3133633"/>
                <a:gd name="connsiteY13" fmla="*/ 5028 h 1118079"/>
                <a:gd name="connsiteX0" fmla="*/ 1083202 w 3133633"/>
                <a:gd name="connsiteY0" fmla="*/ 5028 h 1071886"/>
                <a:gd name="connsiteX1" fmla="*/ 2102357 w 3133633"/>
                <a:gd name="connsiteY1" fmla="*/ 0 h 1071886"/>
                <a:gd name="connsiteX2" fmla="*/ 2922523 w 3133633"/>
                <a:gd name="connsiteY2" fmla="*/ 12883 h 1071886"/>
                <a:gd name="connsiteX3" fmla="*/ 3121994 w 3133633"/>
                <a:gd name="connsiteY3" fmla="*/ 284496 h 1071886"/>
                <a:gd name="connsiteX4" fmla="*/ 3049337 w 3133633"/>
                <a:gd name="connsiteY4" fmla="*/ 631717 h 1071886"/>
                <a:gd name="connsiteX5" fmla="*/ 2765124 w 3133633"/>
                <a:gd name="connsiteY5" fmla="*/ 250413 h 1071886"/>
                <a:gd name="connsiteX6" fmla="*/ 1860599 w 3133633"/>
                <a:gd name="connsiteY6" fmla="*/ 167709 h 1071886"/>
                <a:gd name="connsiteX7" fmla="*/ 1476751 w 3133633"/>
                <a:gd name="connsiteY7" fmla="*/ 190803 h 1071886"/>
                <a:gd name="connsiteX8" fmla="*/ 585427 w 3133633"/>
                <a:gd name="connsiteY8" fmla="*/ 381199 h 1071886"/>
                <a:gd name="connsiteX9" fmla="*/ 324944 w 3133633"/>
                <a:gd name="connsiteY9" fmla="*/ 1071886 h 1071886"/>
                <a:gd name="connsiteX10" fmla="*/ 215 w 3133633"/>
                <a:gd name="connsiteY10" fmla="*/ 912565 h 1071886"/>
                <a:gd name="connsiteX11" fmla="*/ 258133 w 3133633"/>
                <a:gd name="connsiteY11" fmla="*/ 384988 h 1071886"/>
                <a:gd name="connsiteX12" fmla="*/ 469925 w 3133633"/>
                <a:gd name="connsiteY12" fmla="*/ 92413 h 1071886"/>
                <a:gd name="connsiteX13" fmla="*/ 1083202 w 3133633"/>
                <a:gd name="connsiteY13" fmla="*/ 5028 h 1071886"/>
                <a:gd name="connsiteX0" fmla="*/ 1083202 w 3133633"/>
                <a:gd name="connsiteY0" fmla="*/ 5028 h 1071886"/>
                <a:gd name="connsiteX1" fmla="*/ 2102357 w 3133633"/>
                <a:gd name="connsiteY1" fmla="*/ 0 h 1071886"/>
                <a:gd name="connsiteX2" fmla="*/ 2922523 w 3133633"/>
                <a:gd name="connsiteY2" fmla="*/ 12883 h 1071886"/>
                <a:gd name="connsiteX3" fmla="*/ 3121994 w 3133633"/>
                <a:gd name="connsiteY3" fmla="*/ 284496 h 1071886"/>
                <a:gd name="connsiteX4" fmla="*/ 3049337 w 3133633"/>
                <a:gd name="connsiteY4" fmla="*/ 631717 h 1071886"/>
                <a:gd name="connsiteX5" fmla="*/ 2765124 w 3133633"/>
                <a:gd name="connsiteY5" fmla="*/ 250413 h 1071886"/>
                <a:gd name="connsiteX6" fmla="*/ 1860599 w 3133633"/>
                <a:gd name="connsiteY6" fmla="*/ 167709 h 1071886"/>
                <a:gd name="connsiteX7" fmla="*/ 1476751 w 3133633"/>
                <a:gd name="connsiteY7" fmla="*/ 190803 h 1071886"/>
                <a:gd name="connsiteX8" fmla="*/ 585427 w 3133633"/>
                <a:gd name="connsiteY8" fmla="*/ 381199 h 1071886"/>
                <a:gd name="connsiteX9" fmla="*/ 324944 w 3133633"/>
                <a:gd name="connsiteY9" fmla="*/ 1071886 h 1071886"/>
                <a:gd name="connsiteX10" fmla="*/ 215 w 3133633"/>
                <a:gd name="connsiteY10" fmla="*/ 773948 h 1071886"/>
                <a:gd name="connsiteX11" fmla="*/ 258133 w 3133633"/>
                <a:gd name="connsiteY11" fmla="*/ 384988 h 1071886"/>
                <a:gd name="connsiteX12" fmla="*/ 469925 w 3133633"/>
                <a:gd name="connsiteY12" fmla="*/ 92413 h 1071886"/>
                <a:gd name="connsiteX13" fmla="*/ 1083202 w 3133633"/>
                <a:gd name="connsiteY13" fmla="*/ 5028 h 1071886"/>
                <a:gd name="connsiteX0" fmla="*/ 1084930 w 3135361"/>
                <a:gd name="connsiteY0" fmla="*/ 5028 h 1071886"/>
                <a:gd name="connsiteX1" fmla="*/ 2104085 w 3135361"/>
                <a:gd name="connsiteY1" fmla="*/ 0 h 1071886"/>
                <a:gd name="connsiteX2" fmla="*/ 2924251 w 3135361"/>
                <a:gd name="connsiteY2" fmla="*/ 12883 h 1071886"/>
                <a:gd name="connsiteX3" fmla="*/ 3123722 w 3135361"/>
                <a:gd name="connsiteY3" fmla="*/ 284496 h 1071886"/>
                <a:gd name="connsiteX4" fmla="*/ 3051065 w 3135361"/>
                <a:gd name="connsiteY4" fmla="*/ 631717 h 1071886"/>
                <a:gd name="connsiteX5" fmla="*/ 2766852 w 3135361"/>
                <a:gd name="connsiteY5" fmla="*/ 250413 h 1071886"/>
                <a:gd name="connsiteX6" fmla="*/ 1862327 w 3135361"/>
                <a:gd name="connsiteY6" fmla="*/ 167709 h 1071886"/>
                <a:gd name="connsiteX7" fmla="*/ 1478479 w 3135361"/>
                <a:gd name="connsiteY7" fmla="*/ 190803 h 1071886"/>
                <a:gd name="connsiteX8" fmla="*/ 587155 w 3135361"/>
                <a:gd name="connsiteY8" fmla="*/ 381199 h 1071886"/>
                <a:gd name="connsiteX9" fmla="*/ 326672 w 3135361"/>
                <a:gd name="connsiteY9" fmla="*/ 1071886 h 1071886"/>
                <a:gd name="connsiteX10" fmla="*/ 1943 w 3135361"/>
                <a:gd name="connsiteY10" fmla="*/ 773948 h 1071886"/>
                <a:gd name="connsiteX11" fmla="*/ 471653 w 3135361"/>
                <a:gd name="connsiteY11" fmla="*/ 92413 h 1071886"/>
                <a:gd name="connsiteX12" fmla="*/ 1084930 w 3135361"/>
                <a:gd name="connsiteY12" fmla="*/ 5028 h 1071886"/>
                <a:gd name="connsiteX0" fmla="*/ 1084930 w 3135361"/>
                <a:gd name="connsiteY0" fmla="*/ 5028 h 1071886"/>
                <a:gd name="connsiteX1" fmla="*/ 2104085 w 3135361"/>
                <a:gd name="connsiteY1" fmla="*/ 0 h 1071886"/>
                <a:gd name="connsiteX2" fmla="*/ 2924251 w 3135361"/>
                <a:gd name="connsiteY2" fmla="*/ 12883 h 1071886"/>
                <a:gd name="connsiteX3" fmla="*/ 3123722 w 3135361"/>
                <a:gd name="connsiteY3" fmla="*/ 284496 h 1071886"/>
                <a:gd name="connsiteX4" fmla="*/ 3051065 w 3135361"/>
                <a:gd name="connsiteY4" fmla="*/ 631717 h 1071886"/>
                <a:gd name="connsiteX5" fmla="*/ 2766852 w 3135361"/>
                <a:gd name="connsiteY5" fmla="*/ 250413 h 1071886"/>
                <a:gd name="connsiteX6" fmla="*/ 1862327 w 3135361"/>
                <a:gd name="connsiteY6" fmla="*/ 167709 h 1071886"/>
                <a:gd name="connsiteX7" fmla="*/ 1478479 w 3135361"/>
                <a:gd name="connsiteY7" fmla="*/ 190803 h 1071886"/>
                <a:gd name="connsiteX8" fmla="*/ 587155 w 3135361"/>
                <a:gd name="connsiteY8" fmla="*/ 381199 h 1071886"/>
                <a:gd name="connsiteX9" fmla="*/ 326672 w 3135361"/>
                <a:gd name="connsiteY9" fmla="*/ 1071886 h 1071886"/>
                <a:gd name="connsiteX10" fmla="*/ 1943 w 3135361"/>
                <a:gd name="connsiteY10" fmla="*/ 554471 h 1071886"/>
                <a:gd name="connsiteX11" fmla="*/ 471653 w 3135361"/>
                <a:gd name="connsiteY11" fmla="*/ 92413 h 1071886"/>
                <a:gd name="connsiteX12" fmla="*/ 1084930 w 3135361"/>
                <a:gd name="connsiteY12" fmla="*/ 5028 h 1071886"/>
                <a:gd name="connsiteX0" fmla="*/ 1084476 w 3134907"/>
                <a:gd name="connsiteY0" fmla="*/ 5028 h 921717"/>
                <a:gd name="connsiteX1" fmla="*/ 2103631 w 3134907"/>
                <a:gd name="connsiteY1" fmla="*/ 0 h 921717"/>
                <a:gd name="connsiteX2" fmla="*/ 2923797 w 3134907"/>
                <a:gd name="connsiteY2" fmla="*/ 12883 h 921717"/>
                <a:gd name="connsiteX3" fmla="*/ 3123268 w 3134907"/>
                <a:gd name="connsiteY3" fmla="*/ 284496 h 921717"/>
                <a:gd name="connsiteX4" fmla="*/ 3050611 w 3134907"/>
                <a:gd name="connsiteY4" fmla="*/ 631717 h 921717"/>
                <a:gd name="connsiteX5" fmla="*/ 2766398 w 3134907"/>
                <a:gd name="connsiteY5" fmla="*/ 250413 h 921717"/>
                <a:gd name="connsiteX6" fmla="*/ 1861873 w 3134907"/>
                <a:gd name="connsiteY6" fmla="*/ 167709 h 921717"/>
                <a:gd name="connsiteX7" fmla="*/ 1478025 w 3134907"/>
                <a:gd name="connsiteY7" fmla="*/ 190803 h 921717"/>
                <a:gd name="connsiteX8" fmla="*/ 586701 w 3134907"/>
                <a:gd name="connsiteY8" fmla="*/ 381199 h 921717"/>
                <a:gd name="connsiteX9" fmla="*/ 395520 w 3134907"/>
                <a:gd name="connsiteY9" fmla="*/ 921717 h 921717"/>
                <a:gd name="connsiteX10" fmla="*/ 1489 w 3134907"/>
                <a:gd name="connsiteY10" fmla="*/ 554471 h 921717"/>
                <a:gd name="connsiteX11" fmla="*/ 471199 w 3134907"/>
                <a:gd name="connsiteY11" fmla="*/ 92413 h 921717"/>
                <a:gd name="connsiteX12" fmla="*/ 1084476 w 3134907"/>
                <a:gd name="connsiteY12" fmla="*/ 5028 h 921717"/>
                <a:gd name="connsiteX0" fmla="*/ 1085130 w 3135561"/>
                <a:gd name="connsiteY0" fmla="*/ 5028 h 921717"/>
                <a:gd name="connsiteX1" fmla="*/ 2104285 w 3135561"/>
                <a:gd name="connsiteY1" fmla="*/ 0 h 921717"/>
                <a:gd name="connsiteX2" fmla="*/ 2924451 w 3135561"/>
                <a:gd name="connsiteY2" fmla="*/ 12883 h 921717"/>
                <a:gd name="connsiteX3" fmla="*/ 3123922 w 3135561"/>
                <a:gd name="connsiteY3" fmla="*/ 284496 h 921717"/>
                <a:gd name="connsiteX4" fmla="*/ 3051265 w 3135561"/>
                <a:gd name="connsiteY4" fmla="*/ 631717 h 921717"/>
                <a:gd name="connsiteX5" fmla="*/ 2767052 w 3135561"/>
                <a:gd name="connsiteY5" fmla="*/ 250413 h 921717"/>
                <a:gd name="connsiteX6" fmla="*/ 1862527 w 3135561"/>
                <a:gd name="connsiteY6" fmla="*/ 167709 h 921717"/>
                <a:gd name="connsiteX7" fmla="*/ 1478679 w 3135561"/>
                <a:gd name="connsiteY7" fmla="*/ 190803 h 921717"/>
                <a:gd name="connsiteX8" fmla="*/ 587355 w 3135561"/>
                <a:gd name="connsiteY8" fmla="*/ 381199 h 921717"/>
                <a:gd name="connsiteX9" fmla="*/ 396174 w 3135561"/>
                <a:gd name="connsiteY9" fmla="*/ 921717 h 921717"/>
                <a:gd name="connsiteX10" fmla="*/ 2143 w 3135561"/>
                <a:gd name="connsiteY10" fmla="*/ 554471 h 921717"/>
                <a:gd name="connsiteX11" fmla="*/ 471853 w 3135561"/>
                <a:gd name="connsiteY11" fmla="*/ 92413 h 921717"/>
                <a:gd name="connsiteX12" fmla="*/ 1085130 w 3135561"/>
                <a:gd name="connsiteY12" fmla="*/ 5028 h 921717"/>
                <a:gd name="connsiteX0" fmla="*/ 1085130 w 3135561"/>
                <a:gd name="connsiteY0" fmla="*/ 5028 h 921717"/>
                <a:gd name="connsiteX1" fmla="*/ 2104285 w 3135561"/>
                <a:gd name="connsiteY1" fmla="*/ 0 h 921717"/>
                <a:gd name="connsiteX2" fmla="*/ 2924451 w 3135561"/>
                <a:gd name="connsiteY2" fmla="*/ 12883 h 921717"/>
                <a:gd name="connsiteX3" fmla="*/ 3123922 w 3135561"/>
                <a:gd name="connsiteY3" fmla="*/ 284496 h 921717"/>
                <a:gd name="connsiteX4" fmla="*/ 3051265 w 3135561"/>
                <a:gd name="connsiteY4" fmla="*/ 631717 h 921717"/>
                <a:gd name="connsiteX5" fmla="*/ 2767052 w 3135561"/>
                <a:gd name="connsiteY5" fmla="*/ 250413 h 921717"/>
                <a:gd name="connsiteX6" fmla="*/ 1862527 w 3135561"/>
                <a:gd name="connsiteY6" fmla="*/ 167709 h 921717"/>
                <a:gd name="connsiteX7" fmla="*/ 1478679 w 3135561"/>
                <a:gd name="connsiteY7" fmla="*/ 190803 h 921717"/>
                <a:gd name="connsiteX8" fmla="*/ 587355 w 3135561"/>
                <a:gd name="connsiteY8" fmla="*/ 381199 h 921717"/>
                <a:gd name="connsiteX9" fmla="*/ 396174 w 3135561"/>
                <a:gd name="connsiteY9" fmla="*/ 921717 h 921717"/>
                <a:gd name="connsiteX10" fmla="*/ 2143 w 3135561"/>
                <a:gd name="connsiteY10" fmla="*/ 554471 h 921717"/>
                <a:gd name="connsiteX11" fmla="*/ 471853 w 3135561"/>
                <a:gd name="connsiteY11" fmla="*/ 92413 h 921717"/>
                <a:gd name="connsiteX12" fmla="*/ 1085130 w 3135561"/>
                <a:gd name="connsiteY12" fmla="*/ 5028 h 921717"/>
                <a:gd name="connsiteX0" fmla="*/ 1085130 w 3362627"/>
                <a:gd name="connsiteY0" fmla="*/ 5028 h 921717"/>
                <a:gd name="connsiteX1" fmla="*/ 2104285 w 3362627"/>
                <a:gd name="connsiteY1" fmla="*/ 0 h 921717"/>
                <a:gd name="connsiteX2" fmla="*/ 2924451 w 3362627"/>
                <a:gd name="connsiteY2" fmla="*/ 12883 h 921717"/>
                <a:gd name="connsiteX3" fmla="*/ 3362627 w 3362627"/>
                <a:gd name="connsiteY3" fmla="*/ 434665 h 921717"/>
                <a:gd name="connsiteX4" fmla="*/ 3051265 w 3362627"/>
                <a:gd name="connsiteY4" fmla="*/ 631717 h 921717"/>
                <a:gd name="connsiteX5" fmla="*/ 2767052 w 3362627"/>
                <a:gd name="connsiteY5" fmla="*/ 250413 h 921717"/>
                <a:gd name="connsiteX6" fmla="*/ 1862527 w 3362627"/>
                <a:gd name="connsiteY6" fmla="*/ 167709 h 921717"/>
                <a:gd name="connsiteX7" fmla="*/ 1478679 w 3362627"/>
                <a:gd name="connsiteY7" fmla="*/ 190803 h 921717"/>
                <a:gd name="connsiteX8" fmla="*/ 587355 w 3362627"/>
                <a:gd name="connsiteY8" fmla="*/ 381199 h 921717"/>
                <a:gd name="connsiteX9" fmla="*/ 396174 w 3362627"/>
                <a:gd name="connsiteY9" fmla="*/ 921717 h 921717"/>
                <a:gd name="connsiteX10" fmla="*/ 2143 w 3362627"/>
                <a:gd name="connsiteY10" fmla="*/ 554471 h 921717"/>
                <a:gd name="connsiteX11" fmla="*/ 471853 w 3362627"/>
                <a:gd name="connsiteY11" fmla="*/ 92413 h 921717"/>
                <a:gd name="connsiteX12" fmla="*/ 1085130 w 3362627"/>
                <a:gd name="connsiteY12" fmla="*/ 5028 h 921717"/>
                <a:gd name="connsiteX0" fmla="*/ 1085130 w 3362627"/>
                <a:gd name="connsiteY0" fmla="*/ 5028 h 921717"/>
                <a:gd name="connsiteX1" fmla="*/ 2104285 w 3362627"/>
                <a:gd name="connsiteY1" fmla="*/ 0 h 921717"/>
                <a:gd name="connsiteX2" fmla="*/ 2924451 w 3362627"/>
                <a:gd name="connsiteY2" fmla="*/ 12883 h 921717"/>
                <a:gd name="connsiteX3" fmla="*/ 3362627 w 3362627"/>
                <a:gd name="connsiteY3" fmla="*/ 434665 h 921717"/>
                <a:gd name="connsiteX4" fmla="*/ 3051265 w 3362627"/>
                <a:gd name="connsiteY4" fmla="*/ 631717 h 921717"/>
                <a:gd name="connsiteX5" fmla="*/ 2767052 w 3362627"/>
                <a:gd name="connsiteY5" fmla="*/ 250413 h 921717"/>
                <a:gd name="connsiteX6" fmla="*/ 1862527 w 3362627"/>
                <a:gd name="connsiteY6" fmla="*/ 167709 h 921717"/>
                <a:gd name="connsiteX7" fmla="*/ 1478679 w 3362627"/>
                <a:gd name="connsiteY7" fmla="*/ 190803 h 921717"/>
                <a:gd name="connsiteX8" fmla="*/ 587355 w 3362627"/>
                <a:gd name="connsiteY8" fmla="*/ 381199 h 921717"/>
                <a:gd name="connsiteX9" fmla="*/ 396174 w 3362627"/>
                <a:gd name="connsiteY9" fmla="*/ 921717 h 921717"/>
                <a:gd name="connsiteX10" fmla="*/ 2143 w 3362627"/>
                <a:gd name="connsiteY10" fmla="*/ 554471 h 921717"/>
                <a:gd name="connsiteX11" fmla="*/ 471853 w 3362627"/>
                <a:gd name="connsiteY11" fmla="*/ 92413 h 921717"/>
                <a:gd name="connsiteX12" fmla="*/ 1085130 w 3362627"/>
                <a:gd name="connsiteY12" fmla="*/ 5028 h 921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62627" h="921717">
                  <a:moveTo>
                    <a:pt x="1085130" y="5028"/>
                  </a:moveTo>
                  <a:lnTo>
                    <a:pt x="2104285" y="0"/>
                  </a:lnTo>
                  <a:lnTo>
                    <a:pt x="2924451" y="12883"/>
                  </a:lnTo>
                  <a:cubicBezTo>
                    <a:pt x="3243297" y="149695"/>
                    <a:pt x="3337959" y="392690"/>
                    <a:pt x="3362627" y="434665"/>
                  </a:cubicBezTo>
                  <a:cubicBezTo>
                    <a:pt x="2899411" y="821556"/>
                    <a:pt x="3086369" y="589131"/>
                    <a:pt x="3051265" y="631717"/>
                  </a:cubicBezTo>
                  <a:cubicBezTo>
                    <a:pt x="3016161" y="674303"/>
                    <a:pt x="2965175" y="327748"/>
                    <a:pt x="2767052" y="250413"/>
                  </a:cubicBezTo>
                  <a:cubicBezTo>
                    <a:pt x="2568929" y="173078"/>
                    <a:pt x="2072422" y="222406"/>
                    <a:pt x="1862527" y="167709"/>
                  </a:cubicBezTo>
                  <a:lnTo>
                    <a:pt x="1478679" y="190803"/>
                  </a:lnTo>
                  <a:cubicBezTo>
                    <a:pt x="1294384" y="299544"/>
                    <a:pt x="806273" y="245904"/>
                    <a:pt x="587355" y="381199"/>
                  </a:cubicBezTo>
                  <a:cubicBezTo>
                    <a:pt x="368437" y="516494"/>
                    <a:pt x="484726" y="267136"/>
                    <a:pt x="396174" y="921717"/>
                  </a:cubicBezTo>
                  <a:cubicBezTo>
                    <a:pt x="161319" y="663736"/>
                    <a:pt x="-22020" y="717716"/>
                    <a:pt x="2143" y="554471"/>
                  </a:cubicBezTo>
                  <a:cubicBezTo>
                    <a:pt x="26306" y="391226"/>
                    <a:pt x="291355" y="220566"/>
                    <a:pt x="471853" y="92413"/>
                  </a:cubicBezTo>
                  <a:cubicBezTo>
                    <a:pt x="707079" y="-29126"/>
                    <a:pt x="888405" y="11053"/>
                    <a:pt x="1085130" y="502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44"/>
            <p:cNvSpPr/>
            <p:nvPr/>
          </p:nvSpPr>
          <p:spPr>
            <a:xfrm rot="10800000">
              <a:off x="923586" y="6445390"/>
              <a:ext cx="738283" cy="30182"/>
            </a:xfrm>
            <a:custGeom>
              <a:avLst/>
              <a:gdLst>
                <a:gd name="connsiteX0" fmla="*/ 0 w 2384018"/>
                <a:gd name="connsiteY0" fmla="*/ 0 h 1264138"/>
                <a:gd name="connsiteX1" fmla="*/ 2384018 w 2384018"/>
                <a:gd name="connsiteY1" fmla="*/ 0 h 1264138"/>
                <a:gd name="connsiteX2" fmla="*/ 2384018 w 2384018"/>
                <a:gd name="connsiteY2" fmla="*/ 1264138 h 1264138"/>
                <a:gd name="connsiteX3" fmla="*/ 0 w 2384018"/>
                <a:gd name="connsiteY3" fmla="*/ 1264138 h 1264138"/>
                <a:gd name="connsiteX4" fmla="*/ 0 w 2384018"/>
                <a:gd name="connsiteY4" fmla="*/ 0 h 1264138"/>
                <a:gd name="connsiteX0" fmla="*/ 0 w 2384018"/>
                <a:gd name="connsiteY0" fmla="*/ 0 h 1264138"/>
                <a:gd name="connsiteX1" fmla="*/ 2384018 w 2384018"/>
                <a:gd name="connsiteY1" fmla="*/ 0 h 1264138"/>
                <a:gd name="connsiteX2" fmla="*/ 2384018 w 2384018"/>
                <a:gd name="connsiteY2" fmla="*/ 1264138 h 1264138"/>
                <a:gd name="connsiteX3" fmla="*/ 2105025 w 2384018"/>
                <a:gd name="connsiteY3" fmla="*/ 168763 h 1264138"/>
                <a:gd name="connsiteX4" fmla="*/ 0 w 2384018"/>
                <a:gd name="connsiteY4" fmla="*/ 0 h 1264138"/>
                <a:gd name="connsiteX0" fmla="*/ 0 w 2838451"/>
                <a:gd name="connsiteY0" fmla="*/ 0 h 1264138"/>
                <a:gd name="connsiteX1" fmla="*/ 2384018 w 2838451"/>
                <a:gd name="connsiteY1" fmla="*/ 0 h 1264138"/>
                <a:gd name="connsiteX2" fmla="*/ 2838450 w 2838451"/>
                <a:gd name="connsiteY2" fmla="*/ 479533 h 1264138"/>
                <a:gd name="connsiteX3" fmla="*/ 2384018 w 2838451"/>
                <a:gd name="connsiteY3" fmla="*/ 1264138 h 1264138"/>
                <a:gd name="connsiteX4" fmla="*/ 2105025 w 2838451"/>
                <a:gd name="connsiteY4" fmla="*/ 168763 h 1264138"/>
                <a:gd name="connsiteX5" fmla="*/ 0 w 2838451"/>
                <a:gd name="connsiteY5" fmla="*/ 0 h 1264138"/>
                <a:gd name="connsiteX0" fmla="*/ 0 w 2838451"/>
                <a:gd name="connsiteY0" fmla="*/ 0 h 1264138"/>
                <a:gd name="connsiteX1" fmla="*/ 2384018 w 2838451"/>
                <a:gd name="connsiteY1" fmla="*/ 0 h 1264138"/>
                <a:gd name="connsiteX2" fmla="*/ 2838450 w 2838451"/>
                <a:gd name="connsiteY2" fmla="*/ 479533 h 1264138"/>
                <a:gd name="connsiteX3" fmla="*/ 2384018 w 2838451"/>
                <a:gd name="connsiteY3" fmla="*/ 1264138 h 1264138"/>
                <a:gd name="connsiteX4" fmla="*/ 2571750 w 2838451"/>
                <a:gd name="connsiteY4" fmla="*/ 470008 h 1264138"/>
                <a:gd name="connsiteX5" fmla="*/ 2105025 w 2838451"/>
                <a:gd name="connsiteY5" fmla="*/ 168763 h 1264138"/>
                <a:gd name="connsiteX6" fmla="*/ 0 w 2838451"/>
                <a:gd name="connsiteY6" fmla="*/ 0 h 1264138"/>
                <a:gd name="connsiteX0" fmla="*/ 0 w 2838451"/>
                <a:gd name="connsiteY0" fmla="*/ 0 h 1264138"/>
                <a:gd name="connsiteX1" fmla="*/ 2384018 w 2838451"/>
                <a:gd name="connsiteY1" fmla="*/ 0 h 1264138"/>
                <a:gd name="connsiteX2" fmla="*/ 2838450 w 2838451"/>
                <a:gd name="connsiteY2" fmla="*/ 479533 h 1264138"/>
                <a:gd name="connsiteX3" fmla="*/ 2384018 w 2838451"/>
                <a:gd name="connsiteY3" fmla="*/ 1264138 h 1264138"/>
                <a:gd name="connsiteX4" fmla="*/ 2571750 w 2838451"/>
                <a:gd name="connsiteY4" fmla="*/ 470008 h 1264138"/>
                <a:gd name="connsiteX5" fmla="*/ 2105025 w 2838451"/>
                <a:gd name="connsiteY5" fmla="*/ 168763 h 1264138"/>
                <a:gd name="connsiteX6" fmla="*/ 0 w 2838451"/>
                <a:gd name="connsiteY6" fmla="*/ 0 h 1264138"/>
                <a:gd name="connsiteX0" fmla="*/ 0 w 2838451"/>
                <a:gd name="connsiteY0" fmla="*/ 330092 h 1594230"/>
                <a:gd name="connsiteX1" fmla="*/ 1200150 w 2838451"/>
                <a:gd name="connsiteY1" fmla="*/ 0 h 1594230"/>
                <a:gd name="connsiteX2" fmla="*/ 2384018 w 2838451"/>
                <a:gd name="connsiteY2" fmla="*/ 330092 h 1594230"/>
                <a:gd name="connsiteX3" fmla="*/ 2838450 w 2838451"/>
                <a:gd name="connsiteY3" fmla="*/ 809625 h 1594230"/>
                <a:gd name="connsiteX4" fmla="*/ 2384018 w 2838451"/>
                <a:gd name="connsiteY4" fmla="*/ 1594230 h 1594230"/>
                <a:gd name="connsiteX5" fmla="*/ 2571750 w 2838451"/>
                <a:gd name="connsiteY5" fmla="*/ 800100 h 1594230"/>
                <a:gd name="connsiteX6" fmla="*/ 2105025 w 2838451"/>
                <a:gd name="connsiteY6" fmla="*/ 498855 h 1594230"/>
                <a:gd name="connsiteX7" fmla="*/ 0 w 2838451"/>
                <a:gd name="connsiteY7" fmla="*/ 330092 h 1594230"/>
                <a:gd name="connsiteX0" fmla="*/ 0 w 2838451"/>
                <a:gd name="connsiteY0" fmla="*/ 330092 h 1594230"/>
                <a:gd name="connsiteX1" fmla="*/ 1200150 w 2838451"/>
                <a:gd name="connsiteY1" fmla="*/ 0 h 1594230"/>
                <a:gd name="connsiteX2" fmla="*/ 2384018 w 2838451"/>
                <a:gd name="connsiteY2" fmla="*/ 330092 h 1594230"/>
                <a:gd name="connsiteX3" fmla="*/ 2838450 w 2838451"/>
                <a:gd name="connsiteY3" fmla="*/ 809625 h 1594230"/>
                <a:gd name="connsiteX4" fmla="*/ 2384018 w 2838451"/>
                <a:gd name="connsiteY4" fmla="*/ 1594230 h 1594230"/>
                <a:gd name="connsiteX5" fmla="*/ 2571750 w 2838451"/>
                <a:gd name="connsiteY5" fmla="*/ 800100 h 1594230"/>
                <a:gd name="connsiteX6" fmla="*/ 2105025 w 2838451"/>
                <a:gd name="connsiteY6" fmla="*/ 498855 h 1594230"/>
                <a:gd name="connsiteX7" fmla="*/ 1228639 w 2838451"/>
                <a:gd name="connsiteY7" fmla="*/ 93390 h 1594230"/>
                <a:gd name="connsiteX8" fmla="*/ 0 w 2838451"/>
                <a:gd name="connsiteY8" fmla="*/ 330092 h 1594230"/>
                <a:gd name="connsiteX0" fmla="*/ 0 w 2838451"/>
                <a:gd name="connsiteY0" fmla="*/ 330092 h 1594230"/>
                <a:gd name="connsiteX1" fmla="*/ 1200150 w 2838451"/>
                <a:gd name="connsiteY1" fmla="*/ 0 h 1594230"/>
                <a:gd name="connsiteX2" fmla="*/ 2384018 w 2838451"/>
                <a:gd name="connsiteY2" fmla="*/ 330092 h 1594230"/>
                <a:gd name="connsiteX3" fmla="*/ 2838450 w 2838451"/>
                <a:gd name="connsiteY3" fmla="*/ 809625 h 1594230"/>
                <a:gd name="connsiteX4" fmla="*/ 2384018 w 2838451"/>
                <a:gd name="connsiteY4" fmla="*/ 1594230 h 1594230"/>
                <a:gd name="connsiteX5" fmla="*/ 2571750 w 2838451"/>
                <a:gd name="connsiteY5" fmla="*/ 800100 h 1594230"/>
                <a:gd name="connsiteX6" fmla="*/ 2105025 w 2838451"/>
                <a:gd name="connsiteY6" fmla="*/ 498855 h 1594230"/>
                <a:gd name="connsiteX7" fmla="*/ 1390564 w 2838451"/>
                <a:gd name="connsiteY7" fmla="*/ 160065 h 1594230"/>
                <a:gd name="connsiteX8" fmla="*/ 0 w 2838451"/>
                <a:gd name="connsiteY8" fmla="*/ 330092 h 1594230"/>
                <a:gd name="connsiteX0" fmla="*/ 0 w 2838451"/>
                <a:gd name="connsiteY0" fmla="*/ 330092 h 1594230"/>
                <a:gd name="connsiteX1" fmla="*/ 1200150 w 2838451"/>
                <a:gd name="connsiteY1" fmla="*/ 0 h 1594230"/>
                <a:gd name="connsiteX2" fmla="*/ 2384018 w 2838451"/>
                <a:gd name="connsiteY2" fmla="*/ 330092 h 1594230"/>
                <a:gd name="connsiteX3" fmla="*/ 2838450 w 2838451"/>
                <a:gd name="connsiteY3" fmla="*/ 809625 h 1594230"/>
                <a:gd name="connsiteX4" fmla="*/ 2384018 w 2838451"/>
                <a:gd name="connsiteY4" fmla="*/ 1594230 h 1594230"/>
                <a:gd name="connsiteX5" fmla="*/ 2571750 w 2838451"/>
                <a:gd name="connsiteY5" fmla="*/ 800100 h 1594230"/>
                <a:gd name="connsiteX6" fmla="*/ 2105025 w 2838451"/>
                <a:gd name="connsiteY6" fmla="*/ 498855 h 1594230"/>
                <a:gd name="connsiteX7" fmla="*/ 1390564 w 2838451"/>
                <a:gd name="connsiteY7" fmla="*/ 160065 h 1594230"/>
                <a:gd name="connsiteX8" fmla="*/ 0 w 2838451"/>
                <a:gd name="connsiteY8" fmla="*/ 330092 h 1594230"/>
                <a:gd name="connsiteX0" fmla="*/ 0 w 2838451"/>
                <a:gd name="connsiteY0" fmla="*/ 330092 h 1594230"/>
                <a:gd name="connsiteX1" fmla="*/ 1200150 w 2838451"/>
                <a:gd name="connsiteY1" fmla="*/ 0 h 1594230"/>
                <a:gd name="connsiteX2" fmla="*/ 2384018 w 2838451"/>
                <a:gd name="connsiteY2" fmla="*/ 330092 h 1594230"/>
                <a:gd name="connsiteX3" fmla="*/ 2838450 w 2838451"/>
                <a:gd name="connsiteY3" fmla="*/ 809625 h 1594230"/>
                <a:gd name="connsiteX4" fmla="*/ 2384018 w 2838451"/>
                <a:gd name="connsiteY4" fmla="*/ 1594230 h 1594230"/>
                <a:gd name="connsiteX5" fmla="*/ 2571750 w 2838451"/>
                <a:gd name="connsiteY5" fmla="*/ 800100 h 1594230"/>
                <a:gd name="connsiteX6" fmla="*/ 2105025 w 2838451"/>
                <a:gd name="connsiteY6" fmla="*/ 498855 h 1594230"/>
                <a:gd name="connsiteX7" fmla="*/ 1390564 w 2838451"/>
                <a:gd name="connsiteY7" fmla="*/ 160065 h 1594230"/>
                <a:gd name="connsiteX8" fmla="*/ 0 w 2838451"/>
                <a:gd name="connsiteY8" fmla="*/ 330092 h 1594230"/>
                <a:gd name="connsiteX0" fmla="*/ 0 w 2838451"/>
                <a:gd name="connsiteY0" fmla="*/ 330092 h 1298955"/>
                <a:gd name="connsiteX1" fmla="*/ 1200150 w 2838451"/>
                <a:gd name="connsiteY1" fmla="*/ 0 h 1298955"/>
                <a:gd name="connsiteX2" fmla="*/ 2384018 w 2838451"/>
                <a:gd name="connsiteY2" fmla="*/ 330092 h 1298955"/>
                <a:gd name="connsiteX3" fmla="*/ 2838450 w 2838451"/>
                <a:gd name="connsiteY3" fmla="*/ 809625 h 1298955"/>
                <a:gd name="connsiteX4" fmla="*/ 2041118 w 2838451"/>
                <a:gd name="connsiteY4" fmla="*/ 1298955 h 1298955"/>
                <a:gd name="connsiteX5" fmla="*/ 2571750 w 2838451"/>
                <a:gd name="connsiteY5" fmla="*/ 800100 h 1298955"/>
                <a:gd name="connsiteX6" fmla="*/ 2105025 w 2838451"/>
                <a:gd name="connsiteY6" fmla="*/ 498855 h 1298955"/>
                <a:gd name="connsiteX7" fmla="*/ 1390564 w 2838451"/>
                <a:gd name="connsiteY7" fmla="*/ 160065 h 1298955"/>
                <a:gd name="connsiteX8" fmla="*/ 0 w 2838451"/>
                <a:gd name="connsiteY8" fmla="*/ 330092 h 1298955"/>
                <a:gd name="connsiteX0" fmla="*/ 0 w 2838451"/>
                <a:gd name="connsiteY0" fmla="*/ 330092 h 1298955"/>
                <a:gd name="connsiteX1" fmla="*/ 1200150 w 2838451"/>
                <a:gd name="connsiteY1" fmla="*/ 0 h 1298955"/>
                <a:gd name="connsiteX2" fmla="*/ 2384018 w 2838451"/>
                <a:gd name="connsiteY2" fmla="*/ 330092 h 1298955"/>
                <a:gd name="connsiteX3" fmla="*/ 2838450 w 2838451"/>
                <a:gd name="connsiteY3" fmla="*/ 809625 h 1298955"/>
                <a:gd name="connsiteX4" fmla="*/ 2041118 w 2838451"/>
                <a:gd name="connsiteY4" fmla="*/ 1298955 h 1298955"/>
                <a:gd name="connsiteX5" fmla="*/ 2571750 w 2838451"/>
                <a:gd name="connsiteY5" fmla="*/ 800100 h 1298955"/>
                <a:gd name="connsiteX6" fmla="*/ 2105025 w 2838451"/>
                <a:gd name="connsiteY6" fmla="*/ 498855 h 1298955"/>
                <a:gd name="connsiteX7" fmla="*/ 1390564 w 2838451"/>
                <a:gd name="connsiteY7" fmla="*/ 160065 h 1298955"/>
                <a:gd name="connsiteX8" fmla="*/ 0 w 2838451"/>
                <a:gd name="connsiteY8" fmla="*/ 330092 h 1298955"/>
                <a:gd name="connsiteX0" fmla="*/ 0 w 2838451"/>
                <a:gd name="connsiteY0" fmla="*/ 170027 h 1138890"/>
                <a:gd name="connsiteX1" fmla="*/ 2384018 w 2838451"/>
                <a:gd name="connsiteY1" fmla="*/ 170027 h 1138890"/>
                <a:gd name="connsiteX2" fmla="*/ 2838450 w 2838451"/>
                <a:gd name="connsiteY2" fmla="*/ 649560 h 1138890"/>
                <a:gd name="connsiteX3" fmla="*/ 2041118 w 2838451"/>
                <a:gd name="connsiteY3" fmla="*/ 1138890 h 1138890"/>
                <a:gd name="connsiteX4" fmla="*/ 2571750 w 2838451"/>
                <a:gd name="connsiteY4" fmla="*/ 640035 h 1138890"/>
                <a:gd name="connsiteX5" fmla="*/ 2105025 w 2838451"/>
                <a:gd name="connsiteY5" fmla="*/ 338790 h 1138890"/>
                <a:gd name="connsiteX6" fmla="*/ 1390564 w 2838451"/>
                <a:gd name="connsiteY6" fmla="*/ 0 h 1138890"/>
                <a:gd name="connsiteX7" fmla="*/ 0 w 2838451"/>
                <a:gd name="connsiteY7" fmla="*/ 170027 h 1138890"/>
                <a:gd name="connsiteX0" fmla="*/ 0 w 2838451"/>
                <a:gd name="connsiteY0" fmla="*/ 30004 h 998867"/>
                <a:gd name="connsiteX1" fmla="*/ 2384018 w 2838451"/>
                <a:gd name="connsiteY1" fmla="*/ 30004 h 998867"/>
                <a:gd name="connsiteX2" fmla="*/ 2838450 w 2838451"/>
                <a:gd name="connsiteY2" fmla="*/ 509537 h 998867"/>
                <a:gd name="connsiteX3" fmla="*/ 2041118 w 2838451"/>
                <a:gd name="connsiteY3" fmla="*/ 998867 h 998867"/>
                <a:gd name="connsiteX4" fmla="*/ 2571750 w 2838451"/>
                <a:gd name="connsiteY4" fmla="*/ 500012 h 998867"/>
                <a:gd name="connsiteX5" fmla="*/ 2105025 w 2838451"/>
                <a:gd name="connsiteY5" fmla="*/ 198767 h 998867"/>
                <a:gd name="connsiteX6" fmla="*/ 1381039 w 2838451"/>
                <a:gd name="connsiteY6" fmla="*/ 136202 h 998867"/>
                <a:gd name="connsiteX7" fmla="*/ 0 w 2838451"/>
                <a:gd name="connsiteY7" fmla="*/ 30004 h 998867"/>
                <a:gd name="connsiteX0" fmla="*/ 0 w 2838451"/>
                <a:gd name="connsiteY0" fmla="*/ 231681 h 1200544"/>
                <a:gd name="connsiteX1" fmla="*/ 2298293 w 2838451"/>
                <a:gd name="connsiteY1" fmla="*/ 12606 h 1200544"/>
                <a:gd name="connsiteX2" fmla="*/ 2838450 w 2838451"/>
                <a:gd name="connsiteY2" fmla="*/ 711214 h 1200544"/>
                <a:gd name="connsiteX3" fmla="*/ 2041118 w 2838451"/>
                <a:gd name="connsiteY3" fmla="*/ 1200544 h 1200544"/>
                <a:gd name="connsiteX4" fmla="*/ 2571750 w 2838451"/>
                <a:gd name="connsiteY4" fmla="*/ 701689 h 1200544"/>
                <a:gd name="connsiteX5" fmla="*/ 2105025 w 2838451"/>
                <a:gd name="connsiteY5" fmla="*/ 400444 h 1200544"/>
                <a:gd name="connsiteX6" fmla="*/ 1381039 w 2838451"/>
                <a:gd name="connsiteY6" fmla="*/ 337879 h 1200544"/>
                <a:gd name="connsiteX7" fmla="*/ 0 w 2838451"/>
                <a:gd name="connsiteY7" fmla="*/ 231681 h 1200544"/>
                <a:gd name="connsiteX0" fmla="*/ 0 w 2838451"/>
                <a:gd name="connsiteY0" fmla="*/ 231681 h 1200544"/>
                <a:gd name="connsiteX1" fmla="*/ 2298293 w 2838451"/>
                <a:gd name="connsiteY1" fmla="*/ 12606 h 1200544"/>
                <a:gd name="connsiteX2" fmla="*/ 2838450 w 2838451"/>
                <a:gd name="connsiteY2" fmla="*/ 711214 h 1200544"/>
                <a:gd name="connsiteX3" fmla="*/ 2041118 w 2838451"/>
                <a:gd name="connsiteY3" fmla="*/ 1200544 h 1200544"/>
                <a:gd name="connsiteX4" fmla="*/ 2571750 w 2838451"/>
                <a:gd name="connsiteY4" fmla="*/ 701689 h 1200544"/>
                <a:gd name="connsiteX5" fmla="*/ 2219325 w 2838451"/>
                <a:gd name="connsiteY5" fmla="*/ 200419 h 1200544"/>
                <a:gd name="connsiteX6" fmla="*/ 1381039 w 2838451"/>
                <a:gd name="connsiteY6" fmla="*/ 337879 h 1200544"/>
                <a:gd name="connsiteX7" fmla="*/ 0 w 2838451"/>
                <a:gd name="connsiteY7" fmla="*/ 231681 h 1200544"/>
                <a:gd name="connsiteX0" fmla="*/ 71 w 2838522"/>
                <a:gd name="connsiteY0" fmla="*/ 231681 h 1200544"/>
                <a:gd name="connsiteX1" fmla="*/ 2298364 w 2838522"/>
                <a:gd name="connsiteY1" fmla="*/ 12606 h 1200544"/>
                <a:gd name="connsiteX2" fmla="*/ 2838521 w 2838522"/>
                <a:gd name="connsiteY2" fmla="*/ 711214 h 1200544"/>
                <a:gd name="connsiteX3" fmla="*/ 2041189 w 2838522"/>
                <a:gd name="connsiteY3" fmla="*/ 1200544 h 1200544"/>
                <a:gd name="connsiteX4" fmla="*/ 2571821 w 2838522"/>
                <a:gd name="connsiteY4" fmla="*/ 701689 h 1200544"/>
                <a:gd name="connsiteX5" fmla="*/ 2219396 w 2838522"/>
                <a:gd name="connsiteY5" fmla="*/ 200419 h 1200544"/>
                <a:gd name="connsiteX6" fmla="*/ 71 w 2838522"/>
                <a:gd name="connsiteY6" fmla="*/ 231681 h 1200544"/>
                <a:gd name="connsiteX0" fmla="*/ 71 w 2838522"/>
                <a:gd name="connsiteY0" fmla="*/ 231681 h 711214"/>
                <a:gd name="connsiteX1" fmla="*/ 2298364 w 2838522"/>
                <a:gd name="connsiteY1" fmla="*/ 12606 h 711214"/>
                <a:gd name="connsiteX2" fmla="*/ 2838521 w 2838522"/>
                <a:gd name="connsiteY2" fmla="*/ 711214 h 711214"/>
                <a:gd name="connsiteX3" fmla="*/ 2571821 w 2838522"/>
                <a:gd name="connsiteY3" fmla="*/ 701689 h 711214"/>
                <a:gd name="connsiteX4" fmla="*/ 2219396 w 2838522"/>
                <a:gd name="connsiteY4" fmla="*/ 200419 h 711214"/>
                <a:gd name="connsiteX5" fmla="*/ 71 w 2838522"/>
                <a:gd name="connsiteY5" fmla="*/ 231681 h 711214"/>
                <a:gd name="connsiteX0" fmla="*/ 71 w 2838522"/>
                <a:gd name="connsiteY0" fmla="*/ 231681 h 711214"/>
                <a:gd name="connsiteX1" fmla="*/ 2298364 w 2838522"/>
                <a:gd name="connsiteY1" fmla="*/ 12606 h 711214"/>
                <a:gd name="connsiteX2" fmla="*/ 2838521 w 2838522"/>
                <a:gd name="connsiteY2" fmla="*/ 711214 h 711214"/>
                <a:gd name="connsiteX3" fmla="*/ 2352746 w 2838522"/>
                <a:gd name="connsiteY3" fmla="*/ 682639 h 711214"/>
                <a:gd name="connsiteX4" fmla="*/ 2219396 w 2838522"/>
                <a:gd name="connsiteY4" fmla="*/ 200419 h 711214"/>
                <a:gd name="connsiteX5" fmla="*/ 71 w 2838522"/>
                <a:gd name="connsiteY5" fmla="*/ 231681 h 711214"/>
                <a:gd name="connsiteX0" fmla="*/ 71 w 2771847"/>
                <a:gd name="connsiteY0" fmla="*/ 231681 h 682639"/>
                <a:gd name="connsiteX1" fmla="*/ 2298364 w 2771847"/>
                <a:gd name="connsiteY1" fmla="*/ 12606 h 682639"/>
                <a:gd name="connsiteX2" fmla="*/ 2771846 w 2771847"/>
                <a:gd name="connsiteY2" fmla="*/ 396889 h 682639"/>
                <a:gd name="connsiteX3" fmla="*/ 2352746 w 2771847"/>
                <a:gd name="connsiteY3" fmla="*/ 682639 h 682639"/>
                <a:gd name="connsiteX4" fmla="*/ 2219396 w 2771847"/>
                <a:gd name="connsiteY4" fmla="*/ 200419 h 682639"/>
                <a:gd name="connsiteX5" fmla="*/ 71 w 2771847"/>
                <a:gd name="connsiteY5" fmla="*/ 231681 h 682639"/>
                <a:gd name="connsiteX0" fmla="*/ 71 w 2771847"/>
                <a:gd name="connsiteY0" fmla="*/ 231681 h 625489"/>
                <a:gd name="connsiteX1" fmla="*/ 2298364 w 2771847"/>
                <a:gd name="connsiteY1" fmla="*/ 12606 h 625489"/>
                <a:gd name="connsiteX2" fmla="*/ 2771846 w 2771847"/>
                <a:gd name="connsiteY2" fmla="*/ 396889 h 625489"/>
                <a:gd name="connsiteX3" fmla="*/ 2428946 w 2771847"/>
                <a:gd name="connsiteY3" fmla="*/ 625489 h 625489"/>
                <a:gd name="connsiteX4" fmla="*/ 2219396 w 2771847"/>
                <a:gd name="connsiteY4" fmla="*/ 200419 h 625489"/>
                <a:gd name="connsiteX5" fmla="*/ 71 w 2771847"/>
                <a:gd name="connsiteY5" fmla="*/ 231681 h 625489"/>
                <a:gd name="connsiteX0" fmla="*/ 71 w 2771847"/>
                <a:gd name="connsiteY0" fmla="*/ 231681 h 396889"/>
                <a:gd name="connsiteX1" fmla="*/ 2298364 w 2771847"/>
                <a:gd name="connsiteY1" fmla="*/ 12606 h 396889"/>
                <a:gd name="connsiteX2" fmla="*/ 2771846 w 2771847"/>
                <a:gd name="connsiteY2" fmla="*/ 396889 h 396889"/>
                <a:gd name="connsiteX3" fmla="*/ 2219396 w 2771847"/>
                <a:gd name="connsiteY3" fmla="*/ 200419 h 396889"/>
                <a:gd name="connsiteX4" fmla="*/ 71 w 2771847"/>
                <a:gd name="connsiteY4" fmla="*/ 231681 h 396889"/>
                <a:gd name="connsiteX0" fmla="*/ 71 w 2771847"/>
                <a:gd name="connsiteY0" fmla="*/ 231681 h 396889"/>
                <a:gd name="connsiteX1" fmla="*/ 2298364 w 2771847"/>
                <a:gd name="connsiteY1" fmla="*/ 12606 h 396889"/>
                <a:gd name="connsiteX2" fmla="*/ 2771846 w 2771847"/>
                <a:gd name="connsiteY2" fmla="*/ 396889 h 396889"/>
                <a:gd name="connsiteX3" fmla="*/ 2219396 w 2771847"/>
                <a:gd name="connsiteY3" fmla="*/ 114694 h 396889"/>
                <a:gd name="connsiteX4" fmla="*/ 71 w 2771847"/>
                <a:gd name="connsiteY4" fmla="*/ 231681 h 396889"/>
                <a:gd name="connsiteX0" fmla="*/ 71 w 2721047"/>
                <a:gd name="connsiteY0" fmla="*/ 231681 h 257189"/>
                <a:gd name="connsiteX1" fmla="*/ 2298364 w 2721047"/>
                <a:gd name="connsiteY1" fmla="*/ 12606 h 257189"/>
                <a:gd name="connsiteX2" fmla="*/ 2721046 w 2721047"/>
                <a:gd name="connsiteY2" fmla="*/ 257189 h 257189"/>
                <a:gd name="connsiteX3" fmla="*/ 2219396 w 2721047"/>
                <a:gd name="connsiteY3" fmla="*/ 114694 h 257189"/>
                <a:gd name="connsiteX4" fmla="*/ 71 w 2721047"/>
                <a:gd name="connsiteY4" fmla="*/ 231681 h 257189"/>
                <a:gd name="connsiteX0" fmla="*/ 71 w 2594048"/>
                <a:gd name="connsiteY0" fmla="*/ 231681 h 234670"/>
                <a:gd name="connsiteX1" fmla="*/ 2298364 w 2594048"/>
                <a:gd name="connsiteY1" fmla="*/ 12606 h 234670"/>
                <a:gd name="connsiteX2" fmla="*/ 2594046 w 2594048"/>
                <a:gd name="connsiteY2" fmla="*/ 180989 h 234670"/>
                <a:gd name="connsiteX3" fmla="*/ 2219396 w 2594048"/>
                <a:gd name="connsiteY3" fmla="*/ 114694 h 234670"/>
                <a:gd name="connsiteX4" fmla="*/ 71 w 2594048"/>
                <a:gd name="connsiteY4" fmla="*/ 231681 h 234670"/>
                <a:gd name="connsiteX0" fmla="*/ 71 w 2594047"/>
                <a:gd name="connsiteY0" fmla="*/ 256290 h 259279"/>
                <a:gd name="connsiteX1" fmla="*/ 2222164 w 2594047"/>
                <a:gd name="connsiteY1" fmla="*/ 11815 h 259279"/>
                <a:gd name="connsiteX2" fmla="*/ 2594046 w 2594047"/>
                <a:gd name="connsiteY2" fmla="*/ 205598 h 259279"/>
                <a:gd name="connsiteX3" fmla="*/ 2219396 w 2594047"/>
                <a:gd name="connsiteY3" fmla="*/ 139303 h 259279"/>
                <a:gd name="connsiteX4" fmla="*/ 71 w 2594047"/>
                <a:gd name="connsiteY4" fmla="*/ 256290 h 259279"/>
                <a:gd name="connsiteX0" fmla="*/ 71 w 2630688"/>
                <a:gd name="connsiteY0" fmla="*/ 256290 h 259279"/>
                <a:gd name="connsiteX1" fmla="*/ 2222164 w 2630688"/>
                <a:gd name="connsiteY1" fmla="*/ 11815 h 259279"/>
                <a:gd name="connsiteX2" fmla="*/ 2630687 w 2630688"/>
                <a:gd name="connsiteY2" fmla="*/ 83827 h 259279"/>
                <a:gd name="connsiteX3" fmla="*/ 2219396 w 2630688"/>
                <a:gd name="connsiteY3" fmla="*/ 139303 h 259279"/>
                <a:gd name="connsiteX4" fmla="*/ 71 w 2630688"/>
                <a:gd name="connsiteY4" fmla="*/ 256290 h 259279"/>
                <a:gd name="connsiteX0" fmla="*/ 70 w 2653235"/>
                <a:gd name="connsiteY0" fmla="*/ 14889 h 161735"/>
                <a:gd name="connsiteX1" fmla="*/ 2244711 w 2653235"/>
                <a:gd name="connsiteY1" fmla="*/ 34247 h 161735"/>
                <a:gd name="connsiteX2" fmla="*/ 2653234 w 2653235"/>
                <a:gd name="connsiteY2" fmla="*/ 106259 h 161735"/>
                <a:gd name="connsiteX3" fmla="*/ 2241943 w 2653235"/>
                <a:gd name="connsiteY3" fmla="*/ 161735 h 161735"/>
                <a:gd name="connsiteX4" fmla="*/ 70 w 2653235"/>
                <a:gd name="connsiteY4" fmla="*/ 14889 h 161735"/>
                <a:gd name="connsiteX0" fmla="*/ 70 w 2653235"/>
                <a:gd name="connsiteY0" fmla="*/ 184546 h 331392"/>
                <a:gd name="connsiteX1" fmla="*/ 2244711 w 2653235"/>
                <a:gd name="connsiteY1" fmla="*/ 14480 h 331392"/>
                <a:gd name="connsiteX2" fmla="*/ 2653234 w 2653235"/>
                <a:gd name="connsiteY2" fmla="*/ 275916 h 331392"/>
                <a:gd name="connsiteX3" fmla="*/ 2241943 w 2653235"/>
                <a:gd name="connsiteY3" fmla="*/ 331392 h 331392"/>
                <a:gd name="connsiteX4" fmla="*/ 70 w 2653235"/>
                <a:gd name="connsiteY4" fmla="*/ 184546 h 33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53235" h="331392">
                  <a:moveTo>
                    <a:pt x="70" y="184546"/>
                  </a:moveTo>
                  <a:cubicBezTo>
                    <a:pt x="165646" y="212884"/>
                    <a:pt x="1771636" y="-65442"/>
                    <a:pt x="2244711" y="14480"/>
                  </a:cubicBezTo>
                  <a:cubicBezTo>
                    <a:pt x="2243788" y="110824"/>
                    <a:pt x="2654157" y="179572"/>
                    <a:pt x="2653234" y="275916"/>
                  </a:cubicBezTo>
                  <a:lnTo>
                    <a:pt x="2241943" y="331392"/>
                  </a:lnTo>
                  <a:cubicBezTo>
                    <a:pt x="1813318" y="253057"/>
                    <a:pt x="-13091" y="215848"/>
                    <a:pt x="70" y="18454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楕円 70"/>
            <p:cNvSpPr/>
            <p:nvPr/>
          </p:nvSpPr>
          <p:spPr>
            <a:xfrm>
              <a:off x="1265666" y="6213200"/>
              <a:ext cx="277480" cy="219814"/>
            </a:xfrm>
            <a:prstGeom prst="ellipse">
              <a:avLst/>
            </a:prstGeom>
            <a:solidFill>
              <a:schemeClr val="tx1"/>
            </a:solidFill>
            <a:ln w="476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楕円 71"/>
            <p:cNvSpPr/>
            <p:nvPr/>
          </p:nvSpPr>
          <p:spPr>
            <a:xfrm>
              <a:off x="2526936" y="6222240"/>
              <a:ext cx="273784" cy="230221"/>
            </a:xfrm>
            <a:prstGeom prst="ellipse">
              <a:avLst/>
            </a:prstGeom>
            <a:solidFill>
              <a:schemeClr val="tx1"/>
            </a:solidFill>
            <a:ln w="476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二等辺三角形 47"/>
            <p:cNvSpPr/>
            <p:nvPr/>
          </p:nvSpPr>
          <p:spPr>
            <a:xfrm>
              <a:off x="1781945" y="5895333"/>
              <a:ext cx="112522" cy="292370"/>
            </a:xfrm>
            <a:custGeom>
              <a:avLst/>
              <a:gdLst>
                <a:gd name="connsiteX0" fmla="*/ 0 w 771762"/>
                <a:gd name="connsiteY0" fmla="*/ 1070727 h 1070727"/>
                <a:gd name="connsiteX1" fmla="*/ 385881 w 771762"/>
                <a:gd name="connsiteY1" fmla="*/ 0 h 1070727"/>
                <a:gd name="connsiteX2" fmla="*/ 771762 w 771762"/>
                <a:gd name="connsiteY2" fmla="*/ 1070727 h 1070727"/>
                <a:gd name="connsiteX3" fmla="*/ 0 w 771762"/>
                <a:gd name="connsiteY3" fmla="*/ 1070727 h 1070727"/>
                <a:gd name="connsiteX0" fmla="*/ 0 w 771762"/>
                <a:gd name="connsiteY0" fmla="*/ 1070727 h 1070727"/>
                <a:gd name="connsiteX1" fmla="*/ 456603 w 771762"/>
                <a:gd name="connsiteY1" fmla="*/ 593188 h 1070727"/>
                <a:gd name="connsiteX2" fmla="*/ 385881 w 771762"/>
                <a:gd name="connsiteY2" fmla="*/ 0 h 1070727"/>
                <a:gd name="connsiteX3" fmla="*/ 771762 w 771762"/>
                <a:gd name="connsiteY3" fmla="*/ 1070727 h 1070727"/>
                <a:gd name="connsiteX4" fmla="*/ 0 w 771762"/>
                <a:gd name="connsiteY4" fmla="*/ 1070727 h 1070727"/>
                <a:gd name="connsiteX0" fmla="*/ 0 w 438387"/>
                <a:gd name="connsiteY0" fmla="*/ 1051677 h 1070727"/>
                <a:gd name="connsiteX1" fmla="*/ 123228 w 438387"/>
                <a:gd name="connsiteY1" fmla="*/ 593188 h 1070727"/>
                <a:gd name="connsiteX2" fmla="*/ 52506 w 438387"/>
                <a:gd name="connsiteY2" fmla="*/ 0 h 1070727"/>
                <a:gd name="connsiteX3" fmla="*/ 438387 w 438387"/>
                <a:gd name="connsiteY3" fmla="*/ 1070727 h 1070727"/>
                <a:gd name="connsiteX4" fmla="*/ 0 w 438387"/>
                <a:gd name="connsiteY4" fmla="*/ 1051677 h 1070727"/>
                <a:gd name="connsiteX0" fmla="*/ 0 w 438387"/>
                <a:gd name="connsiteY0" fmla="*/ 1051677 h 1070727"/>
                <a:gd name="connsiteX1" fmla="*/ 123228 w 438387"/>
                <a:gd name="connsiteY1" fmla="*/ 593188 h 1070727"/>
                <a:gd name="connsiteX2" fmla="*/ 52506 w 438387"/>
                <a:gd name="connsiteY2" fmla="*/ 0 h 1070727"/>
                <a:gd name="connsiteX3" fmla="*/ 438387 w 438387"/>
                <a:gd name="connsiteY3" fmla="*/ 1070727 h 1070727"/>
                <a:gd name="connsiteX4" fmla="*/ 0 w 438387"/>
                <a:gd name="connsiteY4" fmla="*/ 1051677 h 1070727"/>
                <a:gd name="connsiteX0" fmla="*/ 0 w 703373"/>
                <a:gd name="connsiteY0" fmla="*/ 1205230 h 1205230"/>
                <a:gd name="connsiteX1" fmla="*/ 388214 w 703373"/>
                <a:gd name="connsiteY1" fmla="*/ 593188 h 1205230"/>
                <a:gd name="connsiteX2" fmla="*/ 317492 w 703373"/>
                <a:gd name="connsiteY2" fmla="*/ 0 h 1205230"/>
                <a:gd name="connsiteX3" fmla="*/ 703373 w 703373"/>
                <a:gd name="connsiteY3" fmla="*/ 1070727 h 1205230"/>
                <a:gd name="connsiteX4" fmla="*/ 0 w 703373"/>
                <a:gd name="connsiteY4" fmla="*/ 1205230 h 120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373" h="1205230">
                  <a:moveTo>
                    <a:pt x="0" y="1205230"/>
                  </a:moveTo>
                  <a:cubicBezTo>
                    <a:pt x="63301" y="1036525"/>
                    <a:pt x="248713" y="1161943"/>
                    <a:pt x="388214" y="593188"/>
                  </a:cubicBezTo>
                  <a:lnTo>
                    <a:pt x="317492" y="0"/>
                  </a:lnTo>
                  <a:lnTo>
                    <a:pt x="703373" y="1070727"/>
                  </a:lnTo>
                  <a:lnTo>
                    <a:pt x="0" y="12052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二等辺三角形 47"/>
            <p:cNvSpPr/>
            <p:nvPr/>
          </p:nvSpPr>
          <p:spPr>
            <a:xfrm>
              <a:off x="1988805" y="5902028"/>
              <a:ext cx="110643" cy="265551"/>
            </a:xfrm>
            <a:custGeom>
              <a:avLst/>
              <a:gdLst>
                <a:gd name="connsiteX0" fmla="*/ 0 w 771762"/>
                <a:gd name="connsiteY0" fmla="*/ 1070727 h 1070727"/>
                <a:gd name="connsiteX1" fmla="*/ 385881 w 771762"/>
                <a:gd name="connsiteY1" fmla="*/ 0 h 1070727"/>
                <a:gd name="connsiteX2" fmla="*/ 771762 w 771762"/>
                <a:gd name="connsiteY2" fmla="*/ 1070727 h 1070727"/>
                <a:gd name="connsiteX3" fmla="*/ 0 w 771762"/>
                <a:gd name="connsiteY3" fmla="*/ 1070727 h 1070727"/>
                <a:gd name="connsiteX0" fmla="*/ 0 w 771762"/>
                <a:gd name="connsiteY0" fmla="*/ 1070727 h 1070727"/>
                <a:gd name="connsiteX1" fmla="*/ 456603 w 771762"/>
                <a:gd name="connsiteY1" fmla="*/ 593188 h 1070727"/>
                <a:gd name="connsiteX2" fmla="*/ 385881 w 771762"/>
                <a:gd name="connsiteY2" fmla="*/ 0 h 1070727"/>
                <a:gd name="connsiteX3" fmla="*/ 771762 w 771762"/>
                <a:gd name="connsiteY3" fmla="*/ 1070727 h 1070727"/>
                <a:gd name="connsiteX4" fmla="*/ 0 w 771762"/>
                <a:gd name="connsiteY4" fmla="*/ 1070727 h 1070727"/>
                <a:gd name="connsiteX0" fmla="*/ 0 w 438387"/>
                <a:gd name="connsiteY0" fmla="*/ 1051677 h 1070727"/>
                <a:gd name="connsiteX1" fmla="*/ 123228 w 438387"/>
                <a:gd name="connsiteY1" fmla="*/ 593188 h 1070727"/>
                <a:gd name="connsiteX2" fmla="*/ 52506 w 438387"/>
                <a:gd name="connsiteY2" fmla="*/ 0 h 1070727"/>
                <a:gd name="connsiteX3" fmla="*/ 438387 w 438387"/>
                <a:gd name="connsiteY3" fmla="*/ 1070727 h 1070727"/>
                <a:gd name="connsiteX4" fmla="*/ 0 w 438387"/>
                <a:gd name="connsiteY4" fmla="*/ 1051677 h 1070727"/>
                <a:gd name="connsiteX0" fmla="*/ 0 w 438387"/>
                <a:gd name="connsiteY0" fmla="*/ 1051677 h 1070727"/>
                <a:gd name="connsiteX1" fmla="*/ 123228 w 438387"/>
                <a:gd name="connsiteY1" fmla="*/ 593188 h 1070727"/>
                <a:gd name="connsiteX2" fmla="*/ 52506 w 438387"/>
                <a:gd name="connsiteY2" fmla="*/ 0 h 1070727"/>
                <a:gd name="connsiteX3" fmla="*/ 438387 w 438387"/>
                <a:gd name="connsiteY3" fmla="*/ 1070727 h 1070727"/>
                <a:gd name="connsiteX4" fmla="*/ 0 w 438387"/>
                <a:gd name="connsiteY4" fmla="*/ 1051677 h 1070727"/>
                <a:gd name="connsiteX0" fmla="*/ 0 w 468916"/>
                <a:gd name="connsiteY0" fmla="*/ 1051677 h 1070727"/>
                <a:gd name="connsiteX1" fmla="*/ 123228 w 468916"/>
                <a:gd name="connsiteY1" fmla="*/ 593188 h 1070727"/>
                <a:gd name="connsiteX2" fmla="*/ 468916 w 468916"/>
                <a:gd name="connsiteY2" fmla="*/ 0 h 1070727"/>
                <a:gd name="connsiteX3" fmla="*/ 438387 w 468916"/>
                <a:gd name="connsiteY3" fmla="*/ 1070727 h 1070727"/>
                <a:gd name="connsiteX4" fmla="*/ 0 w 468916"/>
                <a:gd name="connsiteY4" fmla="*/ 1051677 h 1070727"/>
                <a:gd name="connsiteX0" fmla="*/ 0 w 468916"/>
                <a:gd name="connsiteY0" fmla="*/ 1051677 h 1070727"/>
                <a:gd name="connsiteX1" fmla="*/ 236795 w 468916"/>
                <a:gd name="connsiteY1" fmla="*/ 593188 h 1070727"/>
                <a:gd name="connsiteX2" fmla="*/ 468916 w 468916"/>
                <a:gd name="connsiteY2" fmla="*/ 0 h 1070727"/>
                <a:gd name="connsiteX3" fmla="*/ 438387 w 468916"/>
                <a:gd name="connsiteY3" fmla="*/ 1070727 h 1070727"/>
                <a:gd name="connsiteX4" fmla="*/ 0 w 468916"/>
                <a:gd name="connsiteY4" fmla="*/ 1051677 h 1070727"/>
                <a:gd name="connsiteX0" fmla="*/ 0 w 968361"/>
                <a:gd name="connsiteY0" fmla="*/ 1051677 h 1252199"/>
                <a:gd name="connsiteX1" fmla="*/ 236795 w 968361"/>
                <a:gd name="connsiteY1" fmla="*/ 593188 h 1252199"/>
                <a:gd name="connsiteX2" fmla="*/ 468916 w 968361"/>
                <a:gd name="connsiteY2" fmla="*/ 0 h 1252199"/>
                <a:gd name="connsiteX3" fmla="*/ 968361 w 968361"/>
                <a:gd name="connsiteY3" fmla="*/ 1252199 h 1252199"/>
                <a:gd name="connsiteX4" fmla="*/ 0 w 968361"/>
                <a:gd name="connsiteY4" fmla="*/ 1051677 h 1252199"/>
                <a:gd name="connsiteX0" fmla="*/ 0 w 968361"/>
                <a:gd name="connsiteY0" fmla="*/ 1051677 h 1252199"/>
                <a:gd name="connsiteX1" fmla="*/ 236795 w 968361"/>
                <a:gd name="connsiteY1" fmla="*/ 593188 h 1252199"/>
                <a:gd name="connsiteX2" fmla="*/ 468916 w 968361"/>
                <a:gd name="connsiteY2" fmla="*/ 0 h 1252199"/>
                <a:gd name="connsiteX3" fmla="*/ 595466 w 968361"/>
                <a:gd name="connsiteY3" fmla="*/ 724947 h 1252199"/>
                <a:gd name="connsiteX4" fmla="*/ 968361 w 968361"/>
                <a:gd name="connsiteY4" fmla="*/ 1252199 h 1252199"/>
                <a:gd name="connsiteX5" fmla="*/ 0 w 968361"/>
                <a:gd name="connsiteY5" fmla="*/ 1051677 h 125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8361" h="1252199">
                  <a:moveTo>
                    <a:pt x="0" y="1051677"/>
                  </a:moveTo>
                  <a:cubicBezTo>
                    <a:pt x="63301" y="882972"/>
                    <a:pt x="97294" y="1161943"/>
                    <a:pt x="236795" y="593188"/>
                  </a:cubicBezTo>
                  <a:lnTo>
                    <a:pt x="468916" y="0"/>
                  </a:lnTo>
                  <a:cubicBezTo>
                    <a:pt x="561573" y="227690"/>
                    <a:pt x="502809" y="497257"/>
                    <a:pt x="595466" y="724947"/>
                  </a:cubicBezTo>
                  <a:lnTo>
                    <a:pt x="968361" y="1252199"/>
                  </a:lnTo>
                  <a:lnTo>
                    <a:pt x="0" y="105167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二等辺三角形 1"/>
            <p:cNvSpPr/>
            <p:nvPr/>
          </p:nvSpPr>
          <p:spPr>
            <a:xfrm rot="11350901">
              <a:off x="1504827" y="6532496"/>
              <a:ext cx="800735" cy="478738"/>
            </a:xfrm>
            <a:custGeom>
              <a:avLst/>
              <a:gdLst>
                <a:gd name="connsiteX0" fmla="*/ 0 w 1509486"/>
                <a:gd name="connsiteY0" fmla="*/ 873108 h 873108"/>
                <a:gd name="connsiteX1" fmla="*/ 754743 w 1509486"/>
                <a:gd name="connsiteY1" fmla="*/ 0 h 873108"/>
                <a:gd name="connsiteX2" fmla="*/ 1509486 w 1509486"/>
                <a:gd name="connsiteY2" fmla="*/ 873108 h 873108"/>
                <a:gd name="connsiteX3" fmla="*/ 0 w 1509486"/>
                <a:gd name="connsiteY3" fmla="*/ 873108 h 873108"/>
                <a:gd name="connsiteX0" fmla="*/ 0 w 1509486"/>
                <a:gd name="connsiteY0" fmla="*/ 873108 h 873306"/>
                <a:gd name="connsiteX1" fmla="*/ 754743 w 1509486"/>
                <a:gd name="connsiteY1" fmla="*/ 0 h 873306"/>
                <a:gd name="connsiteX2" fmla="*/ 1509486 w 1509486"/>
                <a:gd name="connsiteY2" fmla="*/ 873108 h 873306"/>
                <a:gd name="connsiteX3" fmla="*/ 841829 w 1509486"/>
                <a:gd name="connsiteY3" fmla="*/ 595086 h 873306"/>
                <a:gd name="connsiteX4" fmla="*/ 0 w 1509486"/>
                <a:gd name="connsiteY4" fmla="*/ 873108 h 873306"/>
                <a:gd name="connsiteX0" fmla="*/ 0 w 1509486"/>
                <a:gd name="connsiteY0" fmla="*/ 873108 h 873281"/>
                <a:gd name="connsiteX1" fmla="*/ 754743 w 1509486"/>
                <a:gd name="connsiteY1" fmla="*/ 0 h 873281"/>
                <a:gd name="connsiteX2" fmla="*/ 1509486 w 1509486"/>
                <a:gd name="connsiteY2" fmla="*/ 873108 h 873281"/>
                <a:gd name="connsiteX3" fmla="*/ 899886 w 1509486"/>
                <a:gd name="connsiteY3" fmla="*/ 551543 h 873281"/>
                <a:gd name="connsiteX4" fmla="*/ 0 w 1509486"/>
                <a:gd name="connsiteY4" fmla="*/ 873108 h 873281"/>
                <a:gd name="connsiteX0" fmla="*/ 0 w 899887"/>
                <a:gd name="connsiteY0" fmla="*/ 873108 h 873107"/>
                <a:gd name="connsiteX1" fmla="*/ 754743 w 899887"/>
                <a:gd name="connsiteY1" fmla="*/ 0 h 873107"/>
                <a:gd name="connsiteX2" fmla="*/ 899886 w 899887"/>
                <a:gd name="connsiteY2" fmla="*/ 551543 h 873107"/>
                <a:gd name="connsiteX3" fmla="*/ 0 w 899887"/>
                <a:gd name="connsiteY3" fmla="*/ 873108 h 873107"/>
                <a:gd name="connsiteX0" fmla="*/ 0 w 946945"/>
                <a:gd name="connsiteY0" fmla="*/ 873108 h 873107"/>
                <a:gd name="connsiteX1" fmla="*/ 754743 w 946945"/>
                <a:gd name="connsiteY1" fmla="*/ 0 h 873107"/>
                <a:gd name="connsiteX2" fmla="*/ 946945 w 946945"/>
                <a:gd name="connsiteY2" fmla="*/ 318032 h 873107"/>
                <a:gd name="connsiteX3" fmla="*/ 899886 w 946945"/>
                <a:gd name="connsiteY3" fmla="*/ 551543 h 873107"/>
                <a:gd name="connsiteX4" fmla="*/ 0 w 946945"/>
                <a:gd name="connsiteY4" fmla="*/ 873108 h 873107"/>
                <a:gd name="connsiteX0" fmla="*/ 0 w 1527656"/>
                <a:gd name="connsiteY0" fmla="*/ 873108 h 873107"/>
                <a:gd name="connsiteX1" fmla="*/ 754743 w 1527656"/>
                <a:gd name="connsiteY1" fmla="*/ 0 h 873107"/>
                <a:gd name="connsiteX2" fmla="*/ 1527656 w 1527656"/>
                <a:gd name="connsiteY2" fmla="*/ 689857 h 873107"/>
                <a:gd name="connsiteX3" fmla="*/ 899886 w 1527656"/>
                <a:gd name="connsiteY3" fmla="*/ 551543 h 873107"/>
                <a:gd name="connsiteX4" fmla="*/ 0 w 1527656"/>
                <a:gd name="connsiteY4" fmla="*/ 873108 h 873107"/>
                <a:gd name="connsiteX0" fmla="*/ 0 w 1443698"/>
                <a:gd name="connsiteY0" fmla="*/ 873108 h 873107"/>
                <a:gd name="connsiteX1" fmla="*/ 754743 w 1443698"/>
                <a:gd name="connsiteY1" fmla="*/ 0 h 873107"/>
                <a:gd name="connsiteX2" fmla="*/ 1443698 w 1443698"/>
                <a:gd name="connsiteY2" fmla="*/ 828210 h 873107"/>
                <a:gd name="connsiteX3" fmla="*/ 899886 w 1443698"/>
                <a:gd name="connsiteY3" fmla="*/ 551543 h 873107"/>
                <a:gd name="connsiteX4" fmla="*/ 0 w 1443698"/>
                <a:gd name="connsiteY4" fmla="*/ 873108 h 873107"/>
                <a:gd name="connsiteX0" fmla="*/ 0 w 1443698"/>
                <a:gd name="connsiteY0" fmla="*/ 873108 h 873107"/>
                <a:gd name="connsiteX1" fmla="*/ 754743 w 1443698"/>
                <a:gd name="connsiteY1" fmla="*/ 0 h 873107"/>
                <a:gd name="connsiteX2" fmla="*/ 1443698 w 1443698"/>
                <a:gd name="connsiteY2" fmla="*/ 828210 h 873107"/>
                <a:gd name="connsiteX3" fmla="*/ 874698 w 1443698"/>
                <a:gd name="connsiteY3" fmla="*/ 461635 h 873107"/>
                <a:gd name="connsiteX4" fmla="*/ 0 w 1443698"/>
                <a:gd name="connsiteY4" fmla="*/ 873108 h 873107"/>
                <a:gd name="connsiteX0" fmla="*/ 0 w 1407530"/>
                <a:gd name="connsiteY0" fmla="*/ 873108 h 873107"/>
                <a:gd name="connsiteX1" fmla="*/ 754743 w 1407530"/>
                <a:gd name="connsiteY1" fmla="*/ 0 h 873107"/>
                <a:gd name="connsiteX2" fmla="*/ 1407530 w 1407530"/>
                <a:gd name="connsiteY2" fmla="*/ 643831 h 873107"/>
                <a:gd name="connsiteX3" fmla="*/ 874698 w 1407530"/>
                <a:gd name="connsiteY3" fmla="*/ 461635 h 873107"/>
                <a:gd name="connsiteX4" fmla="*/ 0 w 1407530"/>
                <a:gd name="connsiteY4" fmla="*/ 873108 h 873107"/>
                <a:gd name="connsiteX0" fmla="*/ 0 w 1423543"/>
                <a:gd name="connsiteY0" fmla="*/ 735338 h 735338"/>
                <a:gd name="connsiteX1" fmla="*/ 770756 w 1423543"/>
                <a:gd name="connsiteY1" fmla="*/ 0 h 735338"/>
                <a:gd name="connsiteX2" fmla="*/ 1423543 w 1423543"/>
                <a:gd name="connsiteY2" fmla="*/ 643831 h 735338"/>
                <a:gd name="connsiteX3" fmla="*/ 890711 w 1423543"/>
                <a:gd name="connsiteY3" fmla="*/ 461635 h 735338"/>
                <a:gd name="connsiteX4" fmla="*/ 0 w 1423543"/>
                <a:gd name="connsiteY4" fmla="*/ 735338 h 735338"/>
                <a:gd name="connsiteX0" fmla="*/ 0 w 1423543"/>
                <a:gd name="connsiteY0" fmla="*/ 735338 h 735338"/>
                <a:gd name="connsiteX1" fmla="*/ 770756 w 1423543"/>
                <a:gd name="connsiteY1" fmla="*/ 0 h 735338"/>
                <a:gd name="connsiteX2" fmla="*/ 1423543 w 1423543"/>
                <a:gd name="connsiteY2" fmla="*/ 643831 h 735338"/>
                <a:gd name="connsiteX3" fmla="*/ 890711 w 1423543"/>
                <a:gd name="connsiteY3" fmla="*/ 461635 h 735338"/>
                <a:gd name="connsiteX4" fmla="*/ 0 w 1423543"/>
                <a:gd name="connsiteY4" fmla="*/ 735338 h 735338"/>
                <a:gd name="connsiteX0" fmla="*/ 0 w 1434979"/>
                <a:gd name="connsiteY0" fmla="*/ 636933 h 643831"/>
                <a:gd name="connsiteX1" fmla="*/ 782192 w 1434979"/>
                <a:gd name="connsiteY1" fmla="*/ 0 h 643831"/>
                <a:gd name="connsiteX2" fmla="*/ 1434979 w 1434979"/>
                <a:gd name="connsiteY2" fmla="*/ 643831 h 643831"/>
                <a:gd name="connsiteX3" fmla="*/ 902147 w 1434979"/>
                <a:gd name="connsiteY3" fmla="*/ 461635 h 643831"/>
                <a:gd name="connsiteX4" fmla="*/ 0 w 1434979"/>
                <a:gd name="connsiteY4" fmla="*/ 636933 h 643831"/>
                <a:gd name="connsiteX0" fmla="*/ 0 w 1434979"/>
                <a:gd name="connsiteY0" fmla="*/ 636933 h 671355"/>
                <a:gd name="connsiteX1" fmla="*/ 782192 w 1434979"/>
                <a:gd name="connsiteY1" fmla="*/ 0 h 671355"/>
                <a:gd name="connsiteX2" fmla="*/ 1434979 w 1434979"/>
                <a:gd name="connsiteY2" fmla="*/ 643831 h 671355"/>
                <a:gd name="connsiteX3" fmla="*/ 902147 w 1434979"/>
                <a:gd name="connsiteY3" fmla="*/ 461635 h 671355"/>
                <a:gd name="connsiteX4" fmla="*/ 0 w 1434979"/>
                <a:gd name="connsiteY4" fmla="*/ 636933 h 671355"/>
                <a:gd name="connsiteX0" fmla="*/ 0 w 1434979"/>
                <a:gd name="connsiteY0" fmla="*/ 464929 h 499348"/>
                <a:gd name="connsiteX1" fmla="*/ 501659 w 1434979"/>
                <a:gd name="connsiteY1" fmla="*/ -1 h 499348"/>
                <a:gd name="connsiteX2" fmla="*/ 1434979 w 1434979"/>
                <a:gd name="connsiteY2" fmla="*/ 471827 h 499348"/>
                <a:gd name="connsiteX3" fmla="*/ 902147 w 1434979"/>
                <a:gd name="connsiteY3" fmla="*/ 289631 h 499348"/>
                <a:gd name="connsiteX4" fmla="*/ 0 w 1434979"/>
                <a:gd name="connsiteY4" fmla="*/ 464929 h 499348"/>
                <a:gd name="connsiteX0" fmla="*/ 1 w 1554165"/>
                <a:gd name="connsiteY0" fmla="*/ 901523 h 916334"/>
                <a:gd name="connsiteX1" fmla="*/ 620845 w 1554165"/>
                <a:gd name="connsiteY1" fmla="*/ -1 h 916334"/>
                <a:gd name="connsiteX2" fmla="*/ 1554165 w 1554165"/>
                <a:gd name="connsiteY2" fmla="*/ 471827 h 916334"/>
                <a:gd name="connsiteX3" fmla="*/ 1021333 w 1554165"/>
                <a:gd name="connsiteY3" fmla="*/ 289631 h 916334"/>
                <a:gd name="connsiteX4" fmla="*/ 1 w 1554165"/>
                <a:gd name="connsiteY4" fmla="*/ 901523 h 916334"/>
                <a:gd name="connsiteX0" fmla="*/ -1 w 1554163"/>
                <a:gd name="connsiteY0" fmla="*/ 901523 h 918001"/>
                <a:gd name="connsiteX1" fmla="*/ 620843 w 1554163"/>
                <a:gd name="connsiteY1" fmla="*/ -1 h 918001"/>
                <a:gd name="connsiteX2" fmla="*/ 1554163 w 1554163"/>
                <a:gd name="connsiteY2" fmla="*/ 471827 h 918001"/>
                <a:gd name="connsiteX3" fmla="*/ 648028 w 1554163"/>
                <a:gd name="connsiteY3" fmla="*/ 366810 h 918001"/>
                <a:gd name="connsiteX4" fmla="*/ -1 w 1554163"/>
                <a:gd name="connsiteY4" fmla="*/ 901523 h 918001"/>
                <a:gd name="connsiteX0" fmla="*/ -1 w 1534498"/>
                <a:gd name="connsiteY0" fmla="*/ 593320 h 623152"/>
                <a:gd name="connsiteX1" fmla="*/ 601178 w 1534498"/>
                <a:gd name="connsiteY1" fmla="*/ -1 h 623152"/>
                <a:gd name="connsiteX2" fmla="*/ 1534498 w 1534498"/>
                <a:gd name="connsiteY2" fmla="*/ 471827 h 623152"/>
                <a:gd name="connsiteX3" fmla="*/ 628363 w 1534498"/>
                <a:gd name="connsiteY3" fmla="*/ 366810 h 623152"/>
                <a:gd name="connsiteX4" fmla="*/ -1 w 1534498"/>
                <a:gd name="connsiteY4" fmla="*/ 593320 h 623152"/>
                <a:gd name="connsiteX0" fmla="*/ 1 w 1547488"/>
                <a:gd name="connsiteY0" fmla="*/ 593320 h 623152"/>
                <a:gd name="connsiteX1" fmla="*/ 601180 w 1547488"/>
                <a:gd name="connsiteY1" fmla="*/ -1 h 623152"/>
                <a:gd name="connsiteX2" fmla="*/ 1547488 w 1547488"/>
                <a:gd name="connsiteY2" fmla="*/ 605398 h 623152"/>
                <a:gd name="connsiteX3" fmla="*/ 628365 w 1547488"/>
                <a:gd name="connsiteY3" fmla="*/ 366810 h 623152"/>
                <a:gd name="connsiteX4" fmla="*/ 1 w 1547488"/>
                <a:gd name="connsiteY4" fmla="*/ 593320 h 623152"/>
                <a:gd name="connsiteX0" fmla="*/ -1 w 1547486"/>
                <a:gd name="connsiteY0" fmla="*/ 593320 h 624298"/>
                <a:gd name="connsiteX1" fmla="*/ 601178 w 1547486"/>
                <a:gd name="connsiteY1" fmla="*/ -1 h 624298"/>
                <a:gd name="connsiteX2" fmla="*/ 1547486 w 1547486"/>
                <a:gd name="connsiteY2" fmla="*/ 605398 h 624298"/>
                <a:gd name="connsiteX3" fmla="*/ 547285 w 1547486"/>
                <a:gd name="connsiteY3" fmla="*/ 380977 h 624298"/>
                <a:gd name="connsiteX4" fmla="*/ -1 w 1547486"/>
                <a:gd name="connsiteY4" fmla="*/ 593320 h 624298"/>
                <a:gd name="connsiteX0" fmla="*/ 0 w 1684168"/>
                <a:gd name="connsiteY0" fmla="*/ 553895 h 605399"/>
                <a:gd name="connsiteX1" fmla="*/ 737860 w 1684168"/>
                <a:gd name="connsiteY1" fmla="*/ -1 h 605399"/>
                <a:gd name="connsiteX2" fmla="*/ 1684168 w 1684168"/>
                <a:gd name="connsiteY2" fmla="*/ 605398 h 605399"/>
                <a:gd name="connsiteX3" fmla="*/ 683967 w 1684168"/>
                <a:gd name="connsiteY3" fmla="*/ 380977 h 605399"/>
                <a:gd name="connsiteX4" fmla="*/ 0 w 1684168"/>
                <a:gd name="connsiteY4" fmla="*/ 553895 h 605399"/>
                <a:gd name="connsiteX0" fmla="*/ 3980 w 1688148"/>
                <a:gd name="connsiteY0" fmla="*/ 587082 h 638586"/>
                <a:gd name="connsiteX1" fmla="*/ 329591 w 1688148"/>
                <a:gd name="connsiteY1" fmla="*/ 82483 h 638586"/>
                <a:gd name="connsiteX2" fmla="*/ 741840 w 1688148"/>
                <a:gd name="connsiteY2" fmla="*/ 33186 h 638586"/>
                <a:gd name="connsiteX3" fmla="*/ 1688148 w 1688148"/>
                <a:gd name="connsiteY3" fmla="*/ 638585 h 638586"/>
                <a:gd name="connsiteX4" fmla="*/ 687947 w 1688148"/>
                <a:gd name="connsiteY4" fmla="*/ 414164 h 638586"/>
                <a:gd name="connsiteX5" fmla="*/ 3980 w 1688148"/>
                <a:gd name="connsiteY5" fmla="*/ 587082 h 638586"/>
                <a:gd name="connsiteX0" fmla="*/ 3982 w 1688150"/>
                <a:gd name="connsiteY0" fmla="*/ 546467 h 597971"/>
                <a:gd name="connsiteX1" fmla="*/ 329593 w 1688150"/>
                <a:gd name="connsiteY1" fmla="*/ 41868 h 597971"/>
                <a:gd name="connsiteX2" fmla="*/ 705138 w 1688150"/>
                <a:gd name="connsiteY2" fmla="*/ 86193 h 597971"/>
                <a:gd name="connsiteX3" fmla="*/ 1688150 w 1688150"/>
                <a:gd name="connsiteY3" fmla="*/ 597970 h 597971"/>
                <a:gd name="connsiteX4" fmla="*/ 687949 w 1688150"/>
                <a:gd name="connsiteY4" fmla="*/ 373549 h 597971"/>
                <a:gd name="connsiteX5" fmla="*/ 3982 w 1688150"/>
                <a:gd name="connsiteY5" fmla="*/ 546467 h 597971"/>
                <a:gd name="connsiteX0" fmla="*/ 3982 w 1688150"/>
                <a:gd name="connsiteY0" fmla="*/ 504599 h 556103"/>
                <a:gd name="connsiteX1" fmla="*/ 329593 w 1688150"/>
                <a:gd name="connsiteY1" fmla="*/ 0 h 556103"/>
                <a:gd name="connsiteX2" fmla="*/ 705138 w 1688150"/>
                <a:gd name="connsiteY2" fmla="*/ 44325 h 556103"/>
                <a:gd name="connsiteX3" fmla="*/ 1688150 w 1688150"/>
                <a:gd name="connsiteY3" fmla="*/ 556102 h 556103"/>
                <a:gd name="connsiteX4" fmla="*/ 687949 w 1688150"/>
                <a:gd name="connsiteY4" fmla="*/ 331681 h 556103"/>
                <a:gd name="connsiteX5" fmla="*/ 3982 w 1688150"/>
                <a:gd name="connsiteY5" fmla="*/ 504599 h 556103"/>
                <a:gd name="connsiteX0" fmla="*/ 4385 w 1688553"/>
                <a:gd name="connsiteY0" fmla="*/ 504599 h 556103"/>
                <a:gd name="connsiteX1" fmla="*/ 329996 w 1688553"/>
                <a:gd name="connsiteY1" fmla="*/ 0 h 556103"/>
                <a:gd name="connsiteX2" fmla="*/ 705541 w 1688553"/>
                <a:gd name="connsiteY2" fmla="*/ 44325 h 556103"/>
                <a:gd name="connsiteX3" fmla="*/ 1688553 w 1688553"/>
                <a:gd name="connsiteY3" fmla="*/ 556102 h 556103"/>
                <a:gd name="connsiteX4" fmla="*/ 688352 w 1688553"/>
                <a:gd name="connsiteY4" fmla="*/ 331681 h 556103"/>
                <a:gd name="connsiteX5" fmla="*/ 4385 w 1688553"/>
                <a:gd name="connsiteY5" fmla="*/ 504599 h 556103"/>
                <a:gd name="connsiteX0" fmla="*/ 4385 w 1688553"/>
                <a:gd name="connsiteY0" fmla="*/ 504599 h 556103"/>
                <a:gd name="connsiteX1" fmla="*/ 329996 w 1688553"/>
                <a:gd name="connsiteY1" fmla="*/ 0 h 556103"/>
                <a:gd name="connsiteX2" fmla="*/ 705541 w 1688553"/>
                <a:gd name="connsiteY2" fmla="*/ 44325 h 556103"/>
                <a:gd name="connsiteX3" fmla="*/ 1688553 w 1688553"/>
                <a:gd name="connsiteY3" fmla="*/ 556102 h 556103"/>
                <a:gd name="connsiteX4" fmla="*/ 545412 w 1688553"/>
                <a:gd name="connsiteY4" fmla="*/ 274160 h 556103"/>
                <a:gd name="connsiteX5" fmla="*/ 4385 w 1688553"/>
                <a:gd name="connsiteY5" fmla="*/ 504599 h 556103"/>
                <a:gd name="connsiteX0" fmla="*/ 2311 w 1907745"/>
                <a:gd name="connsiteY0" fmla="*/ 867302 h 882485"/>
                <a:gd name="connsiteX1" fmla="*/ 549188 w 1907745"/>
                <a:gd name="connsiteY1" fmla="*/ 0 h 882485"/>
                <a:gd name="connsiteX2" fmla="*/ 924733 w 1907745"/>
                <a:gd name="connsiteY2" fmla="*/ 44325 h 882485"/>
                <a:gd name="connsiteX3" fmla="*/ 1907745 w 1907745"/>
                <a:gd name="connsiteY3" fmla="*/ 556102 h 882485"/>
                <a:gd name="connsiteX4" fmla="*/ 764604 w 1907745"/>
                <a:gd name="connsiteY4" fmla="*/ 274160 h 882485"/>
                <a:gd name="connsiteX5" fmla="*/ 2311 w 1907745"/>
                <a:gd name="connsiteY5" fmla="*/ 867302 h 882485"/>
                <a:gd name="connsiteX0" fmla="*/ 9056 w 1561988"/>
                <a:gd name="connsiteY0" fmla="*/ 1777989 h 1784808"/>
                <a:gd name="connsiteX1" fmla="*/ 203431 w 1561988"/>
                <a:gd name="connsiteY1" fmla="*/ 0 h 1784808"/>
                <a:gd name="connsiteX2" fmla="*/ 578976 w 1561988"/>
                <a:gd name="connsiteY2" fmla="*/ 44325 h 1784808"/>
                <a:gd name="connsiteX3" fmla="*/ 1561988 w 1561988"/>
                <a:gd name="connsiteY3" fmla="*/ 556102 h 1784808"/>
                <a:gd name="connsiteX4" fmla="*/ 418847 w 1561988"/>
                <a:gd name="connsiteY4" fmla="*/ 274160 h 1784808"/>
                <a:gd name="connsiteX5" fmla="*/ 9056 w 1561988"/>
                <a:gd name="connsiteY5" fmla="*/ 1777989 h 1784808"/>
                <a:gd name="connsiteX0" fmla="*/ 319239 w 1872171"/>
                <a:gd name="connsiteY0" fmla="*/ 1777989 h 1801404"/>
                <a:gd name="connsiteX1" fmla="*/ 2618 w 1872171"/>
                <a:gd name="connsiteY1" fmla="*/ 749343 h 1801404"/>
                <a:gd name="connsiteX2" fmla="*/ 513614 w 1872171"/>
                <a:gd name="connsiteY2" fmla="*/ 0 h 1801404"/>
                <a:gd name="connsiteX3" fmla="*/ 889159 w 1872171"/>
                <a:gd name="connsiteY3" fmla="*/ 44325 h 1801404"/>
                <a:gd name="connsiteX4" fmla="*/ 1872171 w 1872171"/>
                <a:gd name="connsiteY4" fmla="*/ 556102 h 1801404"/>
                <a:gd name="connsiteX5" fmla="*/ 729030 w 1872171"/>
                <a:gd name="connsiteY5" fmla="*/ 274160 h 1801404"/>
                <a:gd name="connsiteX6" fmla="*/ 319239 w 1872171"/>
                <a:gd name="connsiteY6" fmla="*/ 1777989 h 1801404"/>
                <a:gd name="connsiteX0" fmla="*/ 604536 w 1870897"/>
                <a:gd name="connsiteY0" fmla="*/ 1650541 h 1677172"/>
                <a:gd name="connsiteX1" fmla="*/ 1344 w 1870897"/>
                <a:gd name="connsiteY1" fmla="*/ 749343 h 1677172"/>
                <a:gd name="connsiteX2" fmla="*/ 512340 w 1870897"/>
                <a:gd name="connsiteY2" fmla="*/ 0 h 1677172"/>
                <a:gd name="connsiteX3" fmla="*/ 887885 w 1870897"/>
                <a:gd name="connsiteY3" fmla="*/ 44325 h 1677172"/>
                <a:gd name="connsiteX4" fmla="*/ 1870897 w 1870897"/>
                <a:gd name="connsiteY4" fmla="*/ 556102 h 1677172"/>
                <a:gd name="connsiteX5" fmla="*/ 727756 w 1870897"/>
                <a:gd name="connsiteY5" fmla="*/ 274160 h 1677172"/>
                <a:gd name="connsiteX6" fmla="*/ 604536 w 1870897"/>
                <a:gd name="connsiteY6" fmla="*/ 1650541 h 1677172"/>
                <a:gd name="connsiteX0" fmla="*/ 609440 w 1875801"/>
                <a:gd name="connsiteY0" fmla="*/ 1650541 h 1675491"/>
                <a:gd name="connsiteX1" fmla="*/ 1331 w 1875801"/>
                <a:gd name="connsiteY1" fmla="*/ 686731 h 1675491"/>
                <a:gd name="connsiteX2" fmla="*/ 517244 w 1875801"/>
                <a:gd name="connsiteY2" fmla="*/ 0 h 1675491"/>
                <a:gd name="connsiteX3" fmla="*/ 892789 w 1875801"/>
                <a:gd name="connsiteY3" fmla="*/ 44325 h 1675491"/>
                <a:gd name="connsiteX4" fmla="*/ 1875801 w 1875801"/>
                <a:gd name="connsiteY4" fmla="*/ 556102 h 1675491"/>
                <a:gd name="connsiteX5" fmla="*/ 732660 w 1875801"/>
                <a:gd name="connsiteY5" fmla="*/ 274160 h 1675491"/>
                <a:gd name="connsiteX6" fmla="*/ 609440 w 1875801"/>
                <a:gd name="connsiteY6" fmla="*/ 1650541 h 1675491"/>
                <a:gd name="connsiteX0" fmla="*/ 609440 w 1402226"/>
                <a:gd name="connsiteY0" fmla="*/ 1650541 h 1675491"/>
                <a:gd name="connsiteX1" fmla="*/ 1331 w 1402226"/>
                <a:gd name="connsiteY1" fmla="*/ 686731 h 1675491"/>
                <a:gd name="connsiteX2" fmla="*/ 517244 w 1402226"/>
                <a:gd name="connsiteY2" fmla="*/ 0 h 1675491"/>
                <a:gd name="connsiteX3" fmla="*/ 892789 w 1402226"/>
                <a:gd name="connsiteY3" fmla="*/ 44325 h 1675491"/>
                <a:gd name="connsiteX4" fmla="*/ 1402226 w 1402226"/>
                <a:gd name="connsiteY4" fmla="*/ 488768 h 1675491"/>
                <a:gd name="connsiteX5" fmla="*/ 732660 w 1402226"/>
                <a:gd name="connsiteY5" fmla="*/ 274160 h 1675491"/>
                <a:gd name="connsiteX6" fmla="*/ 609440 w 1402226"/>
                <a:gd name="connsiteY6" fmla="*/ 1650541 h 1675491"/>
                <a:gd name="connsiteX0" fmla="*/ 609440 w 1402226"/>
                <a:gd name="connsiteY0" fmla="*/ 1650541 h 1675491"/>
                <a:gd name="connsiteX1" fmla="*/ 1331 w 1402226"/>
                <a:gd name="connsiteY1" fmla="*/ 686731 h 1675491"/>
                <a:gd name="connsiteX2" fmla="*/ 517244 w 1402226"/>
                <a:gd name="connsiteY2" fmla="*/ 0 h 1675491"/>
                <a:gd name="connsiteX3" fmla="*/ 892789 w 1402226"/>
                <a:gd name="connsiteY3" fmla="*/ 44325 h 1675491"/>
                <a:gd name="connsiteX4" fmla="*/ 1402226 w 1402226"/>
                <a:gd name="connsiteY4" fmla="*/ 488768 h 1675491"/>
                <a:gd name="connsiteX5" fmla="*/ 732660 w 1402226"/>
                <a:gd name="connsiteY5" fmla="*/ 274160 h 1675491"/>
                <a:gd name="connsiteX6" fmla="*/ 414517 w 1402226"/>
                <a:gd name="connsiteY6" fmla="*/ 581416 h 1675491"/>
                <a:gd name="connsiteX7" fmla="*/ 609440 w 1402226"/>
                <a:gd name="connsiteY7" fmla="*/ 1650541 h 1675491"/>
                <a:gd name="connsiteX0" fmla="*/ 609440 w 1402226"/>
                <a:gd name="connsiteY0" fmla="*/ 1650541 h 1675491"/>
                <a:gd name="connsiteX1" fmla="*/ 1331 w 1402226"/>
                <a:gd name="connsiteY1" fmla="*/ 686731 h 1675491"/>
                <a:gd name="connsiteX2" fmla="*/ 517244 w 1402226"/>
                <a:gd name="connsiteY2" fmla="*/ 0 h 1675491"/>
                <a:gd name="connsiteX3" fmla="*/ 892789 w 1402226"/>
                <a:gd name="connsiteY3" fmla="*/ 44325 h 1675491"/>
                <a:gd name="connsiteX4" fmla="*/ 1402226 w 1402226"/>
                <a:gd name="connsiteY4" fmla="*/ 488768 h 1675491"/>
                <a:gd name="connsiteX5" fmla="*/ 732660 w 1402226"/>
                <a:gd name="connsiteY5" fmla="*/ 274160 h 1675491"/>
                <a:gd name="connsiteX6" fmla="*/ 338457 w 1402226"/>
                <a:gd name="connsiteY6" fmla="*/ 606721 h 1675491"/>
                <a:gd name="connsiteX7" fmla="*/ 609440 w 1402226"/>
                <a:gd name="connsiteY7" fmla="*/ 1650541 h 1675491"/>
                <a:gd name="connsiteX0" fmla="*/ 667710 w 1402107"/>
                <a:gd name="connsiteY0" fmla="*/ 1598996 h 1625310"/>
                <a:gd name="connsiteX1" fmla="*/ 1212 w 1402107"/>
                <a:gd name="connsiteY1" fmla="*/ 686731 h 1625310"/>
                <a:gd name="connsiteX2" fmla="*/ 517125 w 1402107"/>
                <a:gd name="connsiteY2" fmla="*/ 0 h 1625310"/>
                <a:gd name="connsiteX3" fmla="*/ 892670 w 1402107"/>
                <a:gd name="connsiteY3" fmla="*/ 44325 h 1625310"/>
                <a:gd name="connsiteX4" fmla="*/ 1402107 w 1402107"/>
                <a:gd name="connsiteY4" fmla="*/ 488768 h 1625310"/>
                <a:gd name="connsiteX5" fmla="*/ 732541 w 1402107"/>
                <a:gd name="connsiteY5" fmla="*/ 274160 h 1625310"/>
                <a:gd name="connsiteX6" fmla="*/ 338338 w 1402107"/>
                <a:gd name="connsiteY6" fmla="*/ 606721 h 1625310"/>
                <a:gd name="connsiteX7" fmla="*/ 667710 w 1402107"/>
                <a:gd name="connsiteY7" fmla="*/ 1598996 h 1625310"/>
                <a:gd name="connsiteX0" fmla="*/ 667710 w 1402107"/>
                <a:gd name="connsiteY0" fmla="*/ 1598996 h 1625310"/>
                <a:gd name="connsiteX1" fmla="*/ 1212 w 1402107"/>
                <a:gd name="connsiteY1" fmla="*/ 686731 h 1625310"/>
                <a:gd name="connsiteX2" fmla="*/ 517125 w 1402107"/>
                <a:gd name="connsiteY2" fmla="*/ 0 h 1625310"/>
                <a:gd name="connsiteX3" fmla="*/ 892670 w 1402107"/>
                <a:gd name="connsiteY3" fmla="*/ 44325 h 1625310"/>
                <a:gd name="connsiteX4" fmla="*/ 1402107 w 1402107"/>
                <a:gd name="connsiteY4" fmla="*/ 488768 h 1625310"/>
                <a:gd name="connsiteX5" fmla="*/ 732541 w 1402107"/>
                <a:gd name="connsiteY5" fmla="*/ 274160 h 1625310"/>
                <a:gd name="connsiteX6" fmla="*/ 480623 w 1402107"/>
                <a:gd name="connsiteY6" fmla="*/ 430895 h 1625310"/>
                <a:gd name="connsiteX7" fmla="*/ 667710 w 1402107"/>
                <a:gd name="connsiteY7" fmla="*/ 1598996 h 1625310"/>
                <a:gd name="connsiteX0" fmla="*/ 667710 w 1402107"/>
                <a:gd name="connsiteY0" fmla="*/ 1835204 h 1861518"/>
                <a:gd name="connsiteX1" fmla="*/ 1212 w 1402107"/>
                <a:gd name="connsiteY1" fmla="*/ 922939 h 1861518"/>
                <a:gd name="connsiteX2" fmla="*/ 358087 w 1402107"/>
                <a:gd name="connsiteY2" fmla="*/ -2 h 1861518"/>
                <a:gd name="connsiteX3" fmla="*/ 892670 w 1402107"/>
                <a:gd name="connsiteY3" fmla="*/ 280533 h 1861518"/>
                <a:gd name="connsiteX4" fmla="*/ 1402107 w 1402107"/>
                <a:gd name="connsiteY4" fmla="*/ 724976 h 1861518"/>
                <a:gd name="connsiteX5" fmla="*/ 732541 w 1402107"/>
                <a:gd name="connsiteY5" fmla="*/ 510368 h 1861518"/>
                <a:gd name="connsiteX6" fmla="*/ 480623 w 1402107"/>
                <a:gd name="connsiteY6" fmla="*/ 667103 h 1861518"/>
                <a:gd name="connsiteX7" fmla="*/ 667710 w 1402107"/>
                <a:gd name="connsiteY7" fmla="*/ 1835204 h 1861518"/>
                <a:gd name="connsiteX0" fmla="*/ 690256 w 1424653"/>
                <a:gd name="connsiteY0" fmla="*/ 1835204 h 1859246"/>
                <a:gd name="connsiteX1" fmla="*/ 1169 w 1424653"/>
                <a:gd name="connsiteY1" fmla="*/ 834084 h 1859246"/>
                <a:gd name="connsiteX2" fmla="*/ 380633 w 1424653"/>
                <a:gd name="connsiteY2" fmla="*/ -2 h 1859246"/>
                <a:gd name="connsiteX3" fmla="*/ 915216 w 1424653"/>
                <a:gd name="connsiteY3" fmla="*/ 280533 h 1859246"/>
                <a:gd name="connsiteX4" fmla="*/ 1424653 w 1424653"/>
                <a:gd name="connsiteY4" fmla="*/ 724976 h 1859246"/>
                <a:gd name="connsiteX5" fmla="*/ 755087 w 1424653"/>
                <a:gd name="connsiteY5" fmla="*/ 510368 h 1859246"/>
                <a:gd name="connsiteX6" fmla="*/ 503169 w 1424653"/>
                <a:gd name="connsiteY6" fmla="*/ 667103 h 1859246"/>
                <a:gd name="connsiteX7" fmla="*/ 690256 w 1424653"/>
                <a:gd name="connsiteY7" fmla="*/ 1835204 h 1859246"/>
                <a:gd name="connsiteX0" fmla="*/ 689336 w 1423733"/>
                <a:gd name="connsiteY0" fmla="*/ 1835204 h 1865996"/>
                <a:gd name="connsiteX1" fmla="*/ 371340 w 1423733"/>
                <a:gd name="connsiteY1" fmla="*/ 1385234 h 1865996"/>
                <a:gd name="connsiteX2" fmla="*/ 249 w 1423733"/>
                <a:gd name="connsiteY2" fmla="*/ 834084 h 1865996"/>
                <a:gd name="connsiteX3" fmla="*/ 379713 w 1423733"/>
                <a:gd name="connsiteY3" fmla="*/ -2 h 1865996"/>
                <a:gd name="connsiteX4" fmla="*/ 914296 w 1423733"/>
                <a:gd name="connsiteY4" fmla="*/ 280533 h 1865996"/>
                <a:gd name="connsiteX5" fmla="*/ 1423733 w 1423733"/>
                <a:gd name="connsiteY5" fmla="*/ 724976 h 1865996"/>
                <a:gd name="connsiteX6" fmla="*/ 754167 w 1423733"/>
                <a:gd name="connsiteY6" fmla="*/ 510368 h 1865996"/>
                <a:gd name="connsiteX7" fmla="*/ 502249 w 1423733"/>
                <a:gd name="connsiteY7" fmla="*/ 667103 h 1865996"/>
                <a:gd name="connsiteX8" fmla="*/ 689336 w 1423733"/>
                <a:gd name="connsiteY8" fmla="*/ 1835204 h 1865996"/>
                <a:gd name="connsiteX0" fmla="*/ 689336 w 1423733"/>
                <a:gd name="connsiteY0" fmla="*/ 1835204 h 1865996"/>
                <a:gd name="connsiteX1" fmla="*/ 371340 w 1423733"/>
                <a:gd name="connsiteY1" fmla="*/ 1385234 h 1865996"/>
                <a:gd name="connsiteX2" fmla="*/ 249 w 1423733"/>
                <a:gd name="connsiteY2" fmla="*/ 834084 h 1865996"/>
                <a:gd name="connsiteX3" fmla="*/ 379713 w 1423733"/>
                <a:gd name="connsiteY3" fmla="*/ -2 h 1865996"/>
                <a:gd name="connsiteX4" fmla="*/ 914296 w 1423733"/>
                <a:gd name="connsiteY4" fmla="*/ 280533 h 1865996"/>
                <a:gd name="connsiteX5" fmla="*/ 1423733 w 1423733"/>
                <a:gd name="connsiteY5" fmla="*/ 724976 h 1865996"/>
                <a:gd name="connsiteX6" fmla="*/ 754167 w 1423733"/>
                <a:gd name="connsiteY6" fmla="*/ 510368 h 1865996"/>
                <a:gd name="connsiteX7" fmla="*/ 353045 w 1423733"/>
                <a:gd name="connsiteY7" fmla="*/ 556121 h 1865996"/>
                <a:gd name="connsiteX8" fmla="*/ 689336 w 1423733"/>
                <a:gd name="connsiteY8" fmla="*/ 1835204 h 1865996"/>
                <a:gd name="connsiteX0" fmla="*/ 689336 w 1423733"/>
                <a:gd name="connsiteY0" fmla="*/ 1759305 h 1790097"/>
                <a:gd name="connsiteX1" fmla="*/ 371340 w 1423733"/>
                <a:gd name="connsiteY1" fmla="*/ 1309335 h 1790097"/>
                <a:gd name="connsiteX2" fmla="*/ 249 w 1423733"/>
                <a:gd name="connsiteY2" fmla="*/ 758185 h 1790097"/>
                <a:gd name="connsiteX3" fmla="*/ 151531 w 1423733"/>
                <a:gd name="connsiteY3" fmla="*/ 2 h 1790097"/>
                <a:gd name="connsiteX4" fmla="*/ 914296 w 1423733"/>
                <a:gd name="connsiteY4" fmla="*/ 204634 h 1790097"/>
                <a:gd name="connsiteX5" fmla="*/ 1423733 w 1423733"/>
                <a:gd name="connsiteY5" fmla="*/ 649077 h 1790097"/>
                <a:gd name="connsiteX6" fmla="*/ 754167 w 1423733"/>
                <a:gd name="connsiteY6" fmla="*/ 434469 h 1790097"/>
                <a:gd name="connsiteX7" fmla="*/ 353045 w 1423733"/>
                <a:gd name="connsiteY7" fmla="*/ 480222 h 1790097"/>
                <a:gd name="connsiteX8" fmla="*/ 689336 w 1423733"/>
                <a:gd name="connsiteY8" fmla="*/ 1759305 h 1790097"/>
                <a:gd name="connsiteX0" fmla="*/ 787460 w 1521857"/>
                <a:gd name="connsiteY0" fmla="*/ 1759305 h 1790097"/>
                <a:gd name="connsiteX1" fmla="*/ 469464 w 1521857"/>
                <a:gd name="connsiteY1" fmla="*/ 1309335 h 1790097"/>
                <a:gd name="connsiteX2" fmla="*/ 182 w 1521857"/>
                <a:gd name="connsiteY2" fmla="*/ 501739 h 1790097"/>
                <a:gd name="connsiteX3" fmla="*/ 249655 w 1521857"/>
                <a:gd name="connsiteY3" fmla="*/ 2 h 1790097"/>
                <a:gd name="connsiteX4" fmla="*/ 1012420 w 1521857"/>
                <a:gd name="connsiteY4" fmla="*/ 204634 h 1790097"/>
                <a:gd name="connsiteX5" fmla="*/ 1521857 w 1521857"/>
                <a:gd name="connsiteY5" fmla="*/ 649077 h 1790097"/>
                <a:gd name="connsiteX6" fmla="*/ 852291 w 1521857"/>
                <a:gd name="connsiteY6" fmla="*/ 434469 h 1790097"/>
                <a:gd name="connsiteX7" fmla="*/ 451169 w 1521857"/>
                <a:gd name="connsiteY7" fmla="*/ 480222 h 1790097"/>
                <a:gd name="connsiteX8" fmla="*/ 787460 w 1521857"/>
                <a:gd name="connsiteY8" fmla="*/ 1759305 h 1790097"/>
                <a:gd name="connsiteX0" fmla="*/ 572030 w 1521857"/>
                <a:gd name="connsiteY0" fmla="*/ 1798839 h 1827576"/>
                <a:gd name="connsiteX1" fmla="*/ 469464 w 1521857"/>
                <a:gd name="connsiteY1" fmla="*/ 1309335 h 1827576"/>
                <a:gd name="connsiteX2" fmla="*/ 182 w 1521857"/>
                <a:gd name="connsiteY2" fmla="*/ 501739 h 1827576"/>
                <a:gd name="connsiteX3" fmla="*/ 249655 w 1521857"/>
                <a:gd name="connsiteY3" fmla="*/ 2 h 1827576"/>
                <a:gd name="connsiteX4" fmla="*/ 1012420 w 1521857"/>
                <a:gd name="connsiteY4" fmla="*/ 204634 h 1827576"/>
                <a:gd name="connsiteX5" fmla="*/ 1521857 w 1521857"/>
                <a:gd name="connsiteY5" fmla="*/ 649077 h 1827576"/>
                <a:gd name="connsiteX6" fmla="*/ 852291 w 1521857"/>
                <a:gd name="connsiteY6" fmla="*/ 434469 h 1827576"/>
                <a:gd name="connsiteX7" fmla="*/ 451169 w 1521857"/>
                <a:gd name="connsiteY7" fmla="*/ 480222 h 1827576"/>
                <a:gd name="connsiteX8" fmla="*/ 572030 w 1521857"/>
                <a:gd name="connsiteY8" fmla="*/ 1798839 h 1827576"/>
                <a:gd name="connsiteX0" fmla="*/ 572083 w 1521910"/>
                <a:gd name="connsiteY0" fmla="*/ 1798839 h 1824580"/>
                <a:gd name="connsiteX1" fmla="*/ 386079 w 1521910"/>
                <a:gd name="connsiteY1" fmla="*/ 1240720 h 1824580"/>
                <a:gd name="connsiteX2" fmla="*/ 235 w 1521910"/>
                <a:gd name="connsiteY2" fmla="*/ 501739 h 1824580"/>
                <a:gd name="connsiteX3" fmla="*/ 249708 w 1521910"/>
                <a:gd name="connsiteY3" fmla="*/ 2 h 1824580"/>
                <a:gd name="connsiteX4" fmla="*/ 1012473 w 1521910"/>
                <a:gd name="connsiteY4" fmla="*/ 204634 h 1824580"/>
                <a:gd name="connsiteX5" fmla="*/ 1521910 w 1521910"/>
                <a:gd name="connsiteY5" fmla="*/ 649077 h 1824580"/>
                <a:gd name="connsiteX6" fmla="*/ 852344 w 1521910"/>
                <a:gd name="connsiteY6" fmla="*/ 434469 h 1824580"/>
                <a:gd name="connsiteX7" fmla="*/ 451222 w 1521910"/>
                <a:gd name="connsiteY7" fmla="*/ 480222 h 1824580"/>
                <a:gd name="connsiteX8" fmla="*/ 572083 w 1521910"/>
                <a:gd name="connsiteY8" fmla="*/ 1798839 h 1824580"/>
                <a:gd name="connsiteX0" fmla="*/ 572083 w 1370251"/>
                <a:gd name="connsiteY0" fmla="*/ 1798839 h 1824580"/>
                <a:gd name="connsiteX1" fmla="*/ 386079 w 1370251"/>
                <a:gd name="connsiteY1" fmla="*/ 1240720 h 1824580"/>
                <a:gd name="connsiteX2" fmla="*/ 235 w 1370251"/>
                <a:gd name="connsiteY2" fmla="*/ 501739 h 1824580"/>
                <a:gd name="connsiteX3" fmla="*/ 249708 w 1370251"/>
                <a:gd name="connsiteY3" fmla="*/ 2 h 1824580"/>
                <a:gd name="connsiteX4" fmla="*/ 1012473 w 1370251"/>
                <a:gd name="connsiteY4" fmla="*/ 204634 h 1824580"/>
                <a:gd name="connsiteX5" fmla="*/ 1370252 w 1370251"/>
                <a:gd name="connsiteY5" fmla="*/ 506788 h 1824580"/>
                <a:gd name="connsiteX6" fmla="*/ 852344 w 1370251"/>
                <a:gd name="connsiteY6" fmla="*/ 434469 h 1824580"/>
                <a:gd name="connsiteX7" fmla="*/ 451222 w 1370251"/>
                <a:gd name="connsiteY7" fmla="*/ 480222 h 1824580"/>
                <a:gd name="connsiteX8" fmla="*/ 572083 w 1370251"/>
                <a:gd name="connsiteY8" fmla="*/ 1798839 h 1824580"/>
                <a:gd name="connsiteX0" fmla="*/ 572083 w 1370251"/>
                <a:gd name="connsiteY0" fmla="*/ 1798839 h 1824580"/>
                <a:gd name="connsiteX1" fmla="*/ 386079 w 1370251"/>
                <a:gd name="connsiteY1" fmla="*/ 1240720 h 1824580"/>
                <a:gd name="connsiteX2" fmla="*/ 235 w 1370251"/>
                <a:gd name="connsiteY2" fmla="*/ 501739 h 1824580"/>
                <a:gd name="connsiteX3" fmla="*/ 249708 w 1370251"/>
                <a:gd name="connsiteY3" fmla="*/ 2 h 1824580"/>
                <a:gd name="connsiteX4" fmla="*/ 1012473 w 1370251"/>
                <a:gd name="connsiteY4" fmla="*/ 204634 h 1824580"/>
                <a:gd name="connsiteX5" fmla="*/ 1370252 w 1370251"/>
                <a:gd name="connsiteY5" fmla="*/ 506788 h 1824580"/>
                <a:gd name="connsiteX6" fmla="*/ 814542 w 1370251"/>
                <a:gd name="connsiteY6" fmla="*/ 350675 h 1824580"/>
                <a:gd name="connsiteX7" fmla="*/ 451222 w 1370251"/>
                <a:gd name="connsiteY7" fmla="*/ 480222 h 1824580"/>
                <a:gd name="connsiteX8" fmla="*/ 572083 w 1370251"/>
                <a:gd name="connsiteY8" fmla="*/ 1798839 h 1824580"/>
                <a:gd name="connsiteX0" fmla="*/ 572083 w 1370251"/>
                <a:gd name="connsiteY0" fmla="*/ 1798839 h 1824580"/>
                <a:gd name="connsiteX1" fmla="*/ 386079 w 1370251"/>
                <a:gd name="connsiteY1" fmla="*/ 1240720 h 1824580"/>
                <a:gd name="connsiteX2" fmla="*/ 235 w 1370251"/>
                <a:gd name="connsiteY2" fmla="*/ 501739 h 1824580"/>
                <a:gd name="connsiteX3" fmla="*/ 249708 w 1370251"/>
                <a:gd name="connsiteY3" fmla="*/ 2 h 1824580"/>
                <a:gd name="connsiteX4" fmla="*/ 1012473 w 1370251"/>
                <a:gd name="connsiteY4" fmla="*/ 204634 h 1824580"/>
                <a:gd name="connsiteX5" fmla="*/ 1370252 w 1370251"/>
                <a:gd name="connsiteY5" fmla="*/ 506788 h 1824580"/>
                <a:gd name="connsiteX6" fmla="*/ 814542 w 1370251"/>
                <a:gd name="connsiteY6" fmla="*/ 350675 h 1824580"/>
                <a:gd name="connsiteX7" fmla="*/ 339820 w 1370251"/>
                <a:gd name="connsiteY7" fmla="*/ 453033 h 1824580"/>
                <a:gd name="connsiteX8" fmla="*/ 572083 w 1370251"/>
                <a:gd name="connsiteY8" fmla="*/ 1798839 h 1824580"/>
                <a:gd name="connsiteX0" fmla="*/ 572083 w 1370251"/>
                <a:gd name="connsiteY0" fmla="*/ 1798839 h 1824580"/>
                <a:gd name="connsiteX1" fmla="*/ 386079 w 1370251"/>
                <a:gd name="connsiteY1" fmla="*/ 1240720 h 1824580"/>
                <a:gd name="connsiteX2" fmla="*/ 235 w 1370251"/>
                <a:gd name="connsiteY2" fmla="*/ 501739 h 1824580"/>
                <a:gd name="connsiteX3" fmla="*/ 249708 w 1370251"/>
                <a:gd name="connsiteY3" fmla="*/ 2 h 1824580"/>
                <a:gd name="connsiteX4" fmla="*/ 1012473 w 1370251"/>
                <a:gd name="connsiteY4" fmla="*/ 204634 h 1824580"/>
                <a:gd name="connsiteX5" fmla="*/ 1370252 w 1370251"/>
                <a:gd name="connsiteY5" fmla="*/ 506788 h 1824580"/>
                <a:gd name="connsiteX6" fmla="*/ 814542 w 1370251"/>
                <a:gd name="connsiteY6" fmla="*/ 350675 h 1824580"/>
                <a:gd name="connsiteX7" fmla="*/ 339820 w 1370251"/>
                <a:gd name="connsiteY7" fmla="*/ 453033 h 1824580"/>
                <a:gd name="connsiteX8" fmla="*/ 1247794 w 1370251"/>
                <a:gd name="connsiteY8" fmla="*/ 1082575 h 1824580"/>
                <a:gd name="connsiteX9" fmla="*/ 572083 w 1370251"/>
                <a:gd name="connsiteY9" fmla="*/ 1798839 h 1824580"/>
                <a:gd name="connsiteX0" fmla="*/ 572083 w 1370251"/>
                <a:gd name="connsiteY0" fmla="*/ 1798839 h 1824580"/>
                <a:gd name="connsiteX1" fmla="*/ 386079 w 1370251"/>
                <a:gd name="connsiteY1" fmla="*/ 1240720 h 1824580"/>
                <a:gd name="connsiteX2" fmla="*/ 235 w 1370251"/>
                <a:gd name="connsiteY2" fmla="*/ 501739 h 1824580"/>
                <a:gd name="connsiteX3" fmla="*/ 249708 w 1370251"/>
                <a:gd name="connsiteY3" fmla="*/ 2 h 1824580"/>
                <a:gd name="connsiteX4" fmla="*/ 1012473 w 1370251"/>
                <a:gd name="connsiteY4" fmla="*/ 204634 h 1824580"/>
                <a:gd name="connsiteX5" fmla="*/ 1370252 w 1370251"/>
                <a:gd name="connsiteY5" fmla="*/ 506788 h 1824580"/>
                <a:gd name="connsiteX6" fmla="*/ 814542 w 1370251"/>
                <a:gd name="connsiteY6" fmla="*/ 350675 h 1824580"/>
                <a:gd name="connsiteX7" fmla="*/ 339820 w 1370251"/>
                <a:gd name="connsiteY7" fmla="*/ 453033 h 1824580"/>
                <a:gd name="connsiteX8" fmla="*/ 684485 w 1370251"/>
                <a:gd name="connsiteY8" fmla="*/ 1462687 h 1824580"/>
                <a:gd name="connsiteX9" fmla="*/ 1247794 w 1370251"/>
                <a:gd name="connsiteY9" fmla="*/ 1082575 h 1824580"/>
                <a:gd name="connsiteX10" fmla="*/ 572083 w 1370251"/>
                <a:gd name="connsiteY10" fmla="*/ 1798839 h 1824580"/>
                <a:gd name="connsiteX0" fmla="*/ 572083 w 1370251"/>
                <a:gd name="connsiteY0" fmla="*/ 1798839 h 1824580"/>
                <a:gd name="connsiteX1" fmla="*/ 386079 w 1370251"/>
                <a:gd name="connsiteY1" fmla="*/ 1240720 h 1824580"/>
                <a:gd name="connsiteX2" fmla="*/ 235 w 1370251"/>
                <a:gd name="connsiteY2" fmla="*/ 501739 h 1824580"/>
                <a:gd name="connsiteX3" fmla="*/ 249708 w 1370251"/>
                <a:gd name="connsiteY3" fmla="*/ 2 h 1824580"/>
                <a:gd name="connsiteX4" fmla="*/ 1012473 w 1370251"/>
                <a:gd name="connsiteY4" fmla="*/ 204634 h 1824580"/>
                <a:gd name="connsiteX5" fmla="*/ 1370252 w 1370251"/>
                <a:gd name="connsiteY5" fmla="*/ 506788 h 1824580"/>
                <a:gd name="connsiteX6" fmla="*/ 814542 w 1370251"/>
                <a:gd name="connsiteY6" fmla="*/ 350675 h 1824580"/>
                <a:gd name="connsiteX7" fmla="*/ 339820 w 1370251"/>
                <a:gd name="connsiteY7" fmla="*/ 453033 h 1824580"/>
                <a:gd name="connsiteX8" fmla="*/ 684485 w 1370251"/>
                <a:gd name="connsiteY8" fmla="*/ 1462687 h 1824580"/>
                <a:gd name="connsiteX9" fmla="*/ 1296348 w 1370251"/>
                <a:gd name="connsiteY9" fmla="*/ 905809 h 1824580"/>
                <a:gd name="connsiteX10" fmla="*/ 572083 w 1370251"/>
                <a:gd name="connsiteY10" fmla="*/ 1798839 h 1824580"/>
                <a:gd name="connsiteX0" fmla="*/ 572140 w 1370308"/>
                <a:gd name="connsiteY0" fmla="*/ 1798839 h 1828284"/>
                <a:gd name="connsiteX1" fmla="*/ 330205 w 1370308"/>
                <a:gd name="connsiteY1" fmla="*/ 1323568 h 1828284"/>
                <a:gd name="connsiteX2" fmla="*/ 292 w 1370308"/>
                <a:gd name="connsiteY2" fmla="*/ 501739 h 1828284"/>
                <a:gd name="connsiteX3" fmla="*/ 249765 w 1370308"/>
                <a:gd name="connsiteY3" fmla="*/ 2 h 1828284"/>
                <a:gd name="connsiteX4" fmla="*/ 1012530 w 1370308"/>
                <a:gd name="connsiteY4" fmla="*/ 204634 h 1828284"/>
                <a:gd name="connsiteX5" fmla="*/ 1370309 w 1370308"/>
                <a:gd name="connsiteY5" fmla="*/ 506788 h 1828284"/>
                <a:gd name="connsiteX6" fmla="*/ 814599 w 1370308"/>
                <a:gd name="connsiteY6" fmla="*/ 350675 h 1828284"/>
                <a:gd name="connsiteX7" fmla="*/ 339877 w 1370308"/>
                <a:gd name="connsiteY7" fmla="*/ 453033 h 1828284"/>
                <a:gd name="connsiteX8" fmla="*/ 684542 w 1370308"/>
                <a:gd name="connsiteY8" fmla="*/ 1462687 h 1828284"/>
                <a:gd name="connsiteX9" fmla="*/ 1296405 w 1370308"/>
                <a:gd name="connsiteY9" fmla="*/ 905809 h 1828284"/>
                <a:gd name="connsiteX10" fmla="*/ 572140 w 1370308"/>
                <a:gd name="connsiteY10" fmla="*/ 1798839 h 1828284"/>
                <a:gd name="connsiteX0" fmla="*/ 572140 w 1370308"/>
                <a:gd name="connsiteY0" fmla="*/ 1798839 h 1828284"/>
                <a:gd name="connsiteX1" fmla="*/ 330205 w 1370308"/>
                <a:gd name="connsiteY1" fmla="*/ 1323568 h 1828284"/>
                <a:gd name="connsiteX2" fmla="*/ 292 w 1370308"/>
                <a:gd name="connsiteY2" fmla="*/ 501739 h 1828284"/>
                <a:gd name="connsiteX3" fmla="*/ 249765 w 1370308"/>
                <a:gd name="connsiteY3" fmla="*/ 2 h 1828284"/>
                <a:gd name="connsiteX4" fmla="*/ 1012530 w 1370308"/>
                <a:gd name="connsiteY4" fmla="*/ 204634 h 1828284"/>
                <a:gd name="connsiteX5" fmla="*/ 1370309 w 1370308"/>
                <a:gd name="connsiteY5" fmla="*/ 506788 h 1828284"/>
                <a:gd name="connsiteX6" fmla="*/ 814599 w 1370308"/>
                <a:gd name="connsiteY6" fmla="*/ 350675 h 1828284"/>
                <a:gd name="connsiteX7" fmla="*/ 339877 w 1370308"/>
                <a:gd name="connsiteY7" fmla="*/ 453033 h 1828284"/>
                <a:gd name="connsiteX8" fmla="*/ 442067 w 1370308"/>
                <a:gd name="connsiteY8" fmla="*/ 1157867 h 1828284"/>
                <a:gd name="connsiteX9" fmla="*/ 684542 w 1370308"/>
                <a:gd name="connsiteY9" fmla="*/ 1462687 h 1828284"/>
                <a:gd name="connsiteX10" fmla="*/ 1296405 w 1370308"/>
                <a:gd name="connsiteY10" fmla="*/ 905809 h 1828284"/>
                <a:gd name="connsiteX11" fmla="*/ 572140 w 1370308"/>
                <a:gd name="connsiteY11" fmla="*/ 1798839 h 1828284"/>
                <a:gd name="connsiteX0" fmla="*/ 572140 w 1370308"/>
                <a:gd name="connsiteY0" fmla="*/ 1798839 h 1828284"/>
                <a:gd name="connsiteX1" fmla="*/ 330205 w 1370308"/>
                <a:gd name="connsiteY1" fmla="*/ 1323568 h 1828284"/>
                <a:gd name="connsiteX2" fmla="*/ 292 w 1370308"/>
                <a:gd name="connsiteY2" fmla="*/ 501739 h 1828284"/>
                <a:gd name="connsiteX3" fmla="*/ 249765 w 1370308"/>
                <a:gd name="connsiteY3" fmla="*/ 2 h 1828284"/>
                <a:gd name="connsiteX4" fmla="*/ 1012530 w 1370308"/>
                <a:gd name="connsiteY4" fmla="*/ 204634 h 1828284"/>
                <a:gd name="connsiteX5" fmla="*/ 1370309 w 1370308"/>
                <a:gd name="connsiteY5" fmla="*/ 506788 h 1828284"/>
                <a:gd name="connsiteX6" fmla="*/ 814599 w 1370308"/>
                <a:gd name="connsiteY6" fmla="*/ 350675 h 1828284"/>
                <a:gd name="connsiteX7" fmla="*/ 279027 w 1370308"/>
                <a:gd name="connsiteY7" fmla="*/ 473275 h 1828284"/>
                <a:gd name="connsiteX8" fmla="*/ 442067 w 1370308"/>
                <a:gd name="connsiteY8" fmla="*/ 1157867 h 1828284"/>
                <a:gd name="connsiteX9" fmla="*/ 684542 w 1370308"/>
                <a:gd name="connsiteY9" fmla="*/ 1462687 h 1828284"/>
                <a:gd name="connsiteX10" fmla="*/ 1296405 w 1370308"/>
                <a:gd name="connsiteY10" fmla="*/ 905809 h 1828284"/>
                <a:gd name="connsiteX11" fmla="*/ 572140 w 1370308"/>
                <a:gd name="connsiteY11" fmla="*/ 1798839 h 1828284"/>
                <a:gd name="connsiteX0" fmla="*/ 572140 w 1419374"/>
                <a:gd name="connsiteY0" fmla="*/ 1798839 h 1828284"/>
                <a:gd name="connsiteX1" fmla="*/ 330205 w 1419374"/>
                <a:gd name="connsiteY1" fmla="*/ 1323568 h 1828284"/>
                <a:gd name="connsiteX2" fmla="*/ 292 w 1419374"/>
                <a:gd name="connsiteY2" fmla="*/ 501739 h 1828284"/>
                <a:gd name="connsiteX3" fmla="*/ 249765 w 1419374"/>
                <a:gd name="connsiteY3" fmla="*/ 2 h 1828284"/>
                <a:gd name="connsiteX4" fmla="*/ 1012530 w 1419374"/>
                <a:gd name="connsiteY4" fmla="*/ 204634 h 1828284"/>
                <a:gd name="connsiteX5" fmla="*/ 1370309 w 1419374"/>
                <a:gd name="connsiteY5" fmla="*/ 506788 h 1828284"/>
                <a:gd name="connsiteX6" fmla="*/ 814599 w 1419374"/>
                <a:gd name="connsiteY6" fmla="*/ 350675 h 1828284"/>
                <a:gd name="connsiteX7" fmla="*/ 279027 w 1419374"/>
                <a:gd name="connsiteY7" fmla="*/ 473275 h 1828284"/>
                <a:gd name="connsiteX8" fmla="*/ 442067 w 1419374"/>
                <a:gd name="connsiteY8" fmla="*/ 1157867 h 1828284"/>
                <a:gd name="connsiteX9" fmla="*/ 684542 w 1419374"/>
                <a:gd name="connsiteY9" fmla="*/ 1462687 h 1828284"/>
                <a:gd name="connsiteX10" fmla="*/ 1418102 w 1419374"/>
                <a:gd name="connsiteY10" fmla="*/ 865329 h 1828284"/>
                <a:gd name="connsiteX11" fmla="*/ 572140 w 1419374"/>
                <a:gd name="connsiteY11" fmla="*/ 1798839 h 1828284"/>
                <a:gd name="connsiteX0" fmla="*/ 572140 w 1424555"/>
                <a:gd name="connsiteY0" fmla="*/ 1798839 h 1828284"/>
                <a:gd name="connsiteX1" fmla="*/ 330205 w 1424555"/>
                <a:gd name="connsiteY1" fmla="*/ 1323568 h 1828284"/>
                <a:gd name="connsiteX2" fmla="*/ 292 w 1424555"/>
                <a:gd name="connsiteY2" fmla="*/ 501739 h 1828284"/>
                <a:gd name="connsiteX3" fmla="*/ 249765 w 1424555"/>
                <a:gd name="connsiteY3" fmla="*/ 2 h 1828284"/>
                <a:gd name="connsiteX4" fmla="*/ 1012530 w 1424555"/>
                <a:gd name="connsiteY4" fmla="*/ 204634 h 1828284"/>
                <a:gd name="connsiteX5" fmla="*/ 1370309 w 1424555"/>
                <a:gd name="connsiteY5" fmla="*/ 506788 h 1828284"/>
                <a:gd name="connsiteX6" fmla="*/ 814599 w 1424555"/>
                <a:gd name="connsiteY6" fmla="*/ 350675 h 1828284"/>
                <a:gd name="connsiteX7" fmla="*/ 279027 w 1424555"/>
                <a:gd name="connsiteY7" fmla="*/ 473275 h 1828284"/>
                <a:gd name="connsiteX8" fmla="*/ 442067 w 1424555"/>
                <a:gd name="connsiteY8" fmla="*/ 1157867 h 1828284"/>
                <a:gd name="connsiteX9" fmla="*/ 684542 w 1424555"/>
                <a:gd name="connsiteY9" fmla="*/ 1462687 h 1828284"/>
                <a:gd name="connsiteX10" fmla="*/ 1418102 w 1424555"/>
                <a:gd name="connsiteY10" fmla="*/ 865329 h 1828284"/>
                <a:gd name="connsiteX11" fmla="*/ 993702 w 1424555"/>
                <a:gd name="connsiteY11" fmla="*/ 1424096 h 1828284"/>
                <a:gd name="connsiteX12" fmla="*/ 572140 w 1424555"/>
                <a:gd name="connsiteY12" fmla="*/ 1798839 h 1828284"/>
                <a:gd name="connsiteX0" fmla="*/ 572140 w 1577905"/>
                <a:gd name="connsiteY0" fmla="*/ 1798839 h 1828284"/>
                <a:gd name="connsiteX1" fmla="*/ 330205 w 1577905"/>
                <a:gd name="connsiteY1" fmla="*/ 1323568 h 1828284"/>
                <a:gd name="connsiteX2" fmla="*/ 292 w 1577905"/>
                <a:gd name="connsiteY2" fmla="*/ 501739 h 1828284"/>
                <a:gd name="connsiteX3" fmla="*/ 249765 w 1577905"/>
                <a:gd name="connsiteY3" fmla="*/ 2 h 1828284"/>
                <a:gd name="connsiteX4" fmla="*/ 1012530 w 1577905"/>
                <a:gd name="connsiteY4" fmla="*/ 204634 h 1828284"/>
                <a:gd name="connsiteX5" fmla="*/ 1577904 w 1577905"/>
                <a:gd name="connsiteY5" fmla="*/ 566227 h 1828284"/>
                <a:gd name="connsiteX6" fmla="*/ 814599 w 1577905"/>
                <a:gd name="connsiteY6" fmla="*/ 350675 h 1828284"/>
                <a:gd name="connsiteX7" fmla="*/ 279027 w 1577905"/>
                <a:gd name="connsiteY7" fmla="*/ 473275 h 1828284"/>
                <a:gd name="connsiteX8" fmla="*/ 442067 w 1577905"/>
                <a:gd name="connsiteY8" fmla="*/ 1157867 h 1828284"/>
                <a:gd name="connsiteX9" fmla="*/ 684542 w 1577905"/>
                <a:gd name="connsiteY9" fmla="*/ 1462687 h 1828284"/>
                <a:gd name="connsiteX10" fmla="*/ 1418102 w 1577905"/>
                <a:gd name="connsiteY10" fmla="*/ 865329 h 1828284"/>
                <a:gd name="connsiteX11" fmla="*/ 993702 w 1577905"/>
                <a:gd name="connsiteY11" fmla="*/ 1424096 h 1828284"/>
                <a:gd name="connsiteX12" fmla="*/ 572140 w 1577905"/>
                <a:gd name="connsiteY12" fmla="*/ 1798839 h 1828284"/>
                <a:gd name="connsiteX0" fmla="*/ 572140 w 1577905"/>
                <a:gd name="connsiteY0" fmla="*/ 1798839 h 1828284"/>
                <a:gd name="connsiteX1" fmla="*/ 330205 w 1577905"/>
                <a:gd name="connsiteY1" fmla="*/ 1323568 h 1828284"/>
                <a:gd name="connsiteX2" fmla="*/ 292 w 1577905"/>
                <a:gd name="connsiteY2" fmla="*/ 501739 h 1828284"/>
                <a:gd name="connsiteX3" fmla="*/ 249765 w 1577905"/>
                <a:gd name="connsiteY3" fmla="*/ 2 h 1828284"/>
                <a:gd name="connsiteX4" fmla="*/ 1048331 w 1577905"/>
                <a:gd name="connsiteY4" fmla="*/ 64235 h 1828284"/>
                <a:gd name="connsiteX5" fmla="*/ 1577904 w 1577905"/>
                <a:gd name="connsiteY5" fmla="*/ 566227 h 1828284"/>
                <a:gd name="connsiteX6" fmla="*/ 814599 w 1577905"/>
                <a:gd name="connsiteY6" fmla="*/ 350675 h 1828284"/>
                <a:gd name="connsiteX7" fmla="*/ 279027 w 1577905"/>
                <a:gd name="connsiteY7" fmla="*/ 473275 h 1828284"/>
                <a:gd name="connsiteX8" fmla="*/ 442067 w 1577905"/>
                <a:gd name="connsiteY8" fmla="*/ 1157867 h 1828284"/>
                <a:gd name="connsiteX9" fmla="*/ 684542 w 1577905"/>
                <a:gd name="connsiteY9" fmla="*/ 1462687 h 1828284"/>
                <a:gd name="connsiteX10" fmla="*/ 1418102 w 1577905"/>
                <a:gd name="connsiteY10" fmla="*/ 865329 h 1828284"/>
                <a:gd name="connsiteX11" fmla="*/ 993702 w 1577905"/>
                <a:gd name="connsiteY11" fmla="*/ 1424096 h 1828284"/>
                <a:gd name="connsiteX12" fmla="*/ 572140 w 1577905"/>
                <a:gd name="connsiteY12" fmla="*/ 1798839 h 1828284"/>
                <a:gd name="connsiteX0" fmla="*/ 572140 w 1577905"/>
                <a:gd name="connsiteY0" fmla="*/ 1798839 h 1828284"/>
                <a:gd name="connsiteX1" fmla="*/ 330205 w 1577905"/>
                <a:gd name="connsiteY1" fmla="*/ 1323568 h 1828284"/>
                <a:gd name="connsiteX2" fmla="*/ 292 w 1577905"/>
                <a:gd name="connsiteY2" fmla="*/ 501739 h 1828284"/>
                <a:gd name="connsiteX3" fmla="*/ 249765 w 1577905"/>
                <a:gd name="connsiteY3" fmla="*/ 2 h 1828284"/>
                <a:gd name="connsiteX4" fmla="*/ 1048331 w 1577905"/>
                <a:gd name="connsiteY4" fmla="*/ 64235 h 1828284"/>
                <a:gd name="connsiteX5" fmla="*/ 1577904 w 1577905"/>
                <a:gd name="connsiteY5" fmla="*/ 566227 h 1828284"/>
                <a:gd name="connsiteX6" fmla="*/ 819977 w 1577905"/>
                <a:gd name="connsiteY6" fmla="*/ 220391 h 1828284"/>
                <a:gd name="connsiteX7" fmla="*/ 279027 w 1577905"/>
                <a:gd name="connsiteY7" fmla="*/ 473275 h 1828284"/>
                <a:gd name="connsiteX8" fmla="*/ 442067 w 1577905"/>
                <a:gd name="connsiteY8" fmla="*/ 1157867 h 1828284"/>
                <a:gd name="connsiteX9" fmla="*/ 684542 w 1577905"/>
                <a:gd name="connsiteY9" fmla="*/ 1462687 h 1828284"/>
                <a:gd name="connsiteX10" fmla="*/ 1418102 w 1577905"/>
                <a:gd name="connsiteY10" fmla="*/ 865329 h 1828284"/>
                <a:gd name="connsiteX11" fmla="*/ 993702 w 1577905"/>
                <a:gd name="connsiteY11" fmla="*/ 1424096 h 1828284"/>
                <a:gd name="connsiteX12" fmla="*/ 572140 w 1577905"/>
                <a:gd name="connsiteY12" fmla="*/ 1798839 h 1828284"/>
                <a:gd name="connsiteX0" fmla="*/ 573825 w 1579590"/>
                <a:gd name="connsiteY0" fmla="*/ 1798839 h 1828446"/>
                <a:gd name="connsiteX1" fmla="*/ 129217 w 1579590"/>
                <a:gd name="connsiteY1" fmla="*/ 1326738 h 1828446"/>
                <a:gd name="connsiteX2" fmla="*/ 1977 w 1579590"/>
                <a:gd name="connsiteY2" fmla="*/ 501739 h 1828446"/>
                <a:gd name="connsiteX3" fmla="*/ 251450 w 1579590"/>
                <a:gd name="connsiteY3" fmla="*/ 2 h 1828446"/>
                <a:gd name="connsiteX4" fmla="*/ 1050016 w 1579590"/>
                <a:gd name="connsiteY4" fmla="*/ 64235 h 1828446"/>
                <a:gd name="connsiteX5" fmla="*/ 1579589 w 1579590"/>
                <a:gd name="connsiteY5" fmla="*/ 566227 h 1828446"/>
                <a:gd name="connsiteX6" fmla="*/ 821662 w 1579590"/>
                <a:gd name="connsiteY6" fmla="*/ 220391 h 1828446"/>
                <a:gd name="connsiteX7" fmla="*/ 280712 w 1579590"/>
                <a:gd name="connsiteY7" fmla="*/ 473275 h 1828446"/>
                <a:gd name="connsiteX8" fmla="*/ 443752 w 1579590"/>
                <a:gd name="connsiteY8" fmla="*/ 1157867 h 1828446"/>
                <a:gd name="connsiteX9" fmla="*/ 686227 w 1579590"/>
                <a:gd name="connsiteY9" fmla="*/ 1462687 h 1828446"/>
                <a:gd name="connsiteX10" fmla="*/ 1419787 w 1579590"/>
                <a:gd name="connsiteY10" fmla="*/ 865329 h 1828446"/>
                <a:gd name="connsiteX11" fmla="*/ 995387 w 1579590"/>
                <a:gd name="connsiteY11" fmla="*/ 1424096 h 1828446"/>
                <a:gd name="connsiteX12" fmla="*/ 573825 w 1579590"/>
                <a:gd name="connsiteY12" fmla="*/ 1798839 h 1828446"/>
                <a:gd name="connsiteX0" fmla="*/ 810117 w 1815882"/>
                <a:gd name="connsiteY0" fmla="*/ 1798839 h 1828446"/>
                <a:gd name="connsiteX1" fmla="*/ 365509 w 1815882"/>
                <a:gd name="connsiteY1" fmla="*/ 1326738 h 1828446"/>
                <a:gd name="connsiteX2" fmla="*/ 252 w 1815882"/>
                <a:gd name="connsiteY2" fmla="*/ 452422 h 1828446"/>
                <a:gd name="connsiteX3" fmla="*/ 487742 w 1815882"/>
                <a:gd name="connsiteY3" fmla="*/ 2 h 1828446"/>
                <a:gd name="connsiteX4" fmla="*/ 1286308 w 1815882"/>
                <a:gd name="connsiteY4" fmla="*/ 64235 h 1828446"/>
                <a:gd name="connsiteX5" fmla="*/ 1815881 w 1815882"/>
                <a:gd name="connsiteY5" fmla="*/ 566227 h 1828446"/>
                <a:gd name="connsiteX6" fmla="*/ 1057954 w 1815882"/>
                <a:gd name="connsiteY6" fmla="*/ 220391 h 1828446"/>
                <a:gd name="connsiteX7" fmla="*/ 517004 w 1815882"/>
                <a:gd name="connsiteY7" fmla="*/ 473275 h 1828446"/>
                <a:gd name="connsiteX8" fmla="*/ 680044 w 1815882"/>
                <a:gd name="connsiteY8" fmla="*/ 1157867 h 1828446"/>
                <a:gd name="connsiteX9" fmla="*/ 922519 w 1815882"/>
                <a:gd name="connsiteY9" fmla="*/ 1462687 h 1828446"/>
                <a:gd name="connsiteX10" fmla="*/ 1656079 w 1815882"/>
                <a:gd name="connsiteY10" fmla="*/ 865329 h 1828446"/>
                <a:gd name="connsiteX11" fmla="*/ 1231679 w 1815882"/>
                <a:gd name="connsiteY11" fmla="*/ 1424096 h 1828446"/>
                <a:gd name="connsiteX12" fmla="*/ 810117 w 1815882"/>
                <a:gd name="connsiteY12" fmla="*/ 1798839 h 1828446"/>
                <a:gd name="connsiteX0" fmla="*/ 887040 w 1892805"/>
                <a:gd name="connsiteY0" fmla="*/ 1798839 h 1828446"/>
                <a:gd name="connsiteX1" fmla="*/ 442432 w 1892805"/>
                <a:gd name="connsiteY1" fmla="*/ 1326738 h 1828446"/>
                <a:gd name="connsiteX2" fmla="*/ 197 w 1892805"/>
                <a:gd name="connsiteY2" fmla="*/ 863498 h 1828446"/>
                <a:gd name="connsiteX3" fmla="*/ 564665 w 1892805"/>
                <a:gd name="connsiteY3" fmla="*/ 2 h 1828446"/>
                <a:gd name="connsiteX4" fmla="*/ 1363231 w 1892805"/>
                <a:gd name="connsiteY4" fmla="*/ 64235 h 1828446"/>
                <a:gd name="connsiteX5" fmla="*/ 1892804 w 1892805"/>
                <a:gd name="connsiteY5" fmla="*/ 566227 h 1828446"/>
                <a:gd name="connsiteX6" fmla="*/ 1134877 w 1892805"/>
                <a:gd name="connsiteY6" fmla="*/ 220391 h 1828446"/>
                <a:gd name="connsiteX7" fmla="*/ 593927 w 1892805"/>
                <a:gd name="connsiteY7" fmla="*/ 473275 h 1828446"/>
                <a:gd name="connsiteX8" fmla="*/ 756967 w 1892805"/>
                <a:gd name="connsiteY8" fmla="*/ 1157867 h 1828446"/>
                <a:gd name="connsiteX9" fmla="*/ 999442 w 1892805"/>
                <a:gd name="connsiteY9" fmla="*/ 1462687 h 1828446"/>
                <a:gd name="connsiteX10" fmla="*/ 1733002 w 1892805"/>
                <a:gd name="connsiteY10" fmla="*/ 865329 h 1828446"/>
                <a:gd name="connsiteX11" fmla="*/ 1308602 w 1892805"/>
                <a:gd name="connsiteY11" fmla="*/ 1424096 h 1828446"/>
                <a:gd name="connsiteX12" fmla="*/ 887040 w 1892805"/>
                <a:gd name="connsiteY12" fmla="*/ 1798839 h 1828446"/>
                <a:gd name="connsiteX0" fmla="*/ 887040 w 2013023"/>
                <a:gd name="connsiteY0" fmla="*/ 1798839 h 1828446"/>
                <a:gd name="connsiteX1" fmla="*/ 442432 w 2013023"/>
                <a:gd name="connsiteY1" fmla="*/ 1326738 h 1828446"/>
                <a:gd name="connsiteX2" fmla="*/ 197 w 2013023"/>
                <a:gd name="connsiteY2" fmla="*/ 863498 h 1828446"/>
                <a:gd name="connsiteX3" fmla="*/ 564665 w 2013023"/>
                <a:gd name="connsiteY3" fmla="*/ 2 h 1828446"/>
                <a:gd name="connsiteX4" fmla="*/ 1363231 w 2013023"/>
                <a:gd name="connsiteY4" fmla="*/ 64235 h 1828446"/>
                <a:gd name="connsiteX5" fmla="*/ 2013022 w 2013023"/>
                <a:gd name="connsiteY5" fmla="*/ 529883 h 1828446"/>
                <a:gd name="connsiteX6" fmla="*/ 1134877 w 2013023"/>
                <a:gd name="connsiteY6" fmla="*/ 220391 h 1828446"/>
                <a:gd name="connsiteX7" fmla="*/ 593927 w 2013023"/>
                <a:gd name="connsiteY7" fmla="*/ 473275 h 1828446"/>
                <a:gd name="connsiteX8" fmla="*/ 756967 w 2013023"/>
                <a:gd name="connsiteY8" fmla="*/ 1157867 h 1828446"/>
                <a:gd name="connsiteX9" fmla="*/ 999442 w 2013023"/>
                <a:gd name="connsiteY9" fmla="*/ 1462687 h 1828446"/>
                <a:gd name="connsiteX10" fmla="*/ 1733002 w 2013023"/>
                <a:gd name="connsiteY10" fmla="*/ 865329 h 1828446"/>
                <a:gd name="connsiteX11" fmla="*/ 1308602 w 2013023"/>
                <a:gd name="connsiteY11" fmla="*/ 1424096 h 1828446"/>
                <a:gd name="connsiteX12" fmla="*/ 887040 w 2013023"/>
                <a:gd name="connsiteY12" fmla="*/ 1798839 h 1828446"/>
                <a:gd name="connsiteX0" fmla="*/ 887333 w 2013316"/>
                <a:gd name="connsiteY0" fmla="*/ 2158622 h 2188229"/>
                <a:gd name="connsiteX1" fmla="*/ 442725 w 2013316"/>
                <a:gd name="connsiteY1" fmla="*/ 1686521 h 2188229"/>
                <a:gd name="connsiteX2" fmla="*/ 490 w 2013316"/>
                <a:gd name="connsiteY2" fmla="*/ 1223281 h 2188229"/>
                <a:gd name="connsiteX3" fmla="*/ 533867 w 2013316"/>
                <a:gd name="connsiteY3" fmla="*/ 0 h 2188229"/>
                <a:gd name="connsiteX4" fmla="*/ 1363524 w 2013316"/>
                <a:gd name="connsiteY4" fmla="*/ 424018 h 2188229"/>
                <a:gd name="connsiteX5" fmla="*/ 2013315 w 2013316"/>
                <a:gd name="connsiteY5" fmla="*/ 889666 h 2188229"/>
                <a:gd name="connsiteX6" fmla="*/ 1135170 w 2013316"/>
                <a:gd name="connsiteY6" fmla="*/ 580174 h 2188229"/>
                <a:gd name="connsiteX7" fmla="*/ 594220 w 2013316"/>
                <a:gd name="connsiteY7" fmla="*/ 833058 h 2188229"/>
                <a:gd name="connsiteX8" fmla="*/ 757260 w 2013316"/>
                <a:gd name="connsiteY8" fmla="*/ 1517650 h 2188229"/>
                <a:gd name="connsiteX9" fmla="*/ 999735 w 2013316"/>
                <a:gd name="connsiteY9" fmla="*/ 1822470 h 2188229"/>
                <a:gd name="connsiteX10" fmla="*/ 1733295 w 2013316"/>
                <a:gd name="connsiteY10" fmla="*/ 1225112 h 2188229"/>
                <a:gd name="connsiteX11" fmla="*/ 1308895 w 2013316"/>
                <a:gd name="connsiteY11" fmla="*/ 1783879 h 2188229"/>
                <a:gd name="connsiteX12" fmla="*/ 887333 w 2013316"/>
                <a:gd name="connsiteY12" fmla="*/ 2158622 h 2188229"/>
                <a:gd name="connsiteX0" fmla="*/ 887333 w 2013316"/>
                <a:gd name="connsiteY0" fmla="*/ 2158622 h 2188229"/>
                <a:gd name="connsiteX1" fmla="*/ 442725 w 2013316"/>
                <a:gd name="connsiteY1" fmla="*/ 1686521 h 2188229"/>
                <a:gd name="connsiteX2" fmla="*/ 490 w 2013316"/>
                <a:gd name="connsiteY2" fmla="*/ 1223281 h 2188229"/>
                <a:gd name="connsiteX3" fmla="*/ 533867 w 2013316"/>
                <a:gd name="connsiteY3" fmla="*/ 0 h 2188229"/>
                <a:gd name="connsiteX4" fmla="*/ 1399682 w 2013316"/>
                <a:gd name="connsiteY4" fmla="*/ 207980 h 2188229"/>
                <a:gd name="connsiteX5" fmla="*/ 2013315 w 2013316"/>
                <a:gd name="connsiteY5" fmla="*/ 889666 h 2188229"/>
                <a:gd name="connsiteX6" fmla="*/ 1135170 w 2013316"/>
                <a:gd name="connsiteY6" fmla="*/ 580174 h 2188229"/>
                <a:gd name="connsiteX7" fmla="*/ 594220 w 2013316"/>
                <a:gd name="connsiteY7" fmla="*/ 833058 h 2188229"/>
                <a:gd name="connsiteX8" fmla="*/ 757260 w 2013316"/>
                <a:gd name="connsiteY8" fmla="*/ 1517650 h 2188229"/>
                <a:gd name="connsiteX9" fmla="*/ 999735 w 2013316"/>
                <a:gd name="connsiteY9" fmla="*/ 1822470 h 2188229"/>
                <a:gd name="connsiteX10" fmla="*/ 1733295 w 2013316"/>
                <a:gd name="connsiteY10" fmla="*/ 1225112 h 2188229"/>
                <a:gd name="connsiteX11" fmla="*/ 1308895 w 2013316"/>
                <a:gd name="connsiteY11" fmla="*/ 1783879 h 2188229"/>
                <a:gd name="connsiteX12" fmla="*/ 887333 w 2013316"/>
                <a:gd name="connsiteY12" fmla="*/ 2158622 h 2188229"/>
                <a:gd name="connsiteX0" fmla="*/ 915816 w 2041799"/>
                <a:gd name="connsiteY0" fmla="*/ 2158622 h 2189111"/>
                <a:gd name="connsiteX1" fmla="*/ 471208 w 2041799"/>
                <a:gd name="connsiteY1" fmla="*/ 1686521 h 2189111"/>
                <a:gd name="connsiteX2" fmla="*/ 501 w 2041799"/>
                <a:gd name="connsiteY2" fmla="*/ 1052420 h 2189111"/>
                <a:gd name="connsiteX3" fmla="*/ 562350 w 2041799"/>
                <a:gd name="connsiteY3" fmla="*/ 0 h 2189111"/>
                <a:gd name="connsiteX4" fmla="*/ 1428165 w 2041799"/>
                <a:gd name="connsiteY4" fmla="*/ 207980 h 2189111"/>
                <a:gd name="connsiteX5" fmla="*/ 2041798 w 2041799"/>
                <a:gd name="connsiteY5" fmla="*/ 889666 h 2189111"/>
                <a:gd name="connsiteX6" fmla="*/ 1163653 w 2041799"/>
                <a:gd name="connsiteY6" fmla="*/ 580174 h 2189111"/>
                <a:gd name="connsiteX7" fmla="*/ 622703 w 2041799"/>
                <a:gd name="connsiteY7" fmla="*/ 833058 h 2189111"/>
                <a:gd name="connsiteX8" fmla="*/ 785743 w 2041799"/>
                <a:gd name="connsiteY8" fmla="*/ 1517650 h 2189111"/>
                <a:gd name="connsiteX9" fmla="*/ 1028218 w 2041799"/>
                <a:gd name="connsiteY9" fmla="*/ 1822470 h 2189111"/>
                <a:gd name="connsiteX10" fmla="*/ 1761778 w 2041799"/>
                <a:gd name="connsiteY10" fmla="*/ 1225112 h 2189111"/>
                <a:gd name="connsiteX11" fmla="*/ 1337378 w 2041799"/>
                <a:gd name="connsiteY11" fmla="*/ 1783879 h 2189111"/>
                <a:gd name="connsiteX12" fmla="*/ 915816 w 2041799"/>
                <a:gd name="connsiteY12" fmla="*/ 2158622 h 2189111"/>
                <a:gd name="connsiteX0" fmla="*/ 915816 w 2041799"/>
                <a:gd name="connsiteY0" fmla="*/ 2233261 h 2263750"/>
                <a:gd name="connsiteX1" fmla="*/ 471208 w 2041799"/>
                <a:gd name="connsiteY1" fmla="*/ 1761160 h 2263750"/>
                <a:gd name="connsiteX2" fmla="*/ 501 w 2041799"/>
                <a:gd name="connsiteY2" fmla="*/ 1127059 h 2263750"/>
                <a:gd name="connsiteX3" fmla="*/ 562350 w 2041799"/>
                <a:gd name="connsiteY3" fmla="*/ 74639 h 2263750"/>
                <a:gd name="connsiteX4" fmla="*/ 1422947 w 2041799"/>
                <a:gd name="connsiteY4" fmla="*/ 10727 h 2263750"/>
                <a:gd name="connsiteX5" fmla="*/ 2041798 w 2041799"/>
                <a:gd name="connsiteY5" fmla="*/ 964305 h 2263750"/>
                <a:gd name="connsiteX6" fmla="*/ 1163653 w 2041799"/>
                <a:gd name="connsiteY6" fmla="*/ 654813 h 2263750"/>
                <a:gd name="connsiteX7" fmla="*/ 622703 w 2041799"/>
                <a:gd name="connsiteY7" fmla="*/ 907697 h 2263750"/>
                <a:gd name="connsiteX8" fmla="*/ 785743 w 2041799"/>
                <a:gd name="connsiteY8" fmla="*/ 1592289 h 2263750"/>
                <a:gd name="connsiteX9" fmla="*/ 1028218 w 2041799"/>
                <a:gd name="connsiteY9" fmla="*/ 1897109 h 2263750"/>
                <a:gd name="connsiteX10" fmla="*/ 1761778 w 2041799"/>
                <a:gd name="connsiteY10" fmla="*/ 1299751 h 2263750"/>
                <a:gd name="connsiteX11" fmla="*/ 1337378 w 2041799"/>
                <a:gd name="connsiteY11" fmla="*/ 1858518 h 2263750"/>
                <a:gd name="connsiteX12" fmla="*/ 915816 w 2041799"/>
                <a:gd name="connsiteY12" fmla="*/ 2233261 h 2263750"/>
                <a:gd name="connsiteX0" fmla="*/ 915407 w 2041390"/>
                <a:gd name="connsiteY0" fmla="*/ 2347736 h 2378225"/>
                <a:gd name="connsiteX1" fmla="*/ 470799 w 2041390"/>
                <a:gd name="connsiteY1" fmla="*/ 1875635 h 2378225"/>
                <a:gd name="connsiteX2" fmla="*/ 92 w 2041390"/>
                <a:gd name="connsiteY2" fmla="*/ 1241534 h 2378225"/>
                <a:gd name="connsiteX3" fmla="*/ 509045 w 2041390"/>
                <a:gd name="connsiteY3" fmla="*/ 1 h 2378225"/>
                <a:gd name="connsiteX4" fmla="*/ 1422538 w 2041390"/>
                <a:gd name="connsiteY4" fmla="*/ 125202 h 2378225"/>
                <a:gd name="connsiteX5" fmla="*/ 2041389 w 2041390"/>
                <a:gd name="connsiteY5" fmla="*/ 1078780 h 2378225"/>
                <a:gd name="connsiteX6" fmla="*/ 1163244 w 2041390"/>
                <a:gd name="connsiteY6" fmla="*/ 769288 h 2378225"/>
                <a:gd name="connsiteX7" fmla="*/ 622294 w 2041390"/>
                <a:gd name="connsiteY7" fmla="*/ 1022172 h 2378225"/>
                <a:gd name="connsiteX8" fmla="*/ 785334 w 2041390"/>
                <a:gd name="connsiteY8" fmla="*/ 1706764 h 2378225"/>
                <a:gd name="connsiteX9" fmla="*/ 1027809 w 2041390"/>
                <a:gd name="connsiteY9" fmla="*/ 2011584 h 2378225"/>
                <a:gd name="connsiteX10" fmla="*/ 1761369 w 2041390"/>
                <a:gd name="connsiteY10" fmla="*/ 1414226 h 2378225"/>
                <a:gd name="connsiteX11" fmla="*/ 1336969 w 2041390"/>
                <a:gd name="connsiteY11" fmla="*/ 1972993 h 2378225"/>
                <a:gd name="connsiteX12" fmla="*/ 915407 w 2041390"/>
                <a:gd name="connsiteY12" fmla="*/ 2347736 h 2378225"/>
                <a:gd name="connsiteX0" fmla="*/ 915407 w 2041390"/>
                <a:gd name="connsiteY0" fmla="*/ 2347736 h 2378225"/>
                <a:gd name="connsiteX1" fmla="*/ 470799 w 2041390"/>
                <a:gd name="connsiteY1" fmla="*/ 1875635 h 2378225"/>
                <a:gd name="connsiteX2" fmla="*/ 92 w 2041390"/>
                <a:gd name="connsiteY2" fmla="*/ 1241534 h 2378225"/>
                <a:gd name="connsiteX3" fmla="*/ 509045 w 2041390"/>
                <a:gd name="connsiteY3" fmla="*/ 1 h 2378225"/>
                <a:gd name="connsiteX4" fmla="*/ 1428296 w 2041390"/>
                <a:gd name="connsiteY4" fmla="*/ 191826 h 2378225"/>
                <a:gd name="connsiteX5" fmla="*/ 2041389 w 2041390"/>
                <a:gd name="connsiteY5" fmla="*/ 1078780 h 2378225"/>
                <a:gd name="connsiteX6" fmla="*/ 1163244 w 2041390"/>
                <a:gd name="connsiteY6" fmla="*/ 769288 h 2378225"/>
                <a:gd name="connsiteX7" fmla="*/ 622294 w 2041390"/>
                <a:gd name="connsiteY7" fmla="*/ 1022172 h 2378225"/>
                <a:gd name="connsiteX8" fmla="*/ 785334 w 2041390"/>
                <a:gd name="connsiteY8" fmla="*/ 1706764 h 2378225"/>
                <a:gd name="connsiteX9" fmla="*/ 1027809 w 2041390"/>
                <a:gd name="connsiteY9" fmla="*/ 2011584 h 2378225"/>
                <a:gd name="connsiteX10" fmla="*/ 1761369 w 2041390"/>
                <a:gd name="connsiteY10" fmla="*/ 1414226 h 2378225"/>
                <a:gd name="connsiteX11" fmla="*/ 1336969 w 2041390"/>
                <a:gd name="connsiteY11" fmla="*/ 1972993 h 2378225"/>
                <a:gd name="connsiteX12" fmla="*/ 915407 w 2041390"/>
                <a:gd name="connsiteY12" fmla="*/ 2347736 h 2378225"/>
                <a:gd name="connsiteX0" fmla="*/ 915407 w 2275808"/>
                <a:gd name="connsiteY0" fmla="*/ 2347736 h 2378225"/>
                <a:gd name="connsiteX1" fmla="*/ 470799 w 2275808"/>
                <a:gd name="connsiteY1" fmla="*/ 1875635 h 2378225"/>
                <a:gd name="connsiteX2" fmla="*/ 92 w 2275808"/>
                <a:gd name="connsiteY2" fmla="*/ 1241534 h 2378225"/>
                <a:gd name="connsiteX3" fmla="*/ 509045 w 2275808"/>
                <a:gd name="connsiteY3" fmla="*/ 1 h 2378225"/>
                <a:gd name="connsiteX4" fmla="*/ 1428296 w 2275808"/>
                <a:gd name="connsiteY4" fmla="*/ 191826 h 2378225"/>
                <a:gd name="connsiteX5" fmla="*/ 2275807 w 2275808"/>
                <a:gd name="connsiteY5" fmla="*/ 1042097 h 2378225"/>
                <a:gd name="connsiteX6" fmla="*/ 1163244 w 2275808"/>
                <a:gd name="connsiteY6" fmla="*/ 769288 h 2378225"/>
                <a:gd name="connsiteX7" fmla="*/ 622294 w 2275808"/>
                <a:gd name="connsiteY7" fmla="*/ 1022172 h 2378225"/>
                <a:gd name="connsiteX8" fmla="*/ 785334 w 2275808"/>
                <a:gd name="connsiteY8" fmla="*/ 1706764 h 2378225"/>
                <a:gd name="connsiteX9" fmla="*/ 1027809 w 2275808"/>
                <a:gd name="connsiteY9" fmla="*/ 2011584 h 2378225"/>
                <a:gd name="connsiteX10" fmla="*/ 1761369 w 2275808"/>
                <a:gd name="connsiteY10" fmla="*/ 1414226 h 2378225"/>
                <a:gd name="connsiteX11" fmla="*/ 1336969 w 2275808"/>
                <a:gd name="connsiteY11" fmla="*/ 1972993 h 2378225"/>
                <a:gd name="connsiteX12" fmla="*/ 915407 w 2275808"/>
                <a:gd name="connsiteY12" fmla="*/ 2347736 h 2378225"/>
                <a:gd name="connsiteX0" fmla="*/ 915407 w 2311428"/>
                <a:gd name="connsiteY0" fmla="*/ 2347736 h 2378225"/>
                <a:gd name="connsiteX1" fmla="*/ 470799 w 2311428"/>
                <a:gd name="connsiteY1" fmla="*/ 1875635 h 2378225"/>
                <a:gd name="connsiteX2" fmla="*/ 92 w 2311428"/>
                <a:gd name="connsiteY2" fmla="*/ 1241534 h 2378225"/>
                <a:gd name="connsiteX3" fmla="*/ 509045 w 2311428"/>
                <a:gd name="connsiteY3" fmla="*/ 1 h 2378225"/>
                <a:gd name="connsiteX4" fmla="*/ 1428296 w 2311428"/>
                <a:gd name="connsiteY4" fmla="*/ 191826 h 2378225"/>
                <a:gd name="connsiteX5" fmla="*/ 2311427 w 2311428"/>
                <a:gd name="connsiteY5" fmla="*/ 1031331 h 2378225"/>
                <a:gd name="connsiteX6" fmla="*/ 1163244 w 2311428"/>
                <a:gd name="connsiteY6" fmla="*/ 769288 h 2378225"/>
                <a:gd name="connsiteX7" fmla="*/ 622294 w 2311428"/>
                <a:gd name="connsiteY7" fmla="*/ 1022172 h 2378225"/>
                <a:gd name="connsiteX8" fmla="*/ 785334 w 2311428"/>
                <a:gd name="connsiteY8" fmla="*/ 1706764 h 2378225"/>
                <a:gd name="connsiteX9" fmla="*/ 1027809 w 2311428"/>
                <a:gd name="connsiteY9" fmla="*/ 2011584 h 2378225"/>
                <a:gd name="connsiteX10" fmla="*/ 1761369 w 2311428"/>
                <a:gd name="connsiteY10" fmla="*/ 1414226 h 2378225"/>
                <a:gd name="connsiteX11" fmla="*/ 1336969 w 2311428"/>
                <a:gd name="connsiteY11" fmla="*/ 1972993 h 2378225"/>
                <a:gd name="connsiteX12" fmla="*/ 915407 w 2311428"/>
                <a:gd name="connsiteY12" fmla="*/ 2347736 h 2378225"/>
                <a:gd name="connsiteX0" fmla="*/ 915407 w 2438979"/>
                <a:gd name="connsiteY0" fmla="*/ 2347736 h 2378225"/>
                <a:gd name="connsiteX1" fmla="*/ 470799 w 2438979"/>
                <a:gd name="connsiteY1" fmla="*/ 1875635 h 2378225"/>
                <a:gd name="connsiteX2" fmla="*/ 92 w 2438979"/>
                <a:gd name="connsiteY2" fmla="*/ 1241534 h 2378225"/>
                <a:gd name="connsiteX3" fmla="*/ 509045 w 2438979"/>
                <a:gd name="connsiteY3" fmla="*/ 1 h 2378225"/>
                <a:gd name="connsiteX4" fmla="*/ 1428296 w 2438979"/>
                <a:gd name="connsiteY4" fmla="*/ 191826 h 2378225"/>
                <a:gd name="connsiteX5" fmla="*/ 2438979 w 2438979"/>
                <a:gd name="connsiteY5" fmla="*/ 1026948 h 2378225"/>
                <a:gd name="connsiteX6" fmla="*/ 1163244 w 2438979"/>
                <a:gd name="connsiteY6" fmla="*/ 769288 h 2378225"/>
                <a:gd name="connsiteX7" fmla="*/ 622294 w 2438979"/>
                <a:gd name="connsiteY7" fmla="*/ 1022172 h 2378225"/>
                <a:gd name="connsiteX8" fmla="*/ 785334 w 2438979"/>
                <a:gd name="connsiteY8" fmla="*/ 1706764 h 2378225"/>
                <a:gd name="connsiteX9" fmla="*/ 1027809 w 2438979"/>
                <a:gd name="connsiteY9" fmla="*/ 2011584 h 2378225"/>
                <a:gd name="connsiteX10" fmla="*/ 1761369 w 2438979"/>
                <a:gd name="connsiteY10" fmla="*/ 1414226 h 2378225"/>
                <a:gd name="connsiteX11" fmla="*/ 1336969 w 2438979"/>
                <a:gd name="connsiteY11" fmla="*/ 1972993 h 2378225"/>
                <a:gd name="connsiteX12" fmla="*/ 915407 w 2438979"/>
                <a:gd name="connsiteY12" fmla="*/ 2347736 h 2378225"/>
                <a:gd name="connsiteX0" fmla="*/ 915407 w 2438979"/>
                <a:gd name="connsiteY0" fmla="*/ 2347736 h 2378225"/>
                <a:gd name="connsiteX1" fmla="*/ 470799 w 2438979"/>
                <a:gd name="connsiteY1" fmla="*/ 1875635 h 2378225"/>
                <a:gd name="connsiteX2" fmla="*/ 92 w 2438979"/>
                <a:gd name="connsiteY2" fmla="*/ 1241534 h 2378225"/>
                <a:gd name="connsiteX3" fmla="*/ 509045 w 2438979"/>
                <a:gd name="connsiteY3" fmla="*/ 1 h 2378225"/>
                <a:gd name="connsiteX4" fmla="*/ 1434593 w 2438979"/>
                <a:gd name="connsiteY4" fmla="*/ 53185 h 2378225"/>
                <a:gd name="connsiteX5" fmla="*/ 2438979 w 2438979"/>
                <a:gd name="connsiteY5" fmla="*/ 1026948 h 2378225"/>
                <a:gd name="connsiteX6" fmla="*/ 1163244 w 2438979"/>
                <a:gd name="connsiteY6" fmla="*/ 769288 h 2378225"/>
                <a:gd name="connsiteX7" fmla="*/ 622294 w 2438979"/>
                <a:gd name="connsiteY7" fmla="*/ 1022172 h 2378225"/>
                <a:gd name="connsiteX8" fmla="*/ 785334 w 2438979"/>
                <a:gd name="connsiteY8" fmla="*/ 1706764 h 2378225"/>
                <a:gd name="connsiteX9" fmla="*/ 1027809 w 2438979"/>
                <a:gd name="connsiteY9" fmla="*/ 2011584 h 2378225"/>
                <a:gd name="connsiteX10" fmla="*/ 1761369 w 2438979"/>
                <a:gd name="connsiteY10" fmla="*/ 1414226 h 2378225"/>
                <a:gd name="connsiteX11" fmla="*/ 1336969 w 2438979"/>
                <a:gd name="connsiteY11" fmla="*/ 1972993 h 2378225"/>
                <a:gd name="connsiteX12" fmla="*/ 915407 w 2438979"/>
                <a:gd name="connsiteY12" fmla="*/ 2347736 h 2378225"/>
                <a:gd name="connsiteX0" fmla="*/ 915407 w 2438979"/>
                <a:gd name="connsiteY0" fmla="*/ 2347736 h 2378225"/>
                <a:gd name="connsiteX1" fmla="*/ 470799 w 2438979"/>
                <a:gd name="connsiteY1" fmla="*/ 1875635 h 2378225"/>
                <a:gd name="connsiteX2" fmla="*/ 92 w 2438979"/>
                <a:gd name="connsiteY2" fmla="*/ 1241534 h 2378225"/>
                <a:gd name="connsiteX3" fmla="*/ 509045 w 2438979"/>
                <a:gd name="connsiteY3" fmla="*/ 1 h 2378225"/>
                <a:gd name="connsiteX4" fmla="*/ 1434593 w 2438979"/>
                <a:gd name="connsiteY4" fmla="*/ 53185 h 2378225"/>
                <a:gd name="connsiteX5" fmla="*/ 2438979 w 2438979"/>
                <a:gd name="connsiteY5" fmla="*/ 1026948 h 2378225"/>
                <a:gd name="connsiteX6" fmla="*/ 1163244 w 2438979"/>
                <a:gd name="connsiteY6" fmla="*/ 769288 h 2378225"/>
                <a:gd name="connsiteX7" fmla="*/ 622294 w 2438979"/>
                <a:gd name="connsiteY7" fmla="*/ 1022172 h 2378225"/>
                <a:gd name="connsiteX8" fmla="*/ 785334 w 2438979"/>
                <a:gd name="connsiteY8" fmla="*/ 1706764 h 2378225"/>
                <a:gd name="connsiteX9" fmla="*/ 1027809 w 2438979"/>
                <a:gd name="connsiteY9" fmla="*/ 2011584 h 2378225"/>
                <a:gd name="connsiteX10" fmla="*/ 2152988 w 2438979"/>
                <a:gd name="connsiteY10" fmla="*/ 1377868 h 2378225"/>
                <a:gd name="connsiteX11" fmla="*/ 1336969 w 2438979"/>
                <a:gd name="connsiteY11" fmla="*/ 1972993 h 2378225"/>
                <a:gd name="connsiteX12" fmla="*/ 915407 w 2438979"/>
                <a:gd name="connsiteY12" fmla="*/ 2347736 h 2378225"/>
                <a:gd name="connsiteX0" fmla="*/ 916424 w 2439996"/>
                <a:gd name="connsiteY0" fmla="*/ 2459995 h 2490484"/>
                <a:gd name="connsiteX1" fmla="*/ 471816 w 2439996"/>
                <a:gd name="connsiteY1" fmla="*/ 1987894 h 2490484"/>
                <a:gd name="connsiteX2" fmla="*/ 1109 w 2439996"/>
                <a:gd name="connsiteY2" fmla="*/ 1353793 h 2490484"/>
                <a:gd name="connsiteX3" fmla="*/ 610017 w 2439996"/>
                <a:gd name="connsiteY3" fmla="*/ 0 h 2490484"/>
                <a:gd name="connsiteX4" fmla="*/ 1435610 w 2439996"/>
                <a:gd name="connsiteY4" fmla="*/ 165444 h 2490484"/>
                <a:gd name="connsiteX5" fmla="*/ 2439996 w 2439996"/>
                <a:gd name="connsiteY5" fmla="*/ 1139207 h 2490484"/>
                <a:gd name="connsiteX6" fmla="*/ 1164261 w 2439996"/>
                <a:gd name="connsiteY6" fmla="*/ 881547 h 2490484"/>
                <a:gd name="connsiteX7" fmla="*/ 623311 w 2439996"/>
                <a:gd name="connsiteY7" fmla="*/ 1134431 h 2490484"/>
                <a:gd name="connsiteX8" fmla="*/ 786351 w 2439996"/>
                <a:gd name="connsiteY8" fmla="*/ 1819023 h 2490484"/>
                <a:gd name="connsiteX9" fmla="*/ 1028826 w 2439996"/>
                <a:gd name="connsiteY9" fmla="*/ 2123843 h 2490484"/>
                <a:gd name="connsiteX10" fmla="*/ 2154005 w 2439996"/>
                <a:gd name="connsiteY10" fmla="*/ 1490127 h 2490484"/>
                <a:gd name="connsiteX11" fmla="*/ 1337986 w 2439996"/>
                <a:gd name="connsiteY11" fmla="*/ 2085252 h 2490484"/>
                <a:gd name="connsiteX12" fmla="*/ 916424 w 2439996"/>
                <a:gd name="connsiteY12" fmla="*/ 2459995 h 2490484"/>
                <a:gd name="connsiteX0" fmla="*/ 916424 w 2439996"/>
                <a:gd name="connsiteY0" fmla="*/ 2459995 h 2490484"/>
                <a:gd name="connsiteX1" fmla="*/ 471816 w 2439996"/>
                <a:gd name="connsiteY1" fmla="*/ 1987894 h 2490484"/>
                <a:gd name="connsiteX2" fmla="*/ 1109 w 2439996"/>
                <a:gd name="connsiteY2" fmla="*/ 1353793 h 2490484"/>
                <a:gd name="connsiteX3" fmla="*/ 610017 w 2439996"/>
                <a:gd name="connsiteY3" fmla="*/ 0 h 2490484"/>
                <a:gd name="connsiteX4" fmla="*/ 1435610 w 2439996"/>
                <a:gd name="connsiteY4" fmla="*/ 165444 h 2490484"/>
                <a:gd name="connsiteX5" fmla="*/ 2439996 w 2439996"/>
                <a:gd name="connsiteY5" fmla="*/ 1139207 h 2490484"/>
                <a:gd name="connsiteX6" fmla="*/ 1164261 w 2439996"/>
                <a:gd name="connsiteY6" fmla="*/ 881547 h 2490484"/>
                <a:gd name="connsiteX7" fmla="*/ 623311 w 2439996"/>
                <a:gd name="connsiteY7" fmla="*/ 1134431 h 2490484"/>
                <a:gd name="connsiteX8" fmla="*/ 786351 w 2439996"/>
                <a:gd name="connsiteY8" fmla="*/ 1819023 h 2490484"/>
                <a:gd name="connsiteX9" fmla="*/ 1028826 w 2439996"/>
                <a:gd name="connsiteY9" fmla="*/ 2123843 h 2490484"/>
                <a:gd name="connsiteX10" fmla="*/ 2180450 w 2439996"/>
                <a:gd name="connsiteY10" fmla="*/ 1584676 h 2490484"/>
                <a:gd name="connsiteX11" fmla="*/ 1337986 w 2439996"/>
                <a:gd name="connsiteY11" fmla="*/ 2085252 h 2490484"/>
                <a:gd name="connsiteX12" fmla="*/ 916424 w 2439996"/>
                <a:gd name="connsiteY12" fmla="*/ 2459995 h 2490484"/>
                <a:gd name="connsiteX0" fmla="*/ 918836 w 2442408"/>
                <a:gd name="connsiteY0" fmla="*/ 2769579 h 2800068"/>
                <a:gd name="connsiteX1" fmla="*/ 474228 w 2442408"/>
                <a:gd name="connsiteY1" fmla="*/ 2297478 h 2800068"/>
                <a:gd name="connsiteX2" fmla="*/ 3521 w 2442408"/>
                <a:gd name="connsiteY2" fmla="*/ 1663377 h 2800068"/>
                <a:gd name="connsiteX3" fmla="*/ 731882 w 2442408"/>
                <a:gd name="connsiteY3" fmla="*/ -1 h 2800068"/>
                <a:gd name="connsiteX4" fmla="*/ 1438022 w 2442408"/>
                <a:gd name="connsiteY4" fmla="*/ 475028 h 2800068"/>
                <a:gd name="connsiteX5" fmla="*/ 2442408 w 2442408"/>
                <a:gd name="connsiteY5" fmla="*/ 1448791 h 2800068"/>
                <a:gd name="connsiteX6" fmla="*/ 1166673 w 2442408"/>
                <a:gd name="connsiteY6" fmla="*/ 1191131 h 2800068"/>
                <a:gd name="connsiteX7" fmla="*/ 625723 w 2442408"/>
                <a:gd name="connsiteY7" fmla="*/ 1444015 h 2800068"/>
                <a:gd name="connsiteX8" fmla="*/ 788763 w 2442408"/>
                <a:gd name="connsiteY8" fmla="*/ 2128607 h 2800068"/>
                <a:gd name="connsiteX9" fmla="*/ 1031238 w 2442408"/>
                <a:gd name="connsiteY9" fmla="*/ 2433427 h 2800068"/>
                <a:gd name="connsiteX10" fmla="*/ 2182862 w 2442408"/>
                <a:gd name="connsiteY10" fmla="*/ 1894260 h 2800068"/>
                <a:gd name="connsiteX11" fmla="*/ 1340398 w 2442408"/>
                <a:gd name="connsiteY11" fmla="*/ 2394836 h 2800068"/>
                <a:gd name="connsiteX12" fmla="*/ 918836 w 2442408"/>
                <a:gd name="connsiteY12" fmla="*/ 2769579 h 2800068"/>
                <a:gd name="connsiteX0" fmla="*/ 918836 w 2442408"/>
                <a:gd name="connsiteY0" fmla="*/ 2769579 h 2800068"/>
                <a:gd name="connsiteX1" fmla="*/ 474228 w 2442408"/>
                <a:gd name="connsiteY1" fmla="*/ 2297478 h 2800068"/>
                <a:gd name="connsiteX2" fmla="*/ 3521 w 2442408"/>
                <a:gd name="connsiteY2" fmla="*/ 1663377 h 2800068"/>
                <a:gd name="connsiteX3" fmla="*/ 731882 w 2442408"/>
                <a:gd name="connsiteY3" fmla="*/ -1 h 2800068"/>
                <a:gd name="connsiteX4" fmla="*/ 1438022 w 2442408"/>
                <a:gd name="connsiteY4" fmla="*/ 475028 h 2800068"/>
                <a:gd name="connsiteX5" fmla="*/ 2442408 w 2442408"/>
                <a:gd name="connsiteY5" fmla="*/ 1448791 h 2800068"/>
                <a:gd name="connsiteX6" fmla="*/ 1166673 w 2442408"/>
                <a:gd name="connsiteY6" fmla="*/ 1191131 h 2800068"/>
                <a:gd name="connsiteX7" fmla="*/ 625723 w 2442408"/>
                <a:gd name="connsiteY7" fmla="*/ 1444015 h 2800068"/>
                <a:gd name="connsiteX8" fmla="*/ 693955 w 2442408"/>
                <a:gd name="connsiteY8" fmla="*/ 2088902 h 2800068"/>
                <a:gd name="connsiteX9" fmla="*/ 1031238 w 2442408"/>
                <a:gd name="connsiteY9" fmla="*/ 2433427 h 2800068"/>
                <a:gd name="connsiteX10" fmla="*/ 2182862 w 2442408"/>
                <a:gd name="connsiteY10" fmla="*/ 1894260 h 2800068"/>
                <a:gd name="connsiteX11" fmla="*/ 1340398 w 2442408"/>
                <a:gd name="connsiteY11" fmla="*/ 2394836 h 2800068"/>
                <a:gd name="connsiteX12" fmla="*/ 918836 w 2442408"/>
                <a:gd name="connsiteY12" fmla="*/ 2769579 h 2800068"/>
                <a:gd name="connsiteX0" fmla="*/ 918836 w 2442408"/>
                <a:gd name="connsiteY0" fmla="*/ 2769579 h 2800068"/>
                <a:gd name="connsiteX1" fmla="*/ 474228 w 2442408"/>
                <a:gd name="connsiteY1" fmla="*/ 2297478 h 2800068"/>
                <a:gd name="connsiteX2" fmla="*/ 3521 w 2442408"/>
                <a:gd name="connsiteY2" fmla="*/ 1663377 h 2800068"/>
                <a:gd name="connsiteX3" fmla="*/ 731882 w 2442408"/>
                <a:gd name="connsiteY3" fmla="*/ -1 h 2800068"/>
                <a:gd name="connsiteX4" fmla="*/ 1438022 w 2442408"/>
                <a:gd name="connsiteY4" fmla="*/ 475028 h 2800068"/>
                <a:gd name="connsiteX5" fmla="*/ 2442408 w 2442408"/>
                <a:gd name="connsiteY5" fmla="*/ 1448791 h 2800068"/>
                <a:gd name="connsiteX6" fmla="*/ 1166673 w 2442408"/>
                <a:gd name="connsiteY6" fmla="*/ 1191131 h 2800068"/>
                <a:gd name="connsiteX7" fmla="*/ 522273 w 2442408"/>
                <a:gd name="connsiteY7" fmla="*/ 1304371 h 2800068"/>
                <a:gd name="connsiteX8" fmla="*/ 693955 w 2442408"/>
                <a:gd name="connsiteY8" fmla="*/ 2088902 h 2800068"/>
                <a:gd name="connsiteX9" fmla="*/ 1031238 w 2442408"/>
                <a:gd name="connsiteY9" fmla="*/ 2433427 h 2800068"/>
                <a:gd name="connsiteX10" fmla="*/ 2182862 w 2442408"/>
                <a:gd name="connsiteY10" fmla="*/ 1894260 h 2800068"/>
                <a:gd name="connsiteX11" fmla="*/ 1340398 w 2442408"/>
                <a:gd name="connsiteY11" fmla="*/ 2394836 h 2800068"/>
                <a:gd name="connsiteX12" fmla="*/ 918836 w 2442408"/>
                <a:gd name="connsiteY12" fmla="*/ 2769579 h 2800068"/>
                <a:gd name="connsiteX0" fmla="*/ 918836 w 2476005"/>
                <a:gd name="connsiteY0" fmla="*/ 2769579 h 2800068"/>
                <a:gd name="connsiteX1" fmla="*/ 474228 w 2476005"/>
                <a:gd name="connsiteY1" fmla="*/ 2297478 h 2800068"/>
                <a:gd name="connsiteX2" fmla="*/ 3521 w 2476005"/>
                <a:gd name="connsiteY2" fmla="*/ 1663377 h 2800068"/>
                <a:gd name="connsiteX3" fmla="*/ 731882 w 2476005"/>
                <a:gd name="connsiteY3" fmla="*/ -1 h 2800068"/>
                <a:gd name="connsiteX4" fmla="*/ 1438022 w 2476005"/>
                <a:gd name="connsiteY4" fmla="*/ 475028 h 2800068"/>
                <a:gd name="connsiteX5" fmla="*/ 2476006 w 2476005"/>
                <a:gd name="connsiteY5" fmla="*/ 1361717 h 2800068"/>
                <a:gd name="connsiteX6" fmla="*/ 1166673 w 2476005"/>
                <a:gd name="connsiteY6" fmla="*/ 1191131 h 2800068"/>
                <a:gd name="connsiteX7" fmla="*/ 522273 w 2476005"/>
                <a:gd name="connsiteY7" fmla="*/ 1304371 h 2800068"/>
                <a:gd name="connsiteX8" fmla="*/ 693955 w 2476005"/>
                <a:gd name="connsiteY8" fmla="*/ 2088902 h 2800068"/>
                <a:gd name="connsiteX9" fmla="*/ 1031238 w 2476005"/>
                <a:gd name="connsiteY9" fmla="*/ 2433427 h 2800068"/>
                <a:gd name="connsiteX10" fmla="*/ 2182862 w 2476005"/>
                <a:gd name="connsiteY10" fmla="*/ 1894260 h 2800068"/>
                <a:gd name="connsiteX11" fmla="*/ 1340398 w 2476005"/>
                <a:gd name="connsiteY11" fmla="*/ 2394836 h 2800068"/>
                <a:gd name="connsiteX12" fmla="*/ 918836 w 2476005"/>
                <a:gd name="connsiteY12" fmla="*/ 2769579 h 2800068"/>
                <a:gd name="connsiteX0" fmla="*/ 918836 w 2476005"/>
                <a:gd name="connsiteY0" fmla="*/ 2769579 h 2800068"/>
                <a:gd name="connsiteX1" fmla="*/ 474228 w 2476005"/>
                <a:gd name="connsiteY1" fmla="*/ 2297478 h 2800068"/>
                <a:gd name="connsiteX2" fmla="*/ 3521 w 2476005"/>
                <a:gd name="connsiteY2" fmla="*/ 1663377 h 2800068"/>
                <a:gd name="connsiteX3" fmla="*/ 731882 w 2476005"/>
                <a:gd name="connsiteY3" fmla="*/ -1 h 2800068"/>
                <a:gd name="connsiteX4" fmla="*/ 1438022 w 2476005"/>
                <a:gd name="connsiteY4" fmla="*/ 475028 h 2800068"/>
                <a:gd name="connsiteX5" fmla="*/ 2476006 w 2476005"/>
                <a:gd name="connsiteY5" fmla="*/ 1361717 h 2800068"/>
                <a:gd name="connsiteX6" fmla="*/ 1169233 w 2476005"/>
                <a:gd name="connsiteY6" fmla="*/ 1062159 h 2800068"/>
                <a:gd name="connsiteX7" fmla="*/ 522273 w 2476005"/>
                <a:gd name="connsiteY7" fmla="*/ 1304371 h 2800068"/>
                <a:gd name="connsiteX8" fmla="*/ 693955 w 2476005"/>
                <a:gd name="connsiteY8" fmla="*/ 2088902 h 2800068"/>
                <a:gd name="connsiteX9" fmla="*/ 1031238 w 2476005"/>
                <a:gd name="connsiteY9" fmla="*/ 2433427 h 2800068"/>
                <a:gd name="connsiteX10" fmla="*/ 2182862 w 2476005"/>
                <a:gd name="connsiteY10" fmla="*/ 1894260 h 2800068"/>
                <a:gd name="connsiteX11" fmla="*/ 1340398 w 2476005"/>
                <a:gd name="connsiteY11" fmla="*/ 2394836 h 2800068"/>
                <a:gd name="connsiteX12" fmla="*/ 918836 w 2476005"/>
                <a:gd name="connsiteY12" fmla="*/ 2769579 h 2800068"/>
                <a:gd name="connsiteX0" fmla="*/ 918836 w 2476005"/>
                <a:gd name="connsiteY0" fmla="*/ 2769579 h 2800068"/>
                <a:gd name="connsiteX1" fmla="*/ 474228 w 2476005"/>
                <a:gd name="connsiteY1" fmla="*/ 2297478 h 2800068"/>
                <a:gd name="connsiteX2" fmla="*/ 3521 w 2476005"/>
                <a:gd name="connsiteY2" fmla="*/ 1663377 h 2800068"/>
                <a:gd name="connsiteX3" fmla="*/ 731882 w 2476005"/>
                <a:gd name="connsiteY3" fmla="*/ -1 h 2800068"/>
                <a:gd name="connsiteX4" fmla="*/ 1438022 w 2476005"/>
                <a:gd name="connsiteY4" fmla="*/ 475028 h 2800068"/>
                <a:gd name="connsiteX5" fmla="*/ 2476006 w 2476005"/>
                <a:gd name="connsiteY5" fmla="*/ 1361717 h 2800068"/>
                <a:gd name="connsiteX6" fmla="*/ 1169233 w 2476005"/>
                <a:gd name="connsiteY6" fmla="*/ 1062159 h 2800068"/>
                <a:gd name="connsiteX7" fmla="*/ 444689 w 2476005"/>
                <a:gd name="connsiteY7" fmla="*/ 1199638 h 2800068"/>
                <a:gd name="connsiteX8" fmla="*/ 693955 w 2476005"/>
                <a:gd name="connsiteY8" fmla="*/ 2088902 h 2800068"/>
                <a:gd name="connsiteX9" fmla="*/ 1031238 w 2476005"/>
                <a:gd name="connsiteY9" fmla="*/ 2433427 h 2800068"/>
                <a:gd name="connsiteX10" fmla="*/ 2182862 w 2476005"/>
                <a:gd name="connsiteY10" fmla="*/ 1894260 h 2800068"/>
                <a:gd name="connsiteX11" fmla="*/ 1340398 w 2476005"/>
                <a:gd name="connsiteY11" fmla="*/ 2394836 h 2800068"/>
                <a:gd name="connsiteX12" fmla="*/ 918836 w 2476005"/>
                <a:gd name="connsiteY12" fmla="*/ 2769579 h 2800068"/>
                <a:gd name="connsiteX0" fmla="*/ 918836 w 2658698"/>
                <a:gd name="connsiteY0" fmla="*/ 2769579 h 2800068"/>
                <a:gd name="connsiteX1" fmla="*/ 474228 w 2658698"/>
                <a:gd name="connsiteY1" fmla="*/ 2297478 h 2800068"/>
                <a:gd name="connsiteX2" fmla="*/ 3521 w 2658698"/>
                <a:gd name="connsiteY2" fmla="*/ 1663377 h 2800068"/>
                <a:gd name="connsiteX3" fmla="*/ 731882 w 2658698"/>
                <a:gd name="connsiteY3" fmla="*/ -1 h 2800068"/>
                <a:gd name="connsiteX4" fmla="*/ 1438022 w 2658698"/>
                <a:gd name="connsiteY4" fmla="*/ 475028 h 2800068"/>
                <a:gd name="connsiteX5" fmla="*/ 2658699 w 2658698"/>
                <a:gd name="connsiteY5" fmla="*/ 1255210 h 2800068"/>
                <a:gd name="connsiteX6" fmla="*/ 1169233 w 2658698"/>
                <a:gd name="connsiteY6" fmla="*/ 1062159 h 2800068"/>
                <a:gd name="connsiteX7" fmla="*/ 444689 w 2658698"/>
                <a:gd name="connsiteY7" fmla="*/ 1199638 h 2800068"/>
                <a:gd name="connsiteX8" fmla="*/ 693955 w 2658698"/>
                <a:gd name="connsiteY8" fmla="*/ 2088902 h 2800068"/>
                <a:gd name="connsiteX9" fmla="*/ 1031238 w 2658698"/>
                <a:gd name="connsiteY9" fmla="*/ 2433427 h 2800068"/>
                <a:gd name="connsiteX10" fmla="*/ 2182862 w 2658698"/>
                <a:gd name="connsiteY10" fmla="*/ 1894260 h 2800068"/>
                <a:gd name="connsiteX11" fmla="*/ 1340398 w 2658698"/>
                <a:gd name="connsiteY11" fmla="*/ 2394836 h 2800068"/>
                <a:gd name="connsiteX12" fmla="*/ 918836 w 2658698"/>
                <a:gd name="connsiteY12" fmla="*/ 2769579 h 2800068"/>
                <a:gd name="connsiteX0" fmla="*/ 918836 w 2658698"/>
                <a:gd name="connsiteY0" fmla="*/ 2769579 h 2800068"/>
                <a:gd name="connsiteX1" fmla="*/ 474228 w 2658698"/>
                <a:gd name="connsiteY1" fmla="*/ 2297478 h 2800068"/>
                <a:gd name="connsiteX2" fmla="*/ 3521 w 2658698"/>
                <a:gd name="connsiteY2" fmla="*/ 1663377 h 2800068"/>
                <a:gd name="connsiteX3" fmla="*/ 731882 w 2658698"/>
                <a:gd name="connsiteY3" fmla="*/ -1 h 2800068"/>
                <a:gd name="connsiteX4" fmla="*/ 1438022 w 2658698"/>
                <a:gd name="connsiteY4" fmla="*/ 475028 h 2800068"/>
                <a:gd name="connsiteX5" fmla="*/ 2658699 w 2658698"/>
                <a:gd name="connsiteY5" fmla="*/ 1255210 h 2800068"/>
                <a:gd name="connsiteX6" fmla="*/ 1156278 w 2658698"/>
                <a:gd name="connsiteY6" fmla="*/ 912245 h 2800068"/>
                <a:gd name="connsiteX7" fmla="*/ 444689 w 2658698"/>
                <a:gd name="connsiteY7" fmla="*/ 1199638 h 2800068"/>
                <a:gd name="connsiteX8" fmla="*/ 693955 w 2658698"/>
                <a:gd name="connsiteY8" fmla="*/ 2088902 h 2800068"/>
                <a:gd name="connsiteX9" fmla="*/ 1031238 w 2658698"/>
                <a:gd name="connsiteY9" fmla="*/ 2433427 h 2800068"/>
                <a:gd name="connsiteX10" fmla="*/ 2182862 w 2658698"/>
                <a:gd name="connsiteY10" fmla="*/ 1894260 h 2800068"/>
                <a:gd name="connsiteX11" fmla="*/ 1340398 w 2658698"/>
                <a:gd name="connsiteY11" fmla="*/ 2394836 h 2800068"/>
                <a:gd name="connsiteX12" fmla="*/ 918836 w 2658698"/>
                <a:gd name="connsiteY12" fmla="*/ 2769579 h 2800068"/>
                <a:gd name="connsiteX0" fmla="*/ 1141553 w 2659053"/>
                <a:gd name="connsiteY0" fmla="*/ 2804903 h 2833851"/>
                <a:gd name="connsiteX1" fmla="*/ 474583 w 2659053"/>
                <a:gd name="connsiteY1" fmla="*/ 2297478 h 2833851"/>
                <a:gd name="connsiteX2" fmla="*/ 3876 w 2659053"/>
                <a:gd name="connsiteY2" fmla="*/ 1663377 h 2833851"/>
                <a:gd name="connsiteX3" fmla="*/ 732237 w 2659053"/>
                <a:gd name="connsiteY3" fmla="*/ -1 h 2833851"/>
                <a:gd name="connsiteX4" fmla="*/ 1438377 w 2659053"/>
                <a:gd name="connsiteY4" fmla="*/ 475028 h 2833851"/>
                <a:gd name="connsiteX5" fmla="*/ 2659054 w 2659053"/>
                <a:gd name="connsiteY5" fmla="*/ 1255210 h 2833851"/>
                <a:gd name="connsiteX6" fmla="*/ 1156633 w 2659053"/>
                <a:gd name="connsiteY6" fmla="*/ 912245 h 2833851"/>
                <a:gd name="connsiteX7" fmla="*/ 445044 w 2659053"/>
                <a:gd name="connsiteY7" fmla="*/ 1199638 h 2833851"/>
                <a:gd name="connsiteX8" fmla="*/ 694310 w 2659053"/>
                <a:gd name="connsiteY8" fmla="*/ 2088902 h 2833851"/>
                <a:gd name="connsiteX9" fmla="*/ 1031593 w 2659053"/>
                <a:gd name="connsiteY9" fmla="*/ 2433427 h 2833851"/>
                <a:gd name="connsiteX10" fmla="*/ 2183217 w 2659053"/>
                <a:gd name="connsiteY10" fmla="*/ 1894260 h 2833851"/>
                <a:gd name="connsiteX11" fmla="*/ 1340753 w 2659053"/>
                <a:gd name="connsiteY11" fmla="*/ 2394836 h 2833851"/>
                <a:gd name="connsiteX12" fmla="*/ 1141553 w 2659053"/>
                <a:gd name="connsiteY12" fmla="*/ 2804903 h 2833851"/>
                <a:gd name="connsiteX0" fmla="*/ 1141553 w 2659053"/>
                <a:gd name="connsiteY0" fmla="*/ 2804903 h 2833851"/>
                <a:gd name="connsiteX1" fmla="*/ 474583 w 2659053"/>
                <a:gd name="connsiteY1" fmla="*/ 2297478 h 2833851"/>
                <a:gd name="connsiteX2" fmla="*/ 3876 w 2659053"/>
                <a:gd name="connsiteY2" fmla="*/ 1663377 h 2833851"/>
                <a:gd name="connsiteX3" fmla="*/ 732237 w 2659053"/>
                <a:gd name="connsiteY3" fmla="*/ -1 h 2833851"/>
                <a:gd name="connsiteX4" fmla="*/ 1438377 w 2659053"/>
                <a:gd name="connsiteY4" fmla="*/ 475028 h 2833851"/>
                <a:gd name="connsiteX5" fmla="*/ 2659054 w 2659053"/>
                <a:gd name="connsiteY5" fmla="*/ 1255210 h 2833851"/>
                <a:gd name="connsiteX6" fmla="*/ 1156633 w 2659053"/>
                <a:gd name="connsiteY6" fmla="*/ 912245 h 2833851"/>
                <a:gd name="connsiteX7" fmla="*/ 445044 w 2659053"/>
                <a:gd name="connsiteY7" fmla="*/ 1199638 h 2833851"/>
                <a:gd name="connsiteX8" fmla="*/ 694310 w 2659053"/>
                <a:gd name="connsiteY8" fmla="*/ 2088902 h 2833851"/>
                <a:gd name="connsiteX9" fmla="*/ 1080706 w 2659053"/>
                <a:gd name="connsiteY9" fmla="*/ 2367301 h 2833851"/>
                <a:gd name="connsiteX10" fmla="*/ 2183217 w 2659053"/>
                <a:gd name="connsiteY10" fmla="*/ 1894260 h 2833851"/>
                <a:gd name="connsiteX11" fmla="*/ 1340753 w 2659053"/>
                <a:gd name="connsiteY11" fmla="*/ 2394836 h 2833851"/>
                <a:gd name="connsiteX12" fmla="*/ 1141553 w 2659053"/>
                <a:gd name="connsiteY12" fmla="*/ 2804903 h 2833851"/>
                <a:gd name="connsiteX0" fmla="*/ 1141553 w 2659053"/>
                <a:gd name="connsiteY0" fmla="*/ 2804903 h 2833851"/>
                <a:gd name="connsiteX1" fmla="*/ 474583 w 2659053"/>
                <a:gd name="connsiteY1" fmla="*/ 2297478 h 2833851"/>
                <a:gd name="connsiteX2" fmla="*/ 3876 w 2659053"/>
                <a:gd name="connsiteY2" fmla="*/ 1663377 h 2833851"/>
                <a:gd name="connsiteX3" fmla="*/ 732237 w 2659053"/>
                <a:gd name="connsiteY3" fmla="*/ -1 h 2833851"/>
                <a:gd name="connsiteX4" fmla="*/ 1438377 w 2659053"/>
                <a:gd name="connsiteY4" fmla="*/ 475028 h 2833851"/>
                <a:gd name="connsiteX5" fmla="*/ 2659054 w 2659053"/>
                <a:gd name="connsiteY5" fmla="*/ 1255210 h 2833851"/>
                <a:gd name="connsiteX6" fmla="*/ 1156633 w 2659053"/>
                <a:gd name="connsiteY6" fmla="*/ 912245 h 2833851"/>
                <a:gd name="connsiteX7" fmla="*/ 445044 w 2659053"/>
                <a:gd name="connsiteY7" fmla="*/ 1199638 h 2833851"/>
                <a:gd name="connsiteX8" fmla="*/ 787816 w 2659053"/>
                <a:gd name="connsiteY8" fmla="*/ 2060632 h 2833851"/>
                <a:gd name="connsiteX9" fmla="*/ 1080706 w 2659053"/>
                <a:gd name="connsiteY9" fmla="*/ 2367301 h 2833851"/>
                <a:gd name="connsiteX10" fmla="*/ 2183217 w 2659053"/>
                <a:gd name="connsiteY10" fmla="*/ 1894260 h 2833851"/>
                <a:gd name="connsiteX11" fmla="*/ 1340753 w 2659053"/>
                <a:gd name="connsiteY11" fmla="*/ 2394836 h 2833851"/>
                <a:gd name="connsiteX12" fmla="*/ 1141553 w 2659053"/>
                <a:gd name="connsiteY12" fmla="*/ 2804903 h 2833851"/>
                <a:gd name="connsiteX0" fmla="*/ 1051496 w 2658901"/>
                <a:gd name="connsiteY0" fmla="*/ 2804150 h 2833128"/>
                <a:gd name="connsiteX1" fmla="*/ 474431 w 2658901"/>
                <a:gd name="connsiteY1" fmla="*/ 2297478 h 2833128"/>
                <a:gd name="connsiteX2" fmla="*/ 3724 w 2658901"/>
                <a:gd name="connsiteY2" fmla="*/ 1663377 h 2833128"/>
                <a:gd name="connsiteX3" fmla="*/ 732085 w 2658901"/>
                <a:gd name="connsiteY3" fmla="*/ -1 h 2833128"/>
                <a:gd name="connsiteX4" fmla="*/ 1438225 w 2658901"/>
                <a:gd name="connsiteY4" fmla="*/ 475028 h 2833128"/>
                <a:gd name="connsiteX5" fmla="*/ 2658902 w 2658901"/>
                <a:gd name="connsiteY5" fmla="*/ 1255210 h 2833128"/>
                <a:gd name="connsiteX6" fmla="*/ 1156481 w 2658901"/>
                <a:gd name="connsiteY6" fmla="*/ 912245 h 2833128"/>
                <a:gd name="connsiteX7" fmla="*/ 444892 w 2658901"/>
                <a:gd name="connsiteY7" fmla="*/ 1199638 h 2833128"/>
                <a:gd name="connsiteX8" fmla="*/ 787664 w 2658901"/>
                <a:gd name="connsiteY8" fmla="*/ 2060632 h 2833128"/>
                <a:gd name="connsiteX9" fmla="*/ 1080554 w 2658901"/>
                <a:gd name="connsiteY9" fmla="*/ 2367301 h 2833128"/>
                <a:gd name="connsiteX10" fmla="*/ 2183065 w 2658901"/>
                <a:gd name="connsiteY10" fmla="*/ 1894260 h 2833128"/>
                <a:gd name="connsiteX11" fmla="*/ 1340601 w 2658901"/>
                <a:gd name="connsiteY11" fmla="*/ 2394836 h 2833128"/>
                <a:gd name="connsiteX12" fmla="*/ 1051496 w 2658901"/>
                <a:gd name="connsiteY12" fmla="*/ 2804150 h 2833128"/>
                <a:gd name="connsiteX0" fmla="*/ 1051496 w 2658901"/>
                <a:gd name="connsiteY0" fmla="*/ 2804150 h 2833128"/>
                <a:gd name="connsiteX1" fmla="*/ 474431 w 2658901"/>
                <a:gd name="connsiteY1" fmla="*/ 2297478 h 2833128"/>
                <a:gd name="connsiteX2" fmla="*/ 3724 w 2658901"/>
                <a:gd name="connsiteY2" fmla="*/ 1663377 h 2833128"/>
                <a:gd name="connsiteX3" fmla="*/ 732085 w 2658901"/>
                <a:gd name="connsiteY3" fmla="*/ -1 h 2833128"/>
                <a:gd name="connsiteX4" fmla="*/ 1438225 w 2658901"/>
                <a:gd name="connsiteY4" fmla="*/ 475028 h 2833128"/>
                <a:gd name="connsiteX5" fmla="*/ 2658902 w 2658901"/>
                <a:gd name="connsiteY5" fmla="*/ 1255210 h 2833128"/>
                <a:gd name="connsiteX6" fmla="*/ 855805 w 2658901"/>
                <a:gd name="connsiteY6" fmla="*/ 687810 h 2833128"/>
                <a:gd name="connsiteX7" fmla="*/ 444892 w 2658901"/>
                <a:gd name="connsiteY7" fmla="*/ 1199638 h 2833128"/>
                <a:gd name="connsiteX8" fmla="*/ 787664 w 2658901"/>
                <a:gd name="connsiteY8" fmla="*/ 2060632 h 2833128"/>
                <a:gd name="connsiteX9" fmla="*/ 1080554 w 2658901"/>
                <a:gd name="connsiteY9" fmla="*/ 2367301 h 2833128"/>
                <a:gd name="connsiteX10" fmla="*/ 2183065 w 2658901"/>
                <a:gd name="connsiteY10" fmla="*/ 1894260 h 2833128"/>
                <a:gd name="connsiteX11" fmla="*/ 1340601 w 2658901"/>
                <a:gd name="connsiteY11" fmla="*/ 2394836 h 2833128"/>
                <a:gd name="connsiteX12" fmla="*/ 1051496 w 2658901"/>
                <a:gd name="connsiteY12" fmla="*/ 2804150 h 2833128"/>
                <a:gd name="connsiteX0" fmla="*/ 1051496 w 2658901"/>
                <a:gd name="connsiteY0" fmla="*/ 2804150 h 2833128"/>
                <a:gd name="connsiteX1" fmla="*/ 474431 w 2658901"/>
                <a:gd name="connsiteY1" fmla="*/ 2297478 h 2833128"/>
                <a:gd name="connsiteX2" fmla="*/ 3724 w 2658901"/>
                <a:gd name="connsiteY2" fmla="*/ 1663377 h 2833128"/>
                <a:gd name="connsiteX3" fmla="*/ 732085 w 2658901"/>
                <a:gd name="connsiteY3" fmla="*/ -1 h 2833128"/>
                <a:gd name="connsiteX4" fmla="*/ 1438225 w 2658901"/>
                <a:gd name="connsiteY4" fmla="*/ 475028 h 2833128"/>
                <a:gd name="connsiteX5" fmla="*/ 2658902 w 2658901"/>
                <a:gd name="connsiteY5" fmla="*/ 1255210 h 2833128"/>
                <a:gd name="connsiteX6" fmla="*/ 855805 w 2658901"/>
                <a:gd name="connsiteY6" fmla="*/ 687810 h 2833128"/>
                <a:gd name="connsiteX7" fmla="*/ 444892 w 2658901"/>
                <a:gd name="connsiteY7" fmla="*/ 1199638 h 2833128"/>
                <a:gd name="connsiteX8" fmla="*/ 384159 w 2658901"/>
                <a:gd name="connsiteY8" fmla="*/ 1643140 h 2833128"/>
                <a:gd name="connsiteX9" fmla="*/ 787664 w 2658901"/>
                <a:gd name="connsiteY9" fmla="*/ 2060632 h 2833128"/>
                <a:gd name="connsiteX10" fmla="*/ 1080554 w 2658901"/>
                <a:gd name="connsiteY10" fmla="*/ 2367301 h 2833128"/>
                <a:gd name="connsiteX11" fmla="*/ 2183065 w 2658901"/>
                <a:gd name="connsiteY11" fmla="*/ 1894260 h 2833128"/>
                <a:gd name="connsiteX12" fmla="*/ 1340601 w 2658901"/>
                <a:gd name="connsiteY12" fmla="*/ 2394836 h 2833128"/>
                <a:gd name="connsiteX13" fmla="*/ 1051496 w 2658901"/>
                <a:gd name="connsiteY13" fmla="*/ 2804150 h 2833128"/>
                <a:gd name="connsiteX0" fmla="*/ 1051496 w 2658901"/>
                <a:gd name="connsiteY0" fmla="*/ 2804150 h 2833128"/>
                <a:gd name="connsiteX1" fmla="*/ 474431 w 2658901"/>
                <a:gd name="connsiteY1" fmla="*/ 2297478 h 2833128"/>
                <a:gd name="connsiteX2" fmla="*/ 3724 w 2658901"/>
                <a:gd name="connsiteY2" fmla="*/ 1663377 h 2833128"/>
                <a:gd name="connsiteX3" fmla="*/ 732085 w 2658901"/>
                <a:gd name="connsiteY3" fmla="*/ -1 h 2833128"/>
                <a:gd name="connsiteX4" fmla="*/ 1438225 w 2658901"/>
                <a:gd name="connsiteY4" fmla="*/ 475028 h 2833128"/>
                <a:gd name="connsiteX5" fmla="*/ 2658902 w 2658901"/>
                <a:gd name="connsiteY5" fmla="*/ 1255210 h 2833128"/>
                <a:gd name="connsiteX6" fmla="*/ 855805 w 2658901"/>
                <a:gd name="connsiteY6" fmla="*/ 687810 h 2833128"/>
                <a:gd name="connsiteX7" fmla="*/ 444892 w 2658901"/>
                <a:gd name="connsiteY7" fmla="*/ 1199638 h 2833128"/>
                <a:gd name="connsiteX8" fmla="*/ 485289 w 2658901"/>
                <a:gd name="connsiteY8" fmla="*/ 1564907 h 2833128"/>
                <a:gd name="connsiteX9" fmla="*/ 787664 w 2658901"/>
                <a:gd name="connsiteY9" fmla="*/ 2060632 h 2833128"/>
                <a:gd name="connsiteX10" fmla="*/ 1080554 w 2658901"/>
                <a:gd name="connsiteY10" fmla="*/ 2367301 h 2833128"/>
                <a:gd name="connsiteX11" fmla="*/ 2183065 w 2658901"/>
                <a:gd name="connsiteY11" fmla="*/ 1894260 h 2833128"/>
                <a:gd name="connsiteX12" fmla="*/ 1340601 w 2658901"/>
                <a:gd name="connsiteY12" fmla="*/ 2394836 h 2833128"/>
                <a:gd name="connsiteX13" fmla="*/ 1051496 w 2658901"/>
                <a:gd name="connsiteY13" fmla="*/ 2804150 h 2833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58901" h="2833128">
                  <a:moveTo>
                    <a:pt x="1051496" y="2804150"/>
                  </a:moveTo>
                  <a:cubicBezTo>
                    <a:pt x="1021586" y="2953299"/>
                    <a:pt x="649060" y="2487607"/>
                    <a:pt x="474431" y="2297478"/>
                  </a:cubicBezTo>
                  <a:cubicBezTo>
                    <a:pt x="299802" y="2107349"/>
                    <a:pt x="-39218" y="2046290"/>
                    <a:pt x="3724" y="1663377"/>
                  </a:cubicBezTo>
                  <a:cubicBezTo>
                    <a:pt x="46666" y="1280464"/>
                    <a:pt x="633910" y="218794"/>
                    <a:pt x="732085" y="-1"/>
                  </a:cubicBezTo>
                  <a:cubicBezTo>
                    <a:pt x="879144" y="61121"/>
                    <a:pt x="1233745" y="419597"/>
                    <a:pt x="1438225" y="475028"/>
                  </a:cubicBezTo>
                  <a:cubicBezTo>
                    <a:pt x="1461738" y="570803"/>
                    <a:pt x="2635389" y="1159435"/>
                    <a:pt x="2658902" y="1255210"/>
                  </a:cubicBezTo>
                  <a:cubicBezTo>
                    <a:pt x="2406260" y="1139931"/>
                    <a:pt x="1108447" y="803089"/>
                    <a:pt x="855805" y="687810"/>
                  </a:cubicBezTo>
                  <a:cubicBezTo>
                    <a:pt x="729884" y="765333"/>
                    <a:pt x="465429" y="970241"/>
                    <a:pt x="444892" y="1199638"/>
                  </a:cubicBezTo>
                  <a:cubicBezTo>
                    <a:pt x="408078" y="1378627"/>
                    <a:pt x="428160" y="1421408"/>
                    <a:pt x="485289" y="1564907"/>
                  </a:cubicBezTo>
                  <a:cubicBezTo>
                    <a:pt x="542418" y="1708406"/>
                    <a:pt x="688453" y="1926900"/>
                    <a:pt x="787664" y="2060632"/>
                  </a:cubicBezTo>
                  <a:cubicBezTo>
                    <a:pt x="886875" y="2194364"/>
                    <a:pt x="847987" y="2395030"/>
                    <a:pt x="1080554" y="2367301"/>
                  </a:cubicBezTo>
                  <a:cubicBezTo>
                    <a:pt x="1313121" y="2339572"/>
                    <a:pt x="2125648" y="1891943"/>
                    <a:pt x="2183065" y="1894260"/>
                  </a:cubicBezTo>
                  <a:cubicBezTo>
                    <a:pt x="2240482" y="1896577"/>
                    <a:pt x="1529196" y="2243188"/>
                    <a:pt x="1340601" y="2394836"/>
                  </a:cubicBezTo>
                  <a:cubicBezTo>
                    <a:pt x="1152006" y="2546484"/>
                    <a:pt x="1167969" y="2829653"/>
                    <a:pt x="1051496" y="2804150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dk1">
                  <a:shade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二等辺三角形 5"/>
            <p:cNvSpPr/>
            <p:nvPr/>
          </p:nvSpPr>
          <p:spPr>
            <a:xfrm rot="3317386">
              <a:off x="1319346" y="6564268"/>
              <a:ext cx="173406" cy="180859"/>
            </a:xfrm>
            <a:custGeom>
              <a:avLst/>
              <a:gdLst>
                <a:gd name="connsiteX0" fmla="*/ 0 w 192541"/>
                <a:gd name="connsiteY0" fmla="*/ 270422 h 270422"/>
                <a:gd name="connsiteX1" fmla="*/ 96271 w 192541"/>
                <a:gd name="connsiteY1" fmla="*/ 0 h 270422"/>
                <a:gd name="connsiteX2" fmla="*/ 192541 w 192541"/>
                <a:gd name="connsiteY2" fmla="*/ 270422 h 270422"/>
                <a:gd name="connsiteX3" fmla="*/ 0 w 192541"/>
                <a:gd name="connsiteY3" fmla="*/ 270422 h 270422"/>
                <a:gd name="connsiteX0" fmla="*/ 0 w 192541"/>
                <a:gd name="connsiteY0" fmla="*/ 270422 h 270422"/>
                <a:gd name="connsiteX1" fmla="*/ 96271 w 192541"/>
                <a:gd name="connsiteY1" fmla="*/ 0 h 270422"/>
                <a:gd name="connsiteX2" fmla="*/ 97411 w 192541"/>
                <a:gd name="connsiteY2" fmla="*/ 187709 h 270422"/>
                <a:gd name="connsiteX3" fmla="*/ 192541 w 192541"/>
                <a:gd name="connsiteY3" fmla="*/ 270422 h 270422"/>
                <a:gd name="connsiteX4" fmla="*/ 0 w 192541"/>
                <a:gd name="connsiteY4" fmla="*/ 270422 h 270422"/>
                <a:gd name="connsiteX0" fmla="*/ 0 w 192541"/>
                <a:gd name="connsiteY0" fmla="*/ 225551 h 225551"/>
                <a:gd name="connsiteX1" fmla="*/ 144893 w 192541"/>
                <a:gd name="connsiteY1" fmla="*/ 0 h 225551"/>
                <a:gd name="connsiteX2" fmla="*/ 97411 w 192541"/>
                <a:gd name="connsiteY2" fmla="*/ 142838 h 225551"/>
                <a:gd name="connsiteX3" fmla="*/ 192541 w 192541"/>
                <a:gd name="connsiteY3" fmla="*/ 225551 h 225551"/>
                <a:gd name="connsiteX4" fmla="*/ 0 w 192541"/>
                <a:gd name="connsiteY4" fmla="*/ 225551 h 225551"/>
                <a:gd name="connsiteX0" fmla="*/ 0 w 192541"/>
                <a:gd name="connsiteY0" fmla="*/ 225551 h 225551"/>
                <a:gd name="connsiteX1" fmla="*/ 144893 w 192541"/>
                <a:gd name="connsiteY1" fmla="*/ 0 h 225551"/>
                <a:gd name="connsiteX2" fmla="*/ 97411 w 192541"/>
                <a:gd name="connsiteY2" fmla="*/ 142838 h 225551"/>
                <a:gd name="connsiteX3" fmla="*/ 192541 w 192541"/>
                <a:gd name="connsiteY3" fmla="*/ 225551 h 225551"/>
                <a:gd name="connsiteX4" fmla="*/ 0 w 192541"/>
                <a:gd name="connsiteY4" fmla="*/ 225551 h 225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541" h="225551">
                  <a:moveTo>
                    <a:pt x="0" y="225551"/>
                  </a:moveTo>
                  <a:lnTo>
                    <a:pt x="144893" y="0"/>
                  </a:lnTo>
                  <a:cubicBezTo>
                    <a:pt x="157660" y="48810"/>
                    <a:pt x="84644" y="94028"/>
                    <a:pt x="97411" y="142838"/>
                  </a:cubicBezTo>
                  <a:lnTo>
                    <a:pt x="192541" y="225551"/>
                  </a:lnTo>
                  <a:lnTo>
                    <a:pt x="0" y="22555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二等辺三角形 1"/>
            <p:cNvSpPr/>
            <p:nvPr/>
          </p:nvSpPr>
          <p:spPr>
            <a:xfrm rot="11350901">
              <a:off x="1750435" y="6833127"/>
              <a:ext cx="484644" cy="310506"/>
            </a:xfrm>
            <a:custGeom>
              <a:avLst/>
              <a:gdLst>
                <a:gd name="connsiteX0" fmla="*/ 0 w 1509486"/>
                <a:gd name="connsiteY0" fmla="*/ 873108 h 873108"/>
                <a:gd name="connsiteX1" fmla="*/ 754743 w 1509486"/>
                <a:gd name="connsiteY1" fmla="*/ 0 h 873108"/>
                <a:gd name="connsiteX2" fmla="*/ 1509486 w 1509486"/>
                <a:gd name="connsiteY2" fmla="*/ 873108 h 873108"/>
                <a:gd name="connsiteX3" fmla="*/ 0 w 1509486"/>
                <a:gd name="connsiteY3" fmla="*/ 873108 h 873108"/>
                <a:gd name="connsiteX0" fmla="*/ 0 w 1509486"/>
                <a:gd name="connsiteY0" fmla="*/ 873108 h 873306"/>
                <a:gd name="connsiteX1" fmla="*/ 754743 w 1509486"/>
                <a:gd name="connsiteY1" fmla="*/ 0 h 873306"/>
                <a:gd name="connsiteX2" fmla="*/ 1509486 w 1509486"/>
                <a:gd name="connsiteY2" fmla="*/ 873108 h 873306"/>
                <a:gd name="connsiteX3" fmla="*/ 841829 w 1509486"/>
                <a:gd name="connsiteY3" fmla="*/ 595086 h 873306"/>
                <a:gd name="connsiteX4" fmla="*/ 0 w 1509486"/>
                <a:gd name="connsiteY4" fmla="*/ 873108 h 873306"/>
                <a:gd name="connsiteX0" fmla="*/ 0 w 1509486"/>
                <a:gd name="connsiteY0" fmla="*/ 873108 h 873281"/>
                <a:gd name="connsiteX1" fmla="*/ 754743 w 1509486"/>
                <a:gd name="connsiteY1" fmla="*/ 0 h 873281"/>
                <a:gd name="connsiteX2" fmla="*/ 1509486 w 1509486"/>
                <a:gd name="connsiteY2" fmla="*/ 873108 h 873281"/>
                <a:gd name="connsiteX3" fmla="*/ 899886 w 1509486"/>
                <a:gd name="connsiteY3" fmla="*/ 551543 h 873281"/>
                <a:gd name="connsiteX4" fmla="*/ 0 w 1509486"/>
                <a:gd name="connsiteY4" fmla="*/ 873108 h 873281"/>
                <a:gd name="connsiteX0" fmla="*/ 0 w 899887"/>
                <a:gd name="connsiteY0" fmla="*/ 873108 h 873107"/>
                <a:gd name="connsiteX1" fmla="*/ 754743 w 899887"/>
                <a:gd name="connsiteY1" fmla="*/ 0 h 873107"/>
                <a:gd name="connsiteX2" fmla="*/ 899886 w 899887"/>
                <a:gd name="connsiteY2" fmla="*/ 551543 h 873107"/>
                <a:gd name="connsiteX3" fmla="*/ 0 w 899887"/>
                <a:gd name="connsiteY3" fmla="*/ 873108 h 873107"/>
                <a:gd name="connsiteX0" fmla="*/ 0 w 946945"/>
                <a:gd name="connsiteY0" fmla="*/ 873108 h 873107"/>
                <a:gd name="connsiteX1" fmla="*/ 754743 w 946945"/>
                <a:gd name="connsiteY1" fmla="*/ 0 h 873107"/>
                <a:gd name="connsiteX2" fmla="*/ 946945 w 946945"/>
                <a:gd name="connsiteY2" fmla="*/ 318032 h 873107"/>
                <a:gd name="connsiteX3" fmla="*/ 899886 w 946945"/>
                <a:gd name="connsiteY3" fmla="*/ 551543 h 873107"/>
                <a:gd name="connsiteX4" fmla="*/ 0 w 946945"/>
                <a:gd name="connsiteY4" fmla="*/ 873108 h 873107"/>
                <a:gd name="connsiteX0" fmla="*/ 0 w 1527656"/>
                <a:gd name="connsiteY0" fmla="*/ 873108 h 873107"/>
                <a:gd name="connsiteX1" fmla="*/ 754743 w 1527656"/>
                <a:gd name="connsiteY1" fmla="*/ 0 h 873107"/>
                <a:gd name="connsiteX2" fmla="*/ 1527656 w 1527656"/>
                <a:gd name="connsiteY2" fmla="*/ 689857 h 873107"/>
                <a:gd name="connsiteX3" fmla="*/ 899886 w 1527656"/>
                <a:gd name="connsiteY3" fmla="*/ 551543 h 873107"/>
                <a:gd name="connsiteX4" fmla="*/ 0 w 1527656"/>
                <a:gd name="connsiteY4" fmla="*/ 873108 h 873107"/>
                <a:gd name="connsiteX0" fmla="*/ 0 w 1443698"/>
                <a:gd name="connsiteY0" fmla="*/ 873108 h 873107"/>
                <a:gd name="connsiteX1" fmla="*/ 754743 w 1443698"/>
                <a:gd name="connsiteY1" fmla="*/ 0 h 873107"/>
                <a:gd name="connsiteX2" fmla="*/ 1443698 w 1443698"/>
                <a:gd name="connsiteY2" fmla="*/ 828210 h 873107"/>
                <a:gd name="connsiteX3" fmla="*/ 899886 w 1443698"/>
                <a:gd name="connsiteY3" fmla="*/ 551543 h 873107"/>
                <a:gd name="connsiteX4" fmla="*/ 0 w 1443698"/>
                <a:gd name="connsiteY4" fmla="*/ 873108 h 873107"/>
                <a:gd name="connsiteX0" fmla="*/ 0 w 1443698"/>
                <a:gd name="connsiteY0" fmla="*/ 873108 h 873107"/>
                <a:gd name="connsiteX1" fmla="*/ 754743 w 1443698"/>
                <a:gd name="connsiteY1" fmla="*/ 0 h 873107"/>
                <a:gd name="connsiteX2" fmla="*/ 1443698 w 1443698"/>
                <a:gd name="connsiteY2" fmla="*/ 828210 h 873107"/>
                <a:gd name="connsiteX3" fmla="*/ 874698 w 1443698"/>
                <a:gd name="connsiteY3" fmla="*/ 461635 h 873107"/>
                <a:gd name="connsiteX4" fmla="*/ 0 w 1443698"/>
                <a:gd name="connsiteY4" fmla="*/ 873108 h 873107"/>
                <a:gd name="connsiteX0" fmla="*/ 0 w 1407530"/>
                <a:gd name="connsiteY0" fmla="*/ 873108 h 873107"/>
                <a:gd name="connsiteX1" fmla="*/ 754743 w 1407530"/>
                <a:gd name="connsiteY1" fmla="*/ 0 h 873107"/>
                <a:gd name="connsiteX2" fmla="*/ 1407530 w 1407530"/>
                <a:gd name="connsiteY2" fmla="*/ 643831 h 873107"/>
                <a:gd name="connsiteX3" fmla="*/ 874698 w 1407530"/>
                <a:gd name="connsiteY3" fmla="*/ 461635 h 873107"/>
                <a:gd name="connsiteX4" fmla="*/ 0 w 1407530"/>
                <a:gd name="connsiteY4" fmla="*/ 873108 h 873107"/>
                <a:gd name="connsiteX0" fmla="*/ 0 w 1423543"/>
                <a:gd name="connsiteY0" fmla="*/ 735338 h 735338"/>
                <a:gd name="connsiteX1" fmla="*/ 770756 w 1423543"/>
                <a:gd name="connsiteY1" fmla="*/ 0 h 735338"/>
                <a:gd name="connsiteX2" fmla="*/ 1423543 w 1423543"/>
                <a:gd name="connsiteY2" fmla="*/ 643831 h 735338"/>
                <a:gd name="connsiteX3" fmla="*/ 890711 w 1423543"/>
                <a:gd name="connsiteY3" fmla="*/ 461635 h 735338"/>
                <a:gd name="connsiteX4" fmla="*/ 0 w 1423543"/>
                <a:gd name="connsiteY4" fmla="*/ 735338 h 735338"/>
                <a:gd name="connsiteX0" fmla="*/ 0 w 1423543"/>
                <a:gd name="connsiteY0" fmla="*/ 735338 h 735338"/>
                <a:gd name="connsiteX1" fmla="*/ 770756 w 1423543"/>
                <a:gd name="connsiteY1" fmla="*/ 0 h 735338"/>
                <a:gd name="connsiteX2" fmla="*/ 1423543 w 1423543"/>
                <a:gd name="connsiteY2" fmla="*/ 643831 h 735338"/>
                <a:gd name="connsiteX3" fmla="*/ 890711 w 1423543"/>
                <a:gd name="connsiteY3" fmla="*/ 461635 h 735338"/>
                <a:gd name="connsiteX4" fmla="*/ 0 w 1423543"/>
                <a:gd name="connsiteY4" fmla="*/ 735338 h 735338"/>
                <a:gd name="connsiteX0" fmla="*/ 0 w 1434979"/>
                <a:gd name="connsiteY0" fmla="*/ 636933 h 643831"/>
                <a:gd name="connsiteX1" fmla="*/ 782192 w 1434979"/>
                <a:gd name="connsiteY1" fmla="*/ 0 h 643831"/>
                <a:gd name="connsiteX2" fmla="*/ 1434979 w 1434979"/>
                <a:gd name="connsiteY2" fmla="*/ 643831 h 643831"/>
                <a:gd name="connsiteX3" fmla="*/ 902147 w 1434979"/>
                <a:gd name="connsiteY3" fmla="*/ 461635 h 643831"/>
                <a:gd name="connsiteX4" fmla="*/ 0 w 1434979"/>
                <a:gd name="connsiteY4" fmla="*/ 636933 h 643831"/>
                <a:gd name="connsiteX0" fmla="*/ 0 w 1434979"/>
                <a:gd name="connsiteY0" fmla="*/ 636933 h 671355"/>
                <a:gd name="connsiteX1" fmla="*/ 782192 w 1434979"/>
                <a:gd name="connsiteY1" fmla="*/ 0 h 671355"/>
                <a:gd name="connsiteX2" fmla="*/ 1434979 w 1434979"/>
                <a:gd name="connsiteY2" fmla="*/ 643831 h 671355"/>
                <a:gd name="connsiteX3" fmla="*/ 902147 w 1434979"/>
                <a:gd name="connsiteY3" fmla="*/ 461635 h 671355"/>
                <a:gd name="connsiteX4" fmla="*/ 0 w 1434979"/>
                <a:gd name="connsiteY4" fmla="*/ 636933 h 671355"/>
                <a:gd name="connsiteX0" fmla="*/ 0 w 1434979"/>
                <a:gd name="connsiteY0" fmla="*/ 464929 h 499348"/>
                <a:gd name="connsiteX1" fmla="*/ 501659 w 1434979"/>
                <a:gd name="connsiteY1" fmla="*/ -1 h 499348"/>
                <a:gd name="connsiteX2" fmla="*/ 1434979 w 1434979"/>
                <a:gd name="connsiteY2" fmla="*/ 471827 h 499348"/>
                <a:gd name="connsiteX3" fmla="*/ 902147 w 1434979"/>
                <a:gd name="connsiteY3" fmla="*/ 289631 h 499348"/>
                <a:gd name="connsiteX4" fmla="*/ 0 w 1434979"/>
                <a:gd name="connsiteY4" fmla="*/ 464929 h 499348"/>
                <a:gd name="connsiteX0" fmla="*/ 1 w 1554165"/>
                <a:gd name="connsiteY0" fmla="*/ 901523 h 916334"/>
                <a:gd name="connsiteX1" fmla="*/ 620845 w 1554165"/>
                <a:gd name="connsiteY1" fmla="*/ -1 h 916334"/>
                <a:gd name="connsiteX2" fmla="*/ 1554165 w 1554165"/>
                <a:gd name="connsiteY2" fmla="*/ 471827 h 916334"/>
                <a:gd name="connsiteX3" fmla="*/ 1021333 w 1554165"/>
                <a:gd name="connsiteY3" fmla="*/ 289631 h 916334"/>
                <a:gd name="connsiteX4" fmla="*/ 1 w 1554165"/>
                <a:gd name="connsiteY4" fmla="*/ 901523 h 916334"/>
                <a:gd name="connsiteX0" fmla="*/ -1 w 1554163"/>
                <a:gd name="connsiteY0" fmla="*/ 901523 h 918001"/>
                <a:gd name="connsiteX1" fmla="*/ 620843 w 1554163"/>
                <a:gd name="connsiteY1" fmla="*/ -1 h 918001"/>
                <a:gd name="connsiteX2" fmla="*/ 1554163 w 1554163"/>
                <a:gd name="connsiteY2" fmla="*/ 471827 h 918001"/>
                <a:gd name="connsiteX3" fmla="*/ 648028 w 1554163"/>
                <a:gd name="connsiteY3" fmla="*/ 366810 h 918001"/>
                <a:gd name="connsiteX4" fmla="*/ -1 w 1554163"/>
                <a:gd name="connsiteY4" fmla="*/ 901523 h 918001"/>
                <a:gd name="connsiteX0" fmla="*/ -1 w 1534498"/>
                <a:gd name="connsiteY0" fmla="*/ 593320 h 623152"/>
                <a:gd name="connsiteX1" fmla="*/ 601178 w 1534498"/>
                <a:gd name="connsiteY1" fmla="*/ -1 h 623152"/>
                <a:gd name="connsiteX2" fmla="*/ 1534498 w 1534498"/>
                <a:gd name="connsiteY2" fmla="*/ 471827 h 623152"/>
                <a:gd name="connsiteX3" fmla="*/ 628363 w 1534498"/>
                <a:gd name="connsiteY3" fmla="*/ 366810 h 623152"/>
                <a:gd name="connsiteX4" fmla="*/ -1 w 1534498"/>
                <a:gd name="connsiteY4" fmla="*/ 593320 h 623152"/>
                <a:gd name="connsiteX0" fmla="*/ 1 w 1547488"/>
                <a:gd name="connsiteY0" fmla="*/ 593320 h 623152"/>
                <a:gd name="connsiteX1" fmla="*/ 601180 w 1547488"/>
                <a:gd name="connsiteY1" fmla="*/ -1 h 623152"/>
                <a:gd name="connsiteX2" fmla="*/ 1547488 w 1547488"/>
                <a:gd name="connsiteY2" fmla="*/ 605398 h 623152"/>
                <a:gd name="connsiteX3" fmla="*/ 628365 w 1547488"/>
                <a:gd name="connsiteY3" fmla="*/ 366810 h 623152"/>
                <a:gd name="connsiteX4" fmla="*/ 1 w 1547488"/>
                <a:gd name="connsiteY4" fmla="*/ 593320 h 623152"/>
                <a:gd name="connsiteX0" fmla="*/ -1 w 1547486"/>
                <a:gd name="connsiteY0" fmla="*/ 593320 h 624298"/>
                <a:gd name="connsiteX1" fmla="*/ 601178 w 1547486"/>
                <a:gd name="connsiteY1" fmla="*/ -1 h 624298"/>
                <a:gd name="connsiteX2" fmla="*/ 1547486 w 1547486"/>
                <a:gd name="connsiteY2" fmla="*/ 605398 h 624298"/>
                <a:gd name="connsiteX3" fmla="*/ 547285 w 1547486"/>
                <a:gd name="connsiteY3" fmla="*/ 380977 h 624298"/>
                <a:gd name="connsiteX4" fmla="*/ -1 w 1547486"/>
                <a:gd name="connsiteY4" fmla="*/ 593320 h 624298"/>
                <a:gd name="connsiteX0" fmla="*/ 0 w 1684168"/>
                <a:gd name="connsiteY0" fmla="*/ 553895 h 605399"/>
                <a:gd name="connsiteX1" fmla="*/ 737860 w 1684168"/>
                <a:gd name="connsiteY1" fmla="*/ -1 h 605399"/>
                <a:gd name="connsiteX2" fmla="*/ 1684168 w 1684168"/>
                <a:gd name="connsiteY2" fmla="*/ 605398 h 605399"/>
                <a:gd name="connsiteX3" fmla="*/ 683967 w 1684168"/>
                <a:gd name="connsiteY3" fmla="*/ 380977 h 605399"/>
                <a:gd name="connsiteX4" fmla="*/ 0 w 1684168"/>
                <a:gd name="connsiteY4" fmla="*/ 553895 h 605399"/>
                <a:gd name="connsiteX0" fmla="*/ 3980 w 1688148"/>
                <a:gd name="connsiteY0" fmla="*/ 587082 h 638586"/>
                <a:gd name="connsiteX1" fmla="*/ 329591 w 1688148"/>
                <a:gd name="connsiteY1" fmla="*/ 82483 h 638586"/>
                <a:gd name="connsiteX2" fmla="*/ 741840 w 1688148"/>
                <a:gd name="connsiteY2" fmla="*/ 33186 h 638586"/>
                <a:gd name="connsiteX3" fmla="*/ 1688148 w 1688148"/>
                <a:gd name="connsiteY3" fmla="*/ 638585 h 638586"/>
                <a:gd name="connsiteX4" fmla="*/ 687947 w 1688148"/>
                <a:gd name="connsiteY4" fmla="*/ 414164 h 638586"/>
                <a:gd name="connsiteX5" fmla="*/ 3980 w 1688148"/>
                <a:gd name="connsiteY5" fmla="*/ 587082 h 638586"/>
                <a:gd name="connsiteX0" fmla="*/ 3982 w 1688150"/>
                <a:gd name="connsiteY0" fmla="*/ 546467 h 597971"/>
                <a:gd name="connsiteX1" fmla="*/ 329593 w 1688150"/>
                <a:gd name="connsiteY1" fmla="*/ 41868 h 597971"/>
                <a:gd name="connsiteX2" fmla="*/ 705138 w 1688150"/>
                <a:gd name="connsiteY2" fmla="*/ 86193 h 597971"/>
                <a:gd name="connsiteX3" fmla="*/ 1688150 w 1688150"/>
                <a:gd name="connsiteY3" fmla="*/ 597970 h 597971"/>
                <a:gd name="connsiteX4" fmla="*/ 687949 w 1688150"/>
                <a:gd name="connsiteY4" fmla="*/ 373549 h 597971"/>
                <a:gd name="connsiteX5" fmla="*/ 3982 w 1688150"/>
                <a:gd name="connsiteY5" fmla="*/ 546467 h 597971"/>
                <a:gd name="connsiteX0" fmla="*/ 3982 w 1688150"/>
                <a:gd name="connsiteY0" fmla="*/ 504599 h 556103"/>
                <a:gd name="connsiteX1" fmla="*/ 329593 w 1688150"/>
                <a:gd name="connsiteY1" fmla="*/ 0 h 556103"/>
                <a:gd name="connsiteX2" fmla="*/ 705138 w 1688150"/>
                <a:gd name="connsiteY2" fmla="*/ 44325 h 556103"/>
                <a:gd name="connsiteX3" fmla="*/ 1688150 w 1688150"/>
                <a:gd name="connsiteY3" fmla="*/ 556102 h 556103"/>
                <a:gd name="connsiteX4" fmla="*/ 687949 w 1688150"/>
                <a:gd name="connsiteY4" fmla="*/ 331681 h 556103"/>
                <a:gd name="connsiteX5" fmla="*/ 3982 w 1688150"/>
                <a:gd name="connsiteY5" fmla="*/ 504599 h 556103"/>
                <a:gd name="connsiteX0" fmla="*/ 4385 w 1688553"/>
                <a:gd name="connsiteY0" fmla="*/ 504599 h 556103"/>
                <a:gd name="connsiteX1" fmla="*/ 329996 w 1688553"/>
                <a:gd name="connsiteY1" fmla="*/ 0 h 556103"/>
                <a:gd name="connsiteX2" fmla="*/ 705541 w 1688553"/>
                <a:gd name="connsiteY2" fmla="*/ 44325 h 556103"/>
                <a:gd name="connsiteX3" fmla="*/ 1688553 w 1688553"/>
                <a:gd name="connsiteY3" fmla="*/ 556102 h 556103"/>
                <a:gd name="connsiteX4" fmla="*/ 688352 w 1688553"/>
                <a:gd name="connsiteY4" fmla="*/ 331681 h 556103"/>
                <a:gd name="connsiteX5" fmla="*/ 4385 w 1688553"/>
                <a:gd name="connsiteY5" fmla="*/ 504599 h 556103"/>
                <a:gd name="connsiteX0" fmla="*/ 4385 w 1688553"/>
                <a:gd name="connsiteY0" fmla="*/ 504599 h 556103"/>
                <a:gd name="connsiteX1" fmla="*/ 329996 w 1688553"/>
                <a:gd name="connsiteY1" fmla="*/ 0 h 556103"/>
                <a:gd name="connsiteX2" fmla="*/ 705541 w 1688553"/>
                <a:gd name="connsiteY2" fmla="*/ 44325 h 556103"/>
                <a:gd name="connsiteX3" fmla="*/ 1688553 w 1688553"/>
                <a:gd name="connsiteY3" fmla="*/ 556102 h 556103"/>
                <a:gd name="connsiteX4" fmla="*/ 545412 w 1688553"/>
                <a:gd name="connsiteY4" fmla="*/ 274160 h 556103"/>
                <a:gd name="connsiteX5" fmla="*/ 4385 w 1688553"/>
                <a:gd name="connsiteY5" fmla="*/ 504599 h 556103"/>
                <a:gd name="connsiteX0" fmla="*/ 4385 w 1688553"/>
                <a:gd name="connsiteY0" fmla="*/ 504599 h 556103"/>
                <a:gd name="connsiteX1" fmla="*/ 329996 w 1688553"/>
                <a:gd name="connsiteY1" fmla="*/ 0 h 556103"/>
                <a:gd name="connsiteX2" fmla="*/ 705541 w 1688553"/>
                <a:gd name="connsiteY2" fmla="*/ 44325 h 556103"/>
                <a:gd name="connsiteX3" fmla="*/ 1688553 w 1688553"/>
                <a:gd name="connsiteY3" fmla="*/ 556102 h 556103"/>
                <a:gd name="connsiteX4" fmla="*/ 4385 w 1688553"/>
                <a:gd name="connsiteY4" fmla="*/ 504599 h 556103"/>
                <a:gd name="connsiteX0" fmla="*/ 305796 w 1392732"/>
                <a:gd name="connsiteY0" fmla="*/ 284166 h 556103"/>
                <a:gd name="connsiteX1" fmla="*/ 34175 w 1392732"/>
                <a:gd name="connsiteY1" fmla="*/ 0 h 556103"/>
                <a:gd name="connsiteX2" fmla="*/ 409720 w 1392732"/>
                <a:gd name="connsiteY2" fmla="*/ 44325 h 556103"/>
                <a:gd name="connsiteX3" fmla="*/ 1392732 w 1392732"/>
                <a:gd name="connsiteY3" fmla="*/ 556102 h 556103"/>
                <a:gd name="connsiteX4" fmla="*/ 305796 w 1392732"/>
                <a:gd name="connsiteY4" fmla="*/ 284166 h 556103"/>
                <a:gd name="connsiteX0" fmla="*/ 591543 w 1678479"/>
                <a:gd name="connsiteY0" fmla="*/ 243846 h 515783"/>
                <a:gd name="connsiteX1" fmla="*/ 21196 w 1678479"/>
                <a:gd name="connsiteY1" fmla="*/ 426716 h 515783"/>
                <a:gd name="connsiteX2" fmla="*/ 695467 w 1678479"/>
                <a:gd name="connsiteY2" fmla="*/ 4005 h 515783"/>
                <a:gd name="connsiteX3" fmla="*/ 1678479 w 1678479"/>
                <a:gd name="connsiteY3" fmla="*/ 515782 h 515783"/>
                <a:gd name="connsiteX4" fmla="*/ 591543 w 1678479"/>
                <a:gd name="connsiteY4" fmla="*/ 243846 h 515783"/>
                <a:gd name="connsiteX0" fmla="*/ 591543 w 1130509"/>
                <a:gd name="connsiteY0" fmla="*/ 243846 h 503015"/>
                <a:gd name="connsiteX1" fmla="*/ 21196 w 1130509"/>
                <a:gd name="connsiteY1" fmla="*/ 426716 h 503015"/>
                <a:gd name="connsiteX2" fmla="*/ 695467 w 1130509"/>
                <a:gd name="connsiteY2" fmla="*/ 4005 h 503015"/>
                <a:gd name="connsiteX3" fmla="*/ 1130510 w 1130509"/>
                <a:gd name="connsiteY3" fmla="*/ 414229 h 503015"/>
                <a:gd name="connsiteX4" fmla="*/ 591543 w 1130509"/>
                <a:gd name="connsiteY4" fmla="*/ 243846 h 503015"/>
                <a:gd name="connsiteX0" fmla="*/ 597140 w 1136106"/>
                <a:gd name="connsiteY0" fmla="*/ 243470 h 555424"/>
                <a:gd name="connsiteX1" fmla="*/ 21042 w 1136106"/>
                <a:gd name="connsiteY1" fmla="*/ 485761 h 555424"/>
                <a:gd name="connsiteX2" fmla="*/ 701064 w 1136106"/>
                <a:gd name="connsiteY2" fmla="*/ 3629 h 555424"/>
                <a:gd name="connsiteX3" fmla="*/ 1136107 w 1136106"/>
                <a:gd name="connsiteY3" fmla="*/ 413853 h 555424"/>
                <a:gd name="connsiteX4" fmla="*/ 597140 w 1136106"/>
                <a:gd name="connsiteY4" fmla="*/ 243470 h 555424"/>
                <a:gd name="connsiteX0" fmla="*/ 597140 w 1136106"/>
                <a:gd name="connsiteY0" fmla="*/ 381025 h 692979"/>
                <a:gd name="connsiteX1" fmla="*/ 21042 w 1136106"/>
                <a:gd name="connsiteY1" fmla="*/ 623316 h 692979"/>
                <a:gd name="connsiteX2" fmla="*/ 641990 w 1136106"/>
                <a:gd name="connsiteY2" fmla="*/ 2980 h 692979"/>
                <a:gd name="connsiteX3" fmla="*/ 1136107 w 1136106"/>
                <a:gd name="connsiteY3" fmla="*/ 551408 h 692979"/>
                <a:gd name="connsiteX4" fmla="*/ 597140 w 1136106"/>
                <a:gd name="connsiteY4" fmla="*/ 381025 h 692979"/>
                <a:gd name="connsiteX0" fmla="*/ 598714 w 1137680"/>
                <a:gd name="connsiteY0" fmla="*/ 379509 h 1452451"/>
                <a:gd name="connsiteX1" fmla="*/ 21000 w 1137680"/>
                <a:gd name="connsiteY1" fmla="*/ 1420369 h 1452451"/>
                <a:gd name="connsiteX2" fmla="*/ 643564 w 1137680"/>
                <a:gd name="connsiteY2" fmla="*/ 1464 h 1452451"/>
                <a:gd name="connsiteX3" fmla="*/ 1137681 w 1137680"/>
                <a:gd name="connsiteY3" fmla="*/ 549892 h 1452451"/>
                <a:gd name="connsiteX4" fmla="*/ 598714 w 1137680"/>
                <a:gd name="connsiteY4" fmla="*/ 379509 h 1452451"/>
                <a:gd name="connsiteX0" fmla="*/ 598714 w 1261593"/>
                <a:gd name="connsiteY0" fmla="*/ 379509 h 1452457"/>
                <a:gd name="connsiteX1" fmla="*/ 21000 w 1261593"/>
                <a:gd name="connsiteY1" fmla="*/ 1420369 h 1452457"/>
                <a:gd name="connsiteX2" fmla="*/ 643564 w 1261593"/>
                <a:gd name="connsiteY2" fmla="*/ 1464 h 1452457"/>
                <a:gd name="connsiteX3" fmla="*/ 1261593 w 1261593"/>
                <a:gd name="connsiteY3" fmla="*/ 1033395 h 1452457"/>
                <a:gd name="connsiteX4" fmla="*/ 598714 w 1261593"/>
                <a:gd name="connsiteY4" fmla="*/ 379509 h 1452457"/>
                <a:gd name="connsiteX0" fmla="*/ 581799 w 1244678"/>
                <a:gd name="connsiteY0" fmla="*/ 379509 h 1493721"/>
                <a:gd name="connsiteX1" fmla="*/ 297314 w 1244678"/>
                <a:gd name="connsiteY1" fmla="*/ 1346282 h 1493721"/>
                <a:gd name="connsiteX2" fmla="*/ 4085 w 1244678"/>
                <a:gd name="connsiteY2" fmla="*/ 1420369 h 1493721"/>
                <a:gd name="connsiteX3" fmla="*/ 626649 w 1244678"/>
                <a:gd name="connsiteY3" fmla="*/ 1464 h 1493721"/>
                <a:gd name="connsiteX4" fmla="*/ 1244678 w 1244678"/>
                <a:gd name="connsiteY4" fmla="*/ 1033395 h 1493721"/>
                <a:gd name="connsiteX5" fmla="*/ 581799 w 1244678"/>
                <a:gd name="connsiteY5" fmla="*/ 379509 h 1493721"/>
                <a:gd name="connsiteX0" fmla="*/ 815424 w 1478303"/>
                <a:gd name="connsiteY0" fmla="*/ 379268 h 1757419"/>
                <a:gd name="connsiteX1" fmla="*/ 530939 w 1478303"/>
                <a:gd name="connsiteY1" fmla="*/ 1346041 h 1757419"/>
                <a:gd name="connsiteX2" fmla="*/ 2158 w 1478303"/>
                <a:gd name="connsiteY2" fmla="*/ 1733900 h 1757419"/>
                <a:gd name="connsiteX3" fmla="*/ 860274 w 1478303"/>
                <a:gd name="connsiteY3" fmla="*/ 1223 h 1757419"/>
                <a:gd name="connsiteX4" fmla="*/ 1478303 w 1478303"/>
                <a:gd name="connsiteY4" fmla="*/ 1033154 h 1757419"/>
                <a:gd name="connsiteX5" fmla="*/ 815424 w 1478303"/>
                <a:gd name="connsiteY5" fmla="*/ 379268 h 1757419"/>
                <a:gd name="connsiteX0" fmla="*/ 815047 w 1477926"/>
                <a:gd name="connsiteY0" fmla="*/ 379268 h 1912556"/>
                <a:gd name="connsiteX1" fmla="*/ 636621 w 1477926"/>
                <a:gd name="connsiteY1" fmla="*/ 1836517 h 1912556"/>
                <a:gd name="connsiteX2" fmla="*/ 1781 w 1477926"/>
                <a:gd name="connsiteY2" fmla="*/ 1733900 h 1912556"/>
                <a:gd name="connsiteX3" fmla="*/ 859897 w 1477926"/>
                <a:gd name="connsiteY3" fmla="*/ 1223 h 1912556"/>
                <a:gd name="connsiteX4" fmla="*/ 1477926 w 1477926"/>
                <a:gd name="connsiteY4" fmla="*/ 1033154 h 1912556"/>
                <a:gd name="connsiteX5" fmla="*/ 815047 w 1477926"/>
                <a:gd name="connsiteY5" fmla="*/ 379268 h 1912556"/>
                <a:gd name="connsiteX0" fmla="*/ 852272 w 1515151"/>
                <a:gd name="connsiteY0" fmla="*/ 378900 h 2559396"/>
                <a:gd name="connsiteX1" fmla="*/ 673846 w 1515151"/>
                <a:gd name="connsiteY1" fmla="*/ 1836149 h 2559396"/>
                <a:gd name="connsiteX2" fmla="*/ 1675 w 1515151"/>
                <a:gd name="connsiteY2" fmla="*/ 2546074 h 2559396"/>
                <a:gd name="connsiteX3" fmla="*/ 897122 w 1515151"/>
                <a:gd name="connsiteY3" fmla="*/ 855 h 2559396"/>
                <a:gd name="connsiteX4" fmla="*/ 1515151 w 1515151"/>
                <a:gd name="connsiteY4" fmla="*/ 1032786 h 2559396"/>
                <a:gd name="connsiteX5" fmla="*/ 852272 w 1515151"/>
                <a:gd name="connsiteY5" fmla="*/ 378900 h 2559396"/>
                <a:gd name="connsiteX0" fmla="*/ 898298 w 1561177"/>
                <a:gd name="connsiteY0" fmla="*/ 378668 h 3543974"/>
                <a:gd name="connsiteX1" fmla="*/ 719872 w 1561177"/>
                <a:gd name="connsiteY1" fmla="*/ 1835917 h 3543974"/>
                <a:gd name="connsiteX2" fmla="*/ 1693 w 1561177"/>
                <a:gd name="connsiteY2" fmla="*/ 3536872 h 3543974"/>
                <a:gd name="connsiteX3" fmla="*/ 943148 w 1561177"/>
                <a:gd name="connsiteY3" fmla="*/ 623 h 3543974"/>
                <a:gd name="connsiteX4" fmla="*/ 1561177 w 1561177"/>
                <a:gd name="connsiteY4" fmla="*/ 1032554 h 3543974"/>
                <a:gd name="connsiteX5" fmla="*/ 898298 w 1561177"/>
                <a:gd name="connsiteY5" fmla="*/ 378668 h 354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1177" h="3543974">
                  <a:moveTo>
                    <a:pt x="898298" y="378668"/>
                  </a:moveTo>
                  <a:cubicBezTo>
                    <a:pt x="757477" y="320701"/>
                    <a:pt x="869306" y="1309550"/>
                    <a:pt x="719872" y="1835917"/>
                  </a:cubicBezTo>
                  <a:cubicBezTo>
                    <a:pt x="570438" y="2362284"/>
                    <a:pt x="-36123" y="3650894"/>
                    <a:pt x="1693" y="3536872"/>
                  </a:cubicBezTo>
                  <a:cubicBezTo>
                    <a:pt x="148752" y="3597994"/>
                    <a:pt x="738668" y="-54808"/>
                    <a:pt x="943148" y="623"/>
                  </a:cubicBezTo>
                  <a:cubicBezTo>
                    <a:pt x="966661" y="96398"/>
                    <a:pt x="1537664" y="936779"/>
                    <a:pt x="1561177" y="1032554"/>
                  </a:cubicBezTo>
                  <a:lnTo>
                    <a:pt x="898298" y="378668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dk1">
                  <a:shade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8" name="星 4 20"/>
          <p:cNvSpPr/>
          <p:nvPr/>
        </p:nvSpPr>
        <p:spPr>
          <a:xfrm>
            <a:off x="2531441" y="3869641"/>
            <a:ext cx="690007" cy="767527"/>
          </a:xfrm>
          <a:custGeom>
            <a:avLst/>
            <a:gdLst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0480" h="1311211">
                <a:moveTo>
                  <a:pt x="0" y="655606"/>
                </a:moveTo>
                <a:cubicBezTo>
                  <a:pt x="152524" y="613979"/>
                  <a:pt x="298699" y="632677"/>
                  <a:pt x="457573" y="530725"/>
                </a:cubicBezTo>
                <a:cubicBezTo>
                  <a:pt x="541087" y="337942"/>
                  <a:pt x="529351" y="176908"/>
                  <a:pt x="565240" y="0"/>
                </a:cubicBezTo>
                <a:cubicBezTo>
                  <a:pt x="601129" y="176908"/>
                  <a:pt x="595743" y="360167"/>
                  <a:pt x="672907" y="530725"/>
                </a:cubicBezTo>
                <a:cubicBezTo>
                  <a:pt x="866706" y="645377"/>
                  <a:pt x="977956" y="613979"/>
                  <a:pt x="1130480" y="655606"/>
                </a:cubicBezTo>
                <a:cubicBezTo>
                  <a:pt x="977956" y="697233"/>
                  <a:pt x="828606" y="694409"/>
                  <a:pt x="672907" y="780486"/>
                </a:cubicBezTo>
                <a:cubicBezTo>
                  <a:pt x="573518" y="966919"/>
                  <a:pt x="601129" y="1134303"/>
                  <a:pt x="565240" y="1311211"/>
                </a:cubicBezTo>
                <a:cubicBezTo>
                  <a:pt x="529351" y="1134303"/>
                  <a:pt x="541087" y="960569"/>
                  <a:pt x="457573" y="780486"/>
                </a:cubicBezTo>
                <a:cubicBezTo>
                  <a:pt x="314574" y="678534"/>
                  <a:pt x="152524" y="697233"/>
                  <a:pt x="0" y="655606"/>
                </a:cubicBezTo>
                <a:close/>
              </a:path>
            </a:pathLst>
          </a:custGeom>
          <a:solidFill>
            <a:srgbClr val="FFF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3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6" name="楕円 85"/>
          <p:cNvSpPr/>
          <p:nvPr/>
        </p:nvSpPr>
        <p:spPr>
          <a:xfrm>
            <a:off x="9285461" y="5748671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角丸四角形吹き出し 80"/>
          <p:cNvSpPr/>
          <p:nvPr/>
        </p:nvSpPr>
        <p:spPr>
          <a:xfrm>
            <a:off x="411881" y="285338"/>
            <a:ext cx="8180614" cy="4241698"/>
          </a:xfrm>
          <a:prstGeom prst="wedgeRoundRectCallout">
            <a:avLst>
              <a:gd name="adj1" fmla="val 46832"/>
              <a:gd name="adj2" fmla="val 5980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質問３：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失業期間が長期化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すると、どういったことが起きるの？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8788722" y="2535299"/>
            <a:ext cx="2881520" cy="3437623"/>
            <a:chOff x="7141550" y="1872401"/>
            <a:chExt cx="3584753" cy="4394147"/>
          </a:xfrm>
        </p:grpSpPr>
        <p:grpSp>
          <p:nvGrpSpPr>
            <p:cNvPr id="83" name="グループ化 82"/>
            <p:cNvGrpSpPr/>
            <p:nvPr/>
          </p:nvGrpSpPr>
          <p:grpSpPr>
            <a:xfrm>
              <a:off x="7141550" y="1872401"/>
              <a:ext cx="3584753" cy="4394147"/>
              <a:chOff x="6671449" y="317128"/>
              <a:chExt cx="3584753" cy="4394147"/>
            </a:xfrm>
          </p:grpSpPr>
          <p:grpSp>
            <p:nvGrpSpPr>
              <p:cNvPr id="88" name="グループ化 87"/>
              <p:cNvGrpSpPr/>
              <p:nvPr/>
            </p:nvGrpSpPr>
            <p:grpSpPr>
              <a:xfrm>
                <a:off x="6671449" y="672657"/>
                <a:ext cx="3584753" cy="4038618"/>
                <a:chOff x="3988520" y="454523"/>
                <a:chExt cx="3584753" cy="4038618"/>
              </a:xfrm>
            </p:grpSpPr>
            <p:sp>
              <p:nvSpPr>
                <p:cNvPr id="92" name="楕円 91"/>
                <p:cNvSpPr/>
                <p:nvPr/>
              </p:nvSpPr>
              <p:spPr>
                <a:xfrm>
                  <a:off x="4703957" y="2613748"/>
                  <a:ext cx="2194534" cy="1554931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66675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楕円 92"/>
                <p:cNvSpPr/>
                <p:nvPr/>
              </p:nvSpPr>
              <p:spPr>
                <a:xfrm>
                  <a:off x="4271974" y="454523"/>
                  <a:ext cx="3121807" cy="304262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50800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4" name="グループ化 93"/>
                <p:cNvGrpSpPr>
                  <a:grpSpLocks noChangeAspect="1"/>
                </p:cNvGrpSpPr>
                <p:nvPr/>
              </p:nvGrpSpPr>
              <p:grpSpPr>
                <a:xfrm rot="20921183">
                  <a:off x="4832445" y="3863622"/>
                  <a:ext cx="386635" cy="620730"/>
                  <a:chOff x="5099668" y="1986664"/>
                  <a:chExt cx="275728" cy="794163"/>
                </a:xfrm>
              </p:grpSpPr>
              <p:cxnSp>
                <p:nvCxnSpPr>
                  <p:cNvPr id="121" name="直線コネクタ 120"/>
                  <p:cNvCxnSpPr/>
                  <p:nvPr/>
                </p:nvCxnSpPr>
                <p:spPr>
                  <a:xfrm rot="678817" flipH="1">
                    <a:off x="5303827" y="1986664"/>
                    <a:ext cx="71569" cy="512641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コネクタ 122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" name="楕円 94"/>
                <p:cNvSpPr/>
                <p:nvPr/>
              </p:nvSpPr>
              <p:spPr>
                <a:xfrm rot="13903294">
                  <a:off x="4218248" y="2113354"/>
                  <a:ext cx="521554" cy="755785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楕円 95"/>
                <p:cNvSpPr/>
                <p:nvPr/>
              </p:nvSpPr>
              <p:spPr>
                <a:xfrm rot="13567983">
                  <a:off x="4490968" y="2297756"/>
                  <a:ext cx="237360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楕円 96"/>
                <p:cNvSpPr/>
                <p:nvPr/>
              </p:nvSpPr>
              <p:spPr>
                <a:xfrm rot="15325811">
                  <a:off x="4391945" y="1860501"/>
                  <a:ext cx="24678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8" name="グループ化 97"/>
                <p:cNvGrpSpPr/>
                <p:nvPr/>
              </p:nvGrpSpPr>
              <p:grpSpPr>
                <a:xfrm>
                  <a:off x="5340766" y="1973096"/>
                  <a:ext cx="991405" cy="902303"/>
                  <a:chOff x="1956704" y="3575633"/>
                  <a:chExt cx="1266796" cy="918201"/>
                </a:xfrm>
              </p:grpSpPr>
              <p:sp>
                <p:nvSpPr>
                  <p:cNvPr id="119" name="二等辺三角形 64"/>
                  <p:cNvSpPr/>
                  <p:nvPr/>
                </p:nvSpPr>
                <p:spPr>
                  <a:xfrm rot="10800000">
                    <a:off x="2085146" y="4165377"/>
                    <a:ext cx="975548" cy="328457"/>
                  </a:xfrm>
                  <a:custGeom>
                    <a:avLst/>
                    <a:gdLst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63472" h="322770">
                        <a:moveTo>
                          <a:pt x="0" y="322770"/>
                        </a:moveTo>
                        <a:cubicBezTo>
                          <a:pt x="127245" y="215180"/>
                          <a:pt x="135428" y="76634"/>
                          <a:pt x="381736" y="0"/>
                        </a:cubicBezTo>
                        <a:cubicBezTo>
                          <a:pt x="618519" y="88540"/>
                          <a:pt x="636227" y="215180"/>
                          <a:pt x="763472" y="322770"/>
                        </a:cubicBezTo>
                        <a:lnTo>
                          <a:pt x="0" y="32277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0" name="二等辺三角形 63"/>
                  <p:cNvSpPr/>
                  <p:nvPr/>
                </p:nvSpPr>
                <p:spPr>
                  <a:xfrm>
                    <a:off x="1956704" y="3575633"/>
                    <a:ext cx="1266796" cy="754087"/>
                  </a:xfrm>
                  <a:custGeom>
                    <a:avLst/>
                    <a:gdLst>
                      <a:gd name="connsiteX0" fmla="*/ 0 w 759488"/>
                      <a:gd name="connsiteY0" fmla="*/ 365251 h 365251"/>
                      <a:gd name="connsiteX1" fmla="*/ 379744 w 759488"/>
                      <a:gd name="connsiteY1" fmla="*/ 0 h 365251"/>
                      <a:gd name="connsiteX2" fmla="*/ 759488 w 759488"/>
                      <a:gd name="connsiteY2" fmla="*/ 365251 h 365251"/>
                      <a:gd name="connsiteX3" fmla="*/ 0 w 759488"/>
                      <a:gd name="connsiteY3" fmla="*/ 365251 h 365251"/>
                      <a:gd name="connsiteX0" fmla="*/ 0 w 759488"/>
                      <a:gd name="connsiteY0" fmla="*/ 365251 h 494428"/>
                      <a:gd name="connsiteX1" fmla="*/ 379744 w 759488"/>
                      <a:gd name="connsiteY1" fmla="*/ 0 h 494428"/>
                      <a:gd name="connsiteX2" fmla="*/ 759488 w 759488"/>
                      <a:gd name="connsiteY2" fmla="*/ 365251 h 494428"/>
                      <a:gd name="connsiteX3" fmla="*/ 373458 w 759488"/>
                      <a:gd name="connsiteY3" fmla="*/ 494426 h 494428"/>
                      <a:gd name="connsiteX4" fmla="*/ 0 w 759488"/>
                      <a:gd name="connsiteY4" fmla="*/ 365251 h 494428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9488" h="494426">
                        <a:moveTo>
                          <a:pt x="0" y="365251"/>
                        </a:moveTo>
                        <a:lnTo>
                          <a:pt x="379744" y="0"/>
                        </a:lnTo>
                        <a:lnTo>
                          <a:pt x="759488" y="365251"/>
                        </a:lnTo>
                        <a:cubicBezTo>
                          <a:pt x="631605" y="364653"/>
                          <a:pt x="513247" y="409299"/>
                          <a:pt x="373458" y="494426"/>
                        </a:cubicBezTo>
                        <a:cubicBezTo>
                          <a:pt x="248972" y="398981"/>
                          <a:pt x="124486" y="408309"/>
                          <a:pt x="0" y="365251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99" name="楕円 98"/>
                <p:cNvSpPr/>
                <p:nvPr/>
              </p:nvSpPr>
              <p:spPr>
                <a:xfrm rot="6517255">
                  <a:off x="7055854" y="1990381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楕円 99"/>
                <p:cNvSpPr/>
                <p:nvPr/>
              </p:nvSpPr>
              <p:spPr>
                <a:xfrm rot="6959077">
                  <a:off x="6831138" y="2417464"/>
                  <a:ext cx="17183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楕円 100"/>
                <p:cNvSpPr/>
                <p:nvPr/>
              </p:nvSpPr>
              <p:spPr>
                <a:xfrm rot="7674863">
                  <a:off x="6865049" y="2189439"/>
                  <a:ext cx="521221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2" name="グループ化 101"/>
                <p:cNvGrpSpPr/>
                <p:nvPr/>
              </p:nvGrpSpPr>
              <p:grpSpPr>
                <a:xfrm rot="21114848">
                  <a:off x="3988520" y="2801741"/>
                  <a:ext cx="841391" cy="1370034"/>
                  <a:chOff x="6119543" y="2498469"/>
                  <a:chExt cx="686071" cy="1428623"/>
                </a:xfrm>
              </p:grpSpPr>
              <p:sp>
                <p:nvSpPr>
                  <p:cNvPr id="116" name="楕円 115"/>
                  <p:cNvSpPr/>
                  <p:nvPr/>
                </p:nvSpPr>
                <p:spPr>
                  <a:xfrm rot="2099671">
                    <a:off x="6254250" y="2498469"/>
                    <a:ext cx="487384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" name="楕円 116"/>
                  <p:cNvSpPr/>
                  <p:nvPr/>
                </p:nvSpPr>
                <p:spPr>
                  <a:xfrm rot="2415449">
                    <a:off x="6119543" y="2569334"/>
                    <a:ext cx="298537" cy="1330347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" name="楕円 117"/>
                  <p:cNvSpPr/>
                  <p:nvPr/>
                </p:nvSpPr>
                <p:spPr>
                  <a:xfrm rot="1324619">
                    <a:off x="6507077" y="2821836"/>
                    <a:ext cx="298537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3" name="グループ化 102"/>
                <p:cNvGrpSpPr/>
                <p:nvPr/>
              </p:nvGrpSpPr>
              <p:grpSpPr>
                <a:xfrm rot="19655146">
                  <a:off x="6761716" y="2924823"/>
                  <a:ext cx="811557" cy="1421643"/>
                  <a:chOff x="6115824" y="2555701"/>
                  <a:chExt cx="597767" cy="1428623"/>
                </a:xfrm>
              </p:grpSpPr>
              <p:sp>
                <p:nvSpPr>
                  <p:cNvPr id="113" name="楕円 112"/>
                  <p:cNvSpPr/>
                  <p:nvPr/>
                </p:nvSpPr>
                <p:spPr>
                  <a:xfrm rot="513408">
                    <a:off x="6168043" y="2555701"/>
                    <a:ext cx="435092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" name="楕円 113"/>
                  <p:cNvSpPr/>
                  <p:nvPr/>
                </p:nvSpPr>
                <p:spPr>
                  <a:xfrm rot="1193123">
                    <a:off x="6115824" y="2640673"/>
                    <a:ext cx="225444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" name="楕円 114"/>
                  <p:cNvSpPr/>
                  <p:nvPr/>
                </p:nvSpPr>
                <p:spPr>
                  <a:xfrm rot="21460185">
                    <a:off x="6415054" y="2734211"/>
                    <a:ext cx="298537" cy="1184681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8" name="グループ化 107"/>
                <p:cNvGrpSpPr>
                  <a:grpSpLocks noChangeAspect="1"/>
                </p:cNvGrpSpPr>
                <p:nvPr/>
              </p:nvGrpSpPr>
              <p:grpSpPr>
                <a:xfrm rot="18894149">
                  <a:off x="6210129" y="3978392"/>
                  <a:ext cx="528075" cy="501423"/>
                  <a:chOff x="5099668" y="2139306"/>
                  <a:chExt cx="376596" cy="641521"/>
                </a:xfrm>
              </p:grpSpPr>
              <p:cxnSp>
                <p:nvCxnSpPr>
                  <p:cNvPr id="109" name="直線コネクタ 108"/>
                  <p:cNvCxnSpPr/>
                  <p:nvPr/>
                </p:nvCxnSpPr>
                <p:spPr>
                  <a:xfrm rot="2705851">
                    <a:off x="5239778" y="2097150"/>
                    <a:ext cx="194330" cy="278642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9" name="楕円 88"/>
              <p:cNvSpPr/>
              <p:nvPr/>
            </p:nvSpPr>
            <p:spPr>
              <a:xfrm>
                <a:off x="8417884" y="317128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楕円 89"/>
              <p:cNvSpPr/>
              <p:nvPr/>
            </p:nvSpPr>
            <p:spPr>
              <a:xfrm rot="19592640">
                <a:off x="8345269" y="533005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楕円 90"/>
              <p:cNvSpPr/>
              <p:nvPr/>
            </p:nvSpPr>
            <p:spPr>
              <a:xfrm rot="1284709">
                <a:off x="8527155" y="544247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4" name="月 83"/>
            <p:cNvSpPr/>
            <p:nvPr/>
          </p:nvSpPr>
          <p:spPr>
            <a:xfrm rot="16797860">
              <a:off x="8415268" y="493297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月 84"/>
            <p:cNvSpPr/>
            <p:nvPr/>
          </p:nvSpPr>
          <p:spPr>
            <a:xfrm rot="15468107">
              <a:off x="9375158" y="4954210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月 86"/>
            <p:cNvSpPr/>
            <p:nvPr/>
          </p:nvSpPr>
          <p:spPr>
            <a:xfrm rot="16200000">
              <a:off x="8894318" y="503531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9" name="正方形/長方形 48"/>
          <p:cNvSpPr/>
          <p:nvPr/>
        </p:nvSpPr>
        <p:spPr>
          <a:xfrm rot="20391332">
            <a:off x="9413057" y="3825462"/>
            <a:ext cx="706276" cy="9230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 rot="1176944">
            <a:off x="10568298" y="3836995"/>
            <a:ext cx="706276" cy="9230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/>
          <p:cNvGrpSpPr/>
          <p:nvPr/>
        </p:nvGrpSpPr>
        <p:grpSpPr>
          <a:xfrm>
            <a:off x="10642416" y="4056783"/>
            <a:ext cx="523292" cy="778862"/>
            <a:chOff x="3324230" y="2390935"/>
            <a:chExt cx="523292" cy="778862"/>
          </a:xfrm>
        </p:grpSpPr>
        <p:sp>
          <p:nvSpPr>
            <p:cNvPr id="52" name="正方形/長方形 51"/>
            <p:cNvSpPr/>
            <p:nvPr/>
          </p:nvSpPr>
          <p:spPr>
            <a:xfrm rot="5400000">
              <a:off x="3109657" y="2605509"/>
              <a:ext cx="476442" cy="4729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 rot="5400000">
              <a:off x="3178005" y="2694744"/>
              <a:ext cx="653338" cy="45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 rot="5400000">
              <a:off x="3295967" y="2766805"/>
              <a:ext cx="760264" cy="45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 rot="5400000">
              <a:off x="3585573" y="2607603"/>
              <a:ext cx="478180" cy="45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08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5" name="楕円 84"/>
          <p:cNvSpPr/>
          <p:nvPr/>
        </p:nvSpPr>
        <p:spPr>
          <a:xfrm>
            <a:off x="774354" y="5692409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>
            <a:grpSpLocks noChangeAspect="1"/>
          </p:cNvGrpSpPr>
          <p:nvPr/>
        </p:nvGrpSpPr>
        <p:grpSpPr>
          <a:xfrm>
            <a:off x="317811" y="2892660"/>
            <a:ext cx="2801127" cy="3024000"/>
            <a:chOff x="-17953" y="4744538"/>
            <a:chExt cx="3521366" cy="3801545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-17953" y="4744538"/>
              <a:ext cx="3521366" cy="3801545"/>
              <a:chOff x="1647963" y="2255467"/>
              <a:chExt cx="3404381" cy="3737389"/>
            </a:xfrm>
          </p:grpSpPr>
          <p:sp>
            <p:nvSpPr>
              <p:cNvPr id="109" name="楕円 108"/>
              <p:cNvSpPr/>
              <p:nvPr/>
            </p:nvSpPr>
            <p:spPr>
              <a:xfrm>
                <a:off x="2666785" y="4366730"/>
                <a:ext cx="1354122" cy="138513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6675"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0" name="楕円 109"/>
              <p:cNvSpPr/>
              <p:nvPr/>
            </p:nvSpPr>
            <p:spPr>
              <a:xfrm>
                <a:off x="1647963" y="2522733"/>
                <a:ext cx="3404381" cy="287131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grpSp>
            <p:nvGrpSpPr>
              <p:cNvPr id="111" name="グループ化 110"/>
              <p:cNvGrpSpPr/>
              <p:nvPr/>
            </p:nvGrpSpPr>
            <p:grpSpPr>
              <a:xfrm rot="20838165">
                <a:off x="2711247" y="5480630"/>
                <a:ext cx="344765" cy="487275"/>
                <a:chOff x="5367767" y="1751027"/>
                <a:chExt cx="343485" cy="767030"/>
              </a:xfrm>
            </p:grpSpPr>
            <p:cxnSp>
              <p:nvCxnSpPr>
                <p:cNvPr id="125" name="直線コネクタ 124"/>
                <p:cNvCxnSpPr/>
                <p:nvPr/>
              </p:nvCxnSpPr>
              <p:spPr>
                <a:xfrm flipH="1">
                  <a:off x="5598712" y="1751027"/>
                  <a:ext cx="112540" cy="450165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コネクタ 125"/>
                <p:cNvCxnSpPr/>
                <p:nvPr/>
              </p:nvCxnSpPr>
              <p:spPr>
                <a:xfrm flipH="1">
                  <a:off x="5367767" y="2176365"/>
                  <a:ext cx="213359" cy="152399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/>
                <p:cNvCxnSpPr/>
                <p:nvPr/>
              </p:nvCxnSpPr>
              <p:spPr>
                <a:xfrm flipH="1">
                  <a:off x="5504719" y="2189329"/>
                  <a:ext cx="77621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コネクタ 127"/>
                <p:cNvCxnSpPr/>
                <p:nvPr/>
              </p:nvCxnSpPr>
              <p:spPr>
                <a:xfrm>
                  <a:off x="5607302" y="2182776"/>
                  <a:ext cx="72691" cy="33528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グループ化 111"/>
              <p:cNvGrpSpPr/>
              <p:nvPr/>
            </p:nvGrpSpPr>
            <p:grpSpPr>
              <a:xfrm rot="20033029">
                <a:off x="3521927" y="5485856"/>
                <a:ext cx="268212" cy="507000"/>
                <a:chOff x="4912060" y="1466051"/>
                <a:chExt cx="333112" cy="831922"/>
              </a:xfrm>
            </p:grpSpPr>
            <p:cxnSp>
              <p:nvCxnSpPr>
                <p:cNvPr id="121" name="直線コネクタ 120"/>
                <p:cNvCxnSpPr/>
                <p:nvPr/>
              </p:nvCxnSpPr>
              <p:spPr>
                <a:xfrm rot="1566971">
                  <a:off x="5142620" y="1466051"/>
                  <a:ext cx="94814" cy="48494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コネクタ 121"/>
                <p:cNvCxnSpPr/>
                <p:nvPr/>
              </p:nvCxnSpPr>
              <p:spPr>
                <a:xfrm flipH="1">
                  <a:off x="4912060" y="1919412"/>
                  <a:ext cx="213359" cy="15240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flipH="1">
                  <a:off x="5060077" y="1993173"/>
                  <a:ext cx="77622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コネクタ 123"/>
                <p:cNvCxnSpPr/>
                <p:nvPr/>
              </p:nvCxnSpPr>
              <p:spPr>
                <a:xfrm>
                  <a:off x="5172481" y="1918764"/>
                  <a:ext cx="72691" cy="335277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3" name="楕円 112"/>
              <p:cNvSpPr/>
              <p:nvPr/>
            </p:nvSpPr>
            <p:spPr>
              <a:xfrm>
                <a:off x="2858925" y="5128337"/>
                <a:ext cx="960713" cy="44889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4" name="月 113"/>
              <p:cNvSpPr/>
              <p:nvPr/>
            </p:nvSpPr>
            <p:spPr>
              <a:xfrm rot="16200000">
                <a:off x="3318045" y="5172987"/>
                <a:ext cx="75469" cy="579468"/>
              </a:xfrm>
              <a:prstGeom prst="moon">
                <a:avLst>
                  <a:gd name="adj" fmla="val 57822"/>
                </a:avLst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5" name="月 114"/>
              <p:cNvSpPr/>
              <p:nvPr/>
            </p:nvSpPr>
            <p:spPr>
              <a:xfrm rot="16200000">
                <a:off x="3311557" y="4985422"/>
                <a:ext cx="83672" cy="649555"/>
              </a:xfrm>
              <a:prstGeom prst="moon">
                <a:avLst>
                  <a:gd name="adj" fmla="val 48592"/>
                </a:avLst>
              </a:prstGeom>
              <a:gradFill flip="none" rotWithShape="1">
                <a:gsLst>
                  <a:gs pos="1400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9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6" name="楕円 115"/>
              <p:cNvSpPr/>
              <p:nvPr/>
            </p:nvSpPr>
            <p:spPr>
              <a:xfrm rot="20149421">
                <a:off x="2833652" y="2403342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7" name="楕円 116"/>
              <p:cNvSpPr/>
              <p:nvPr/>
            </p:nvSpPr>
            <p:spPr>
              <a:xfrm>
                <a:off x="3082323" y="2255467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8" name="楕円 117"/>
              <p:cNvSpPr/>
              <p:nvPr/>
            </p:nvSpPr>
            <p:spPr>
              <a:xfrm rot="2375754">
                <a:off x="3298183" y="2361641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9" name="楕円 118"/>
              <p:cNvSpPr/>
              <p:nvPr/>
            </p:nvSpPr>
            <p:spPr>
              <a:xfrm rot="2070415">
                <a:off x="2418681" y="5019040"/>
                <a:ext cx="397394" cy="64686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20" name="楕円 119"/>
              <p:cNvSpPr/>
              <p:nvPr/>
            </p:nvSpPr>
            <p:spPr>
              <a:xfrm rot="14472505">
                <a:off x="3889584" y="4922353"/>
                <a:ext cx="404113" cy="63611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sp>
          <p:nvSpPr>
            <p:cNvPr id="129" name="二等辺三角形 128"/>
            <p:cNvSpPr/>
            <p:nvPr/>
          </p:nvSpPr>
          <p:spPr>
            <a:xfrm>
              <a:off x="1592694" y="6524884"/>
              <a:ext cx="541243" cy="189525"/>
            </a:xfrm>
            <a:prstGeom prst="triangle">
              <a:avLst>
                <a:gd name="adj" fmla="val 50905"/>
              </a:avLst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0" name="二等辺三角形 129"/>
            <p:cNvSpPr/>
            <p:nvPr/>
          </p:nvSpPr>
          <p:spPr>
            <a:xfrm rot="10800000">
              <a:off x="1657588" y="6799825"/>
              <a:ext cx="424282" cy="157976"/>
            </a:xfrm>
            <a:prstGeom prst="triangle">
              <a:avLst/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3" name="楕円 132"/>
            <p:cNvSpPr>
              <a:spLocks noChangeAspect="1"/>
            </p:cNvSpPr>
            <p:nvPr/>
          </p:nvSpPr>
          <p:spPr>
            <a:xfrm>
              <a:off x="2483299" y="6780398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4" name="楕円 133"/>
            <p:cNvSpPr>
              <a:spLocks noChangeAspect="1"/>
            </p:cNvSpPr>
            <p:nvPr/>
          </p:nvSpPr>
          <p:spPr>
            <a:xfrm>
              <a:off x="738785" y="6735030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3" name="角丸四角形吹き出し 2"/>
          <p:cNvSpPr/>
          <p:nvPr/>
        </p:nvSpPr>
        <p:spPr>
          <a:xfrm>
            <a:off x="3461657" y="359229"/>
            <a:ext cx="8180614" cy="4241698"/>
          </a:xfrm>
          <a:prstGeom prst="wedgeRoundRectCallout">
            <a:avLst>
              <a:gd name="adj1" fmla="val -53168"/>
              <a:gd name="adj2" fmla="val 5903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答え３：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次のようなことが考えられる</a:t>
            </a:r>
            <a:r>
              <a:rPr kumimoji="1"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よ。</a:t>
            </a:r>
            <a:endParaRPr kumimoji="1" lang="en-US" altLang="ja-JP" sz="3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9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 在職中よりも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収入額が減少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する（家計への</a:t>
            </a:r>
            <a:endParaRPr kumimoji="1" lang="en-US" altLang="ja-JP" sz="28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負担）</a:t>
            </a:r>
            <a:endParaRPr kumimoji="1" lang="en-US" altLang="ja-JP" sz="28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 </a:t>
            </a:r>
            <a:r>
              <a:rPr lang="ja-JP" altLang="en-US" sz="28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生活のリズムが乱れがち</a:t>
            </a:r>
            <a:r>
              <a:rPr lang="ja-JP" altLang="en-US" sz="2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になる（健康への</a:t>
            </a:r>
            <a:endParaRPr lang="en-US" altLang="ja-JP" sz="28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影響）</a:t>
            </a:r>
            <a:endParaRPr lang="en-US" altLang="ja-JP" sz="28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 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精神的な不安が増大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する（ブランク期間が</a:t>
            </a:r>
            <a:endParaRPr kumimoji="1" lang="en-US" altLang="ja-JP" sz="28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長くなれば生じがちになる） </a:t>
            </a:r>
            <a:endParaRPr kumimoji="1" lang="ja-JP" altLang="en-US" sz="2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605782" y="5260562"/>
            <a:ext cx="7899362" cy="123756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このほか、採用選考に影響を及ぼす場合が考えられます（企業に</a:t>
            </a:r>
            <a:endParaRPr kumimoji="1"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よっては、ブランク期間の長さを選考にあたっての判断材料する場合</a:t>
            </a:r>
            <a:endParaRPr kumimoji="1"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がある模様です）。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楕円 63"/>
          <p:cNvSpPr/>
          <p:nvPr/>
        </p:nvSpPr>
        <p:spPr>
          <a:xfrm>
            <a:off x="987355" y="4092518"/>
            <a:ext cx="277763" cy="31422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5" name="楕円 64"/>
          <p:cNvSpPr/>
          <p:nvPr/>
        </p:nvSpPr>
        <p:spPr>
          <a:xfrm>
            <a:off x="2296488" y="4092518"/>
            <a:ext cx="277763" cy="31422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6" name="正方形/長方形 65"/>
          <p:cNvSpPr/>
          <p:nvPr/>
        </p:nvSpPr>
        <p:spPr>
          <a:xfrm rot="20595342">
            <a:off x="786681" y="4073539"/>
            <a:ext cx="657530" cy="77773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 rot="1078208">
            <a:off x="2127624" y="4076799"/>
            <a:ext cx="657530" cy="77773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涙形 67"/>
          <p:cNvSpPr>
            <a:spLocks noChangeAspect="1"/>
          </p:cNvSpPr>
          <p:nvPr/>
        </p:nvSpPr>
        <p:spPr>
          <a:xfrm rot="19265701">
            <a:off x="2610383" y="4183911"/>
            <a:ext cx="286549" cy="322664"/>
          </a:xfrm>
          <a:prstGeom prst="teardrop">
            <a:avLst>
              <a:gd name="adj" fmla="val 17069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56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6" name="楕円 85"/>
          <p:cNvSpPr/>
          <p:nvPr/>
        </p:nvSpPr>
        <p:spPr>
          <a:xfrm>
            <a:off x="9285461" y="5748671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角丸四角形吹き出し 80"/>
          <p:cNvSpPr/>
          <p:nvPr/>
        </p:nvSpPr>
        <p:spPr>
          <a:xfrm>
            <a:off x="411881" y="285338"/>
            <a:ext cx="8180614" cy="4241698"/>
          </a:xfrm>
          <a:prstGeom prst="wedgeRoundRectCallout">
            <a:avLst>
              <a:gd name="adj1" fmla="val 46832"/>
              <a:gd name="adj2" fmla="val 5980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質問４：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「早く再就職して再就職手当を受けた方が得だ」ってよく聞くけど、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再就職手当を受けたらどれだけ得になる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の？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8788722" y="2535299"/>
            <a:ext cx="2881520" cy="3437623"/>
            <a:chOff x="7141550" y="1872401"/>
            <a:chExt cx="3584753" cy="4394147"/>
          </a:xfrm>
        </p:grpSpPr>
        <p:grpSp>
          <p:nvGrpSpPr>
            <p:cNvPr id="83" name="グループ化 82"/>
            <p:cNvGrpSpPr/>
            <p:nvPr/>
          </p:nvGrpSpPr>
          <p:grpSpPr>
            <a:xfrm>
              <a:off x="7141550" y="1872401"/>
              <a:ext cx="3584753" cy="4394147"/>
              <a:chOff x="6671449" y="317128"/>
              <a:chExt cx="3584753" cy="4394147"/>
            </a:xfrm>
          </p:grpSpPr>
          <p:grpSp>
            <p:nvGrpSpPr>
              <p:cNvPr id="88" name="グループ化 87"/>
              <p:cNvGrpSpPr/>
              <p:nvPr/>
            </p:nvGrpSpPr>
            <p:grpSpPr>
              <a:xfrm>
                <a:off x="6671449" y="672657"/>
                <a:ext cx="3584753" cy="4038618"/>
                <a:chOff x="3988520" y="454523"/>
                <a:chExt cx="3584753" cy="4038618"/>
              </a:xfrm>
            </p:grpSpPr>
            <p:sp>
              <p:nvSpPr>
                <p:cNvPr id="92" name="楕円 91"/>
                <p:cNvSpPr/>
                <p:nvPr/>
              </p:nvSpPr>
              <p:spPr>
                <a:xfrm>
                  <a:off x="4703957" y="2613748"/>
                  <a:ext cx="2194534" cy="1554931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66675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楕円 92"/>
                <p:cNvSpPr/>
                <p:nvPr/>
              </p:nvSpPr>
              <p:spPr>
                <a:xfrm>
                  <a:off x="4271974" y="454523"/>
                  <a:ext cx="3121807" cy="304262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50800"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4" name="グループ化 93"/>
                <p:cNvGrpSpPr>
                  <a:grpSpLocks noChangeAspect="1"/>
                </p:cNvGrpSpPr>
                <p:nvPr/>
              </p:nvGrpSpPr>
              <p:grpSpPr>
                <a:xfrm rot="20921183">
                  <a:off x="4832445" y="3863622"/>
                  <a:ext cx="386635" cy="620730"/>
                  <a:chOff x="5099668" y="1986664"/>
                  <a:chExt cx="275728" cy="794163"/>
                </a:xfrm>
              </p:grpSpPr>
              <p:cxnSp>
                <p:nvCxnSpPr>
                  <p:cNvPr id="121" name="直線コネクタ 120"/>
                  <p:cNvCxnSpPr/>
                  <p:nvPr/>
                </p:nvCxnSpPr>
                <p:spPr>
                  <a:xfrm rot="678817" flipH="1">
                    <a:off x="5303827" y="1986664"/>
                    <a:ext cx="71569" cy="512641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コネクタ 122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" name="楕円 94"/>
                <p:cNvSpPr/>
                <p:nvPr/>
              </p:nvSpPr>
              <p:spPr>
                <a:xfrm rot="13903294">
                  <a:off x="4218248" y="2113354"/>
                  <a:ext cx="521554" cy="755785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楕円 95"/>
                <p:cNvSpPr/>
                <p:nvPr/>
              </p:nvSpPr>
              <p:spPr>
                <a:xfrm rot="13567983">
                  <a:off x="4490968" y="2297756"/>
                  <a:ext cx="237360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楕円 96"/>
                <p:cNvSpPr/>
                <p:nvPr/>
              </p:nvSpPr>
              <p:spPr>
                <a:xfrm rot="15325811">
                  <a:off x="4391945" y="1860501"/>
                  <a:ext cx="24678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8" name="グループ化 97"/>
                <p:cNvGrpSpPr/>
                <p:nvPr/>
              </p:nvGrpSpPr>
              <p:grpSpPr>
                <a:xfrm>
                  <a:off x="5340766" y="1973096"/>
                  <a:ext cx="991405" cy="902303"/>
                  <a:chOff x="1956704" y="3575633"/>
                  <a:chExt cx="1266796" cy="918201"/>
                </a:xfrm>
              </p:grpSpPr>
              <p:sp>
                <p:nvSpPr>
                  <p:cNvPr id="119" name="二等辺三角形 64"/>
                  <p:cNvSpPr/>
                  <p:nvPr/>
                </p:nvSpPr>
                <p:spPr>
                  <a:xfrm rot="10800000">
                    <a:off x="2085146" y="4165377"/>
                    <a:ext cx="975548" cy="328457"/>
                  </a:xfrm>
                  <a:custGeom>
                    <a:avLst/>
                    <a:gdLst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  <a:gd name="connsiteX0" fmla="*/ 0 w 763472"/>
                      <a:gd name="connsiteY0" fmla="*/ 322770 h 322770"/>
                      <a:gd name="connsiteX1" fmla="*/ 381736 w 763472"/>
                      <a:gd name="connsiteY1" fmla="*/ 0 h 322770"/>
                      <a:gd name="connsiteX2" fmla="*/ 763472 w 763472"/>
                      <a:gd name="connsiteY2" fmla="*/ 322770 h 322770"/>
                      <a:gd name="connsiteX3" fmla="*/ 0 w 763472"/>
                      <a:gd name="connsiteY3" fmla="*/ 322770 h 322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63472" h="322770">
                        <a:moveTo>
                          <a:pt x="0" y="322770"/>
                        </a:moveTo>
                        <a:cubicBezTo>
                          <a:pt x="127245" y="215180"/>
                          <a:pt x="135428" y="76634"/>
                          <a:pt x="381736" y="0"/>
                        </a:cubicBezTo>
                        <a:cubicBezTo>
                          <a:pt x="618519" y="88540"/>
                          <a:pt x="636227" y="215180"/>
                          <a:pt x="763472" y="322770"/>
                        </a:cubicBezTo>
                        <a:lnTo>
                          <a:pt x="0" y="32277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0" name="二等辺三角形 63"/>
                  <p:cNvSpPr/>
                  <p:nvPr/>
                </p:nvSpPr>
                <p:spPr>
                  <a:xfrm>
                    <a:off x="1956704" y="3575633"/>
                    <a:ext cx="1266796" cy="754087"/>
                  </a:xfrm>
                  <a:custGeom>
                    <a:avLst/>
                    <a:gdLst>
                      <a:gd name="connsiteX0" fmla="*/ 0 w 759488"/>
                      <a:gd name="connsiteY0" fmla="*/ 365251 h 365251"/>
                      <a:gd name="connsiteX1" fmla="*/ 379744 w 759488"/>
                      <a:gd name="connsiteY1" fmla="*/ 0 h 365251"/>
                      <a:gd name="connsiteX2" fmla="*/ 759488 w 759488"/>
                      <a:gd name="connsiteY2" fmla="*/ 365251 h 365251"/>
                      <a:gd name="connsiteX3" fmla="*/ 0 w 759488"/>
                      <a:gd name="connsiteY3" fmla="*/ 365251 h 365251"/>
                      <a:gd name="connsiteX0" fmla="*/ 0 w 759488"/>
                      <a:gd name="connsiteY0" fmla="*/ 365251 h 494428"/>
                      <a:gd name="connsiteX1" fmla="*/ 379744 w 759488"/>
                      <a:gd name="connsiteY1" fmla="*/ 0 h 494428"/>
                      <a:gd name="connsiteX2" fmla="*/ 759488 w 759488"/>
                      <a:gd name="connsiteY2" fmla="*/ 365251 h 494428"/>
                      <a:gd name="connsiteX3" fmla="*/ 373458 w 759488"/>
                      <a:gd name="connsiteY3" fmla="*/ 494426 h 494428"/>
                      <a:gd name="connsiteX4" fmla="*/ 0 w 759488"/>
                      <a:gd name="connsiteY4" fmla="*/ 365251 h 494428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  <a:gd name="connsiteX0" fmla="*/ 0 w 759488"/>
                      <a:gd name="connsiteY0" fmla="*/ 365251 h 494426"/>
                      <a:gd name="connsiteX1" fmla="*/ 379744 w 759488"/>
                      <a:gd name="connsiteY1" fmla="*/ 0 h 494426"/>
                      <a:gd name="connsiteX2" fmla="*/ 759488 w 759488"/>
                      <a:gd name="connsiteY2" fmla="*/ 365251 h 494426"/>
                      <a:gd name="connsiteX3" fmla="*/ 373458 w 759488"/>
                      <a:gd name="connsiteY3" fmla="*/ 494426 h 494426"/>
                      <a:gd name="connsiteX4" fmla="*/ 0 w 759488"/>
                      <a:gd name="connsiteY4" fmla="*/ 365251 h 4944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9488" h="494426">
                        <a:moveTo>
                          <a:pt x="0" y="365251"/>
                        </a:moveTo>
                        <a:lnTo>
                          <a:pt x="379744" y="0"/>
                        </a:lnTo>
                        <a:lnTo>
                          <a:pt x="759488" y="365251"/>
                        </a:lnTo>
                        <a:cubicBezTo>
                          <a:pt x="631605" y="364653"/>
                          <a:pt x="513247" y="409299"/>
                          <a:pt x="373458" y="494426"/>
                        </a:cubicBezTo>
                        <a:cubicBezTo>
                          <a:pt x="248972" y="398981"/>
                          <a:pt x="124486" y="408309"/>
                          <a:pt x="0" y="365251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63500">
                    <a:solidFill>
                      <a:schemeClr val="tx1"/>
                    </a:solidFill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99" name="楕円 98"/>
                <p:cNvSpPr/>
                <p:nvPr/>
              </p:nvSpPr>
              <p:spPr>
                <a:xfrm rot="6517255">
                  <a:off x="7055854" y="1990381"/>
                  <a:ext cx="276755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楕円 99"/>
                <p:cNvSpPr/>
                <p:nvPr/>
              </p:nvSpPr>
              <p:spPr>
                <a:xfrm rot="6959077">
                  <a:off x="6831138" y="2417464"/>
                  <a:ext cx="171834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楕円 100"/>
                <p:cNvSpPr/>
                <p:nvPr/>
              </p:nvSpPr>
              <p:spPr>
                <a:xfrm rot="7674863">
                  <a:off x="6865049" y="2189439"/>
                  <a:ext cx="521221" cy="746199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2" name="グループ化 101"/>
                <p:cNvGrpSpPr/>
                <p:nvPr/>
              </p:nvGrpSpPr>
              <p:grpSpPr>
                <a:xfrm rot="21114848">
                  <a:off x="3988520" y="2801741"/>
                  <a:ext cx="841391" cy="1370034"/>
                  <a:chOff x="6119543" y="2498469"/>
                  <a:chExt cx="686071" cy="1428623"/>
                </a:xfrm>
              </p:grpSpPr>
              <p:sp>
                <p:nvSpPr>
                  <p:cNvPr id="116" name="楕円 115"/>
                  <p:cNvSpPr/>
                  <p:nvPr/>
                </p:nvSpPr>
                <p:spPr>
                  <a:xfrm rot="2099671">
                    <a:off x="6254250" y="2498469"/>
                    <a:ext cx="487384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" name="楕円 116"/>
                  <p:cNvSpPr/>
                  <p:nvPr/>
                </p:nvSpPr>
                <p:spPr>
                  <a:xfrm rot="2415449">
                    <a:off x="6119543" y="2569334"/>
                    <a:ext cx="298537" cy="1330347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" name="楕円 117"/>
                  <p:cNvSpPr/>
                  <p:nvPr/>
                </p:nvSpPr>
                <p:spPr>
                  <a:xfrm rot="1324619">
                    <a:off x="6507077" y="2821836"/>
                    <a:ext cx="298537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3" name="グループ化 102"/>
                <p:cNvGrpSpPr/>
                <p:nvPr/>
              </p:nvGrpSpPr>
              <p:grpSpPr>
                <a:xfrm rot="19655146">
                  <a:off x="6761716" y="2924823"/>
                  <a:ext cx="811557" cy="1421643"/>
                  <a:chOff x="6115824" y="2555701"/>
                  <a:chExt cx="597767" cy="1428623"/>
                </a:xfrm>
              </p:grpSpPr>
              <p:sp>
                <p:nvSpPr>
                  <p:cNvPr id="113" name="楕円 112"/>
                  <p:cNvSpPr/>
                  <p:nvPr/>
                </p:nvSpPr>
                <p:spPr>
                  <a:xfrm rot="513408">
                    <a:off x="6168043" y="2555701"/>
                    <a:ext cx="435092" cy="1428623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" name="楕円 113"/>
                  <p:cNvSpPr/>
                  <p:nvPr/>
                </p:nvSpPr>
                <p:spPr>
                  <a:xfrm rot="1193123">
                    <a:off x="6115824" y="2640673"/>
                    <a:ext cx="225444" cy="1016488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" name="楕円 114"/>
                  <p:cNvSpPr/>
                  <p:nvPr/>
                </p:nvSpPr>
                <p:spPr>
                  <a:xfrm rot="21460185">
                    <a:off x="6415054" y="2734211"/>
                    <a:ext cx="298537" cy="1184681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8" name="グループ化 107"/>
                <p:cNvGrpSpPr>
                  <a:grpSpLocks noChangeAspect="1"/>
                </p:cNvGrpSpPr>
                <p:nvPr/>
              </p:nvGrpSpPr>
              <p:grpSpPr>
                <a:xfrm rot="18894149">
                  <a:off x="6210129" y="3978392"/>
                  <a:ext cx="528075" cy="501423"/>
                  <a:chOff x="5099668" y="2139306"/>
                  <a:chExt cx="376596" cy="641521"/>
                </a:xfrm>
              </p:grpSpPr>
              <p:cxnSp>
                <p:nvCxnSpPr>
                  <p:cNvPr id="109" name="直線コネクタ 108"/>
                  <p:cNvCxnSpPr/>
                  <p:nvPr/>
                </p:nvCxnSpPr>
                <p:spPr>
                  <a:xfrm rot="2705851">
                    <a:off x="5239778" y="2097150"/>
                    <a:ext cx="194330" cy="278642"/>
                  </a:xfrm>
                  <a:prstGeom prst="line">
                    <a:avLst/>
                  </a:prstGeom>
                  <a:ln w="9842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/>
                  <p:cNvCxnSpPr/>
                  <p:nvPr/>
                </p:nvCxnSpPr>
                <p:spPr>
                  <a:xfrm rot="20846966" flipH="1">
                    <a:off x="5099668" y="2493812"/>
                    <a:ext cx="173546" cy="3731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/>
                  <p:cNvCxnSpPr/>
                  <p:nvPr/>
                </p:nvCxnSpPr>
                <p:spPr>
                  <a:xfrm flipH="1">
                    <a:off x="5214427" y="2473684"/>
                    <a:ext cx="77622" cy="304800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/>
                  <p:cNvCxnSpPr/>
                  <p:nvPr/>
                </p:nvCxnSpPr>
                <p:spPr>
                  <a:xfrm>
                    <a:off x="5289451" y="2445548"/>
                    <a:ext cx="72691" cy="335279"/>
                  </a:xfrm>
                  <a:prstGeom prst="line">
                    <a:avLst/>
                  </a:prstGeom>
                  <a:ln w="98425" cap="rnd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9" name="楕円 88"/>
              <p:cNvSpPr/>
              <p:nvPr/>
            </p:nvSpPr>
            <p:spPr>
              <a:xfrm>
                <a:off x="8417884" y="317128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楕円 89"/>
              <p:cNvSpPr/>
              <p:nvPr/>
            </p:nvSpPr>
            <p:spPr>
              <a:xfrm rot="19592640">
                <a:off x="8345269" y="533005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楕円 90"/>
              <p:cNvSpPr/>
              <p:nvPr/>
            </p:nvSpPr>
            <p:spPr>
              <a:xfrm rot="1284709">
                <a:off x="8527155" y="544247"/>
                <a:ext cx="276755" cy="74619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4" name="月 83"/>
            <p:cNvSpPr/>
            <p:nvPr/>
          </p:nvSpPr>
          <p:spPr>
            <a:xfrm rot="16797860">
              <a:off x="8415268" y="493297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月 84"/>
            <p:cNvSpPr/>
            <p:nvPr/>
          </p:nvSpPr>
          <p:spPr>
            <a:xfrm rot="15468107">
              <a:off x="9375158" y="4954210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月 86"/>
            <p:cNvSpPr/>
            <p:nvPr/>
          </p:nvSpPr>
          <p:spPr>
            <a:xfrm rot="16200000">
              <a:off x="8894318" y="5035318"/>
              <a:ext cx="183179" cy="457790"/>
            </a:xfrm>
            <a:prstGeom prst="moon">
              <a:avLst>
                <a:gd name="adj" fmla="val 5240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" name="グループ化 55"/>
          <p:cNvGrpSpPr>
            <a:grpSpLocks noChangeAspect="1"/>
          </p:cNvGrpSpPr>
          <p:nvPr/>
        </p:nvGrpSpPr>
        <p:grpSpPr>
          <a:xfrm rot="9161764">
            <a:off x="10491173" y="3605689"/>
            <a:ext cx="574102" cy="562410"/>
            <a:chOff x="9784433" y="3205500"/>
            <a:chExt cx="1159200" cy="1135593"/>
          </a:xfrm>
        </p:grpSpPr>
        <p:sp>
          <p:nvSpPr>
            <p:cNvPr id="57" name="円弧 56"/>
            <p:cNvSpPr/>
            <p:nvPr/>
          </p:nvSpPr>
          <p:spPr>
            <a:xfrm>
              <a:off x="9846263" y="3205500"/>
              <a:ext cx="1080000" cy="1080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弧 57"/>
            <p:cNvSpPr>
              <a:spLocks noChangeAspect="1"/>
            </p:cNvSpPr>
            <p:nvPr/>
          </p:nvSpPr>
          <p:spPr>
            <a:xfrm rot="4981348">
              <a:off x="9863633" y="3261093"/>
              <a:ext cx="1080000" cy="1080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弧 58"/>
            <p:cNvSpPr>
              <a:spLocks noChangeAspect="1"/>
            </p:cNvSpPr>
            <p:nvPr/>
          </p:nvSpPr>
          <p:spPr>
            <a:xfrm rot="9972511">
              <a:off x="9812072" y="3261092"/>
              <a:ext cx="1080000" cy="1080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弧 59"/>
            <p:cNvSpPr>
              <a:spLocks noChangeAspect="1"/>
            </p:cNvSpPr>
            <p:nvPr/>
          </p:nvSpPr>
          <p:spPr>
            <a:xfrm rot="15191255">
              <a:off x="9810851" y="3397078"/>
              <a:ext cx="828000" cy="828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弧 60"/>
            <p:cNvSpPr>
              <a:spLocks noChangeAspect="1"/>
            </p:cNvSpPr>
            <p:nvPr/>
          </p:nvSpPr>
          <p:spPr>
            <a:xfrm rot="20668247">
              <a:off x="9784433" y="3413750"/>
              <a:ext cx="828000" cy="828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弧 61"/>
            <p:cNvSpPr>
              <a:spLocks noChangeAspect="1"/>
            </p:cNvSpPr>
            <p:nvPr/>
          </p:nvSpPr>
          <p:spPr>
            <a:xfrm rot="4084034">
              <a:off x="9954850" y="3464669"/>
              <a:ext cx="648000" cy="648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弧 62"/>
            <p:cNvSpPr>
              <a:spLocks noChangeAspect="1"/>
            </p:cNvSpPr>
            <p:nvPr/>
          </p:nvSpPr>
          <p:spPr>
            <a:xfrm rot="9209695">
              <a:off x="10057662" y="3560220"/>
              <a:ext cx="537663" cy="537663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弧 63"/>
            <p:cNvSpPr>
              <a:spLocks noChangeAspect="1"/>
            </p:cNvSpPr>
            <p:nvPr/>
          </p:nvSpPr>
          <p:spPr>
            <a:xfrm rot="14833675">
              <a:off x="10091823" y="3693050"/>
              <a:ext cx="432000" cy="432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5" name="グループ化 64"/>
          <p:cNvGrpSpPr>
            <a:grpSpLocks noChangeAspect="1"/>
          </p:cNvGrpSpPr>
          <p:nvPr/>
        </p:nvGrpSpPr>
        <p:grpSpPr>
          <a:xfrm rot="9644427">
            <a:off x="9510677" y="3627763"/>
            <a:ext cx="577806" cy="566039"/>
            <a:chOff x="9784433" y="3205500"/>
            <a:chExt cx="1159200" cy="1135593"/>
          </a:xfrm>
        </p:grpSpPr>
        <p:sp>
          <p:nvSpPr>
            <p:cNvPr id="66" name="円弧 65"/>
            <p:cNvSpPr/>
            <p:nvPr/>
          </p:nvSpPr>
          <p:spPr>
            <a:xfrm>
              <a:off x="9846263" y="3205500"/>
              <a:ext cx="1080000" cy="1080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弧 66"/>
            <p:cNvSpPr>
              <a:spLocks noChangeAspect="1"/>
            </p:cNvSpPr>
            <p:nvPr/>
          </p:nvSpPr>
          <p:spPr>
            <a:xfrm rot="4981348">
              <a:off x="9863633" y="3261093"/>
              <a:ext cx="1080000" cy="1080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弧 67"/>
            <p:cNvSpPr>
              <a:spLocks noChangeAspect="1"/>
            </p:cNvSpPr>
            <p:nvPr/>
          </p:nvSpPr>
          <p:spPr>
            <a:xfrm rot="9972511">
              <a:off x="9812072" y="3261092"/>
              <a:ext cx="1080000" cy="1080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弧 68"/>
            <p:cNvSpPr>
              <a:spLocks noChangeAspect="1"/>
            </p:cNvSpPr>
            <p:nvPr/>
          </p:nvSpPr>
          <p:spPr>
            <a:xfrm rot="15191255">
              <a:off x="9810851" y="3397078"/>
              <a:ext cx="828000" cy="828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弧 69"/>
            <p:cNvSpPr>
              <a:spLocks noChangeAspect="1"/>
            </p:cNvSpPr>
            <p:nvPr/>
          </p:nvSpPr>
          <p:spPr>
            <a:xfrm rot="20668247">
              <a:off x="9784433" y="3413750"/>
              <a:ext cx="828000" cy="828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弧 70"/>
            <p:cNvSpPr>
              <a:spLocks noChangeAspect="1"/>
            </p:cNvSpPr>
            <p:nvPr/>
          </p:nvSpPr>
          <p:spPr>
            <a:xfrm rot="4084034">
              <a:off x="9954850" y="3464669"/>
              <a:ext cx="648000" cy="648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弧 71"/>
            <p:cNvSpPr>
              <a:spLocks noChangeAspect="1"/>
            </p:cNvSpPr>
            <p:nvPr/>
          </p:nvSpPr>
          <p:spPr>
            <a:xfrm rot="9209695">
              <a:off x="10057662" y="3560220"/>
              <a:ext cx="537663" cy="537663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弧 72"/>
            <p:cNvSpPr>
              <a:spLocks noChangeAspect="1"/>
            </p:cNvSpPr>
            <p:nvPr/>
          </p:nvSpPr>
          <p:spPr>
            <a:xfrm rot="14833675">
              <a:off x="10091823" y="3693050"/>
              <a:ext cx="432000" cy="4320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4" name="涙形 73"/>
          <p:cNvSpPr>
            <a:spLocks noChangeAspect="1"/>
          </p:cNvSpPr>
          <p:nvPr/>
        </p:nvSpPr>
        <p:spPr>
          <a:xfrm rot="19265701">
            <a:off x="11094211" y="3871632"/>
            <a:ext cx="286549" cy="322664"/>
          </a:xfrm>
          <a:prstGeom prst="teardrop">
            <a:avLst>
              <a:gd name="adj" fmla="val 17069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9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14300" y="5359400"/>
            <a:ext cx="12484100" cy="1498600"/>
            <a:chOff x="-28654" y="7870131"/>
            <a:chExt cx="6896646" cy="2245656"/>
          </a:xfrm>
        </p:grpSpPr>
        <p:sp>
          <p:nvSpPr>
            <p:cNvPr id="5" name="正方形/長方形 4"/>
            <p:cNvSpPr/>
            <p:nvPr/>
          </p:nvSpPr>
          <p:spPr>
            <a:xfrm>
              <a:off x="-16488" y="7870131"/>
              <a:ext cx="6874488" cy="1415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28654" y="9276905"/>
              <a:ext cx="6896646" cy="83888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85" name="楕円 84"/>
          <p:cNvSpPr/>
          <p:nvPr/>
        </p:nvSpPr>
        <p:spPr>
          <a:xfrm>
            <a:off x="774354" y="5692409"/>
            <a:ext cx="1888043" cy="44850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>
            <a:grpSpLocks noChangeAspect="1"/>
          </p:cNvGrpSpPr>
          <p:nvPr/>
        </p:nvGrpSpPr>
        <p:grpSpPr>
          <a:xfrm>
            <a:off x="317811" y="2892660"/>
            <a:ext cx="2801127" cy="3024000"/>
            <a:chOff x="-17953" y="4744538"/>
            <a:chExt cx="3521366" cy="3801545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-17953" y="4744538"/>
              <a:ext cx="3521366" cy="3801545"/>
              <a:chOff x="1647963" y="2255467"/>
              <a:chExt cx="3404381" cy="3737389"/>
            </a:xfrm>
          </p:grpSpPr>
          <p:sp>
            <p:nvSpPr>
              <p:cNvPr id="109" name="楕円 108"/>
              <p:cNvSpPr/>
              <p:nvPr/>
            </p:nvSpPr>
            <p:spPr>
              <a:xfrm>
                <a:off x="2666785" y="4366730"/>
                <a:ext cx="1354122" cy="138513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6675"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0" name="楕円 109"/>
              <p:cNvSpPr/>
              <p:nvPr/>
            </p:nvSpPr>
            <p:spPr>
              <a:xfrm>
                <a:off x="1647963" y="2522733"/>
                <a:ext cx="3404381" cy="287131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grpSp>
            <p:nvGrpSpPr>
              <p:cNvPr id="111" name="グループ化 110"/>
              <p:cNvGrpSpPr/>
              <p:nvPr/>
            </p:nvGrpSpPr>
            <p:grpSpPr>
              <a:xfrm rot="20838165">
                <a:off x="2711247" y="5480630"/>
                <a:ext cx="344765" cy="487275"/>
                <a:chOff x="5367767" y="1751027"/>
                <a:chExt cx="343485" cy="767030"/>
              </a:xfrm>
            </p:grpSpPr>
            <p:cxnSp>
              <p:nvCxnSpPr>
                <p:cNvPr id="125" name="直線コネクタ 124"/>
                <p:cNvCxnSpPr/>
                <p:nvPr/>
              </p:nvCxnSpPr>
              <p:spPr>
                <a:xfrm flipH="1">
                  <a:off x="5598712" y="1751027"/>
                  <a:ext cx="112540" cy="450165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コネクタ 125"/>
                <p:cNvCxnSpPr/>
                <p:nvPr/>
              </p:nvCxnSpPr>
              <p:spPr>
                <a:xfrm flipH="1">
                  <a:off x="5367767" y="2176365"/>
                  <a:ext cx="213359" cy="152399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/>
                <p:cNvCxnSpPr/>
                <p:nvPr/>
              </p:nvCxnSpPr>
              <p:spPr>
                <a:xfrm flipH="1">
                  <a:off x="5504719" y="2189329"/>
                  <a:ext cx="77621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コネクタ 127"/>
                <p:cNvCxnSpPr/>
                <p:nvPr/>
              </p:nvCxnSpPr>
              <p:spPr>
                <a:xfrm>
                  <a:off x="5607302" y="2182776"/>
                  <a:ext cx="72691" cy="33528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グループ化 111"/>
              <p:cNvGrpSpPr/>
              <p:nvPr/>
            </p:nvGrpSpPr>
            <p:grpSpPr>
              <a:xfrm rot="20033029">
                <a:off x="3521927" y="5485856"/>
                <a:ext cx="268212" cy="507000"/>
                <a:chOff x="4912060" y="1466051"/>
                <a:chExt cx="333112" cy="831922"/>
              </a:xfrm>
            </p:grpSpPr>
            <p:cxnSp>
              <p:nvCxnSpPr>
                <p:cNvPr id="121" name="直線コネクタ 120"/>
                <p:cNvCxnSpPr/>
                <p:nvPr/>
              </p:nvCxnSpPr>
              <p:spPr>
                <a:xfrm rot="1566971">
                  <a:off x="5142620" y="1466051"/>
                  <a:ext cx="94814" cy="48494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コネクタ 121"/>
                <p:cNvCxnSpPr/>
                <p:nvPr/>
              </p:nvCxnSpPr>
              <p:spPr>
                <a:xfrm flipH="1">
                  <a:off x="4912060" y="1919412"/>
                  <a:ext cx="213359" cy="152401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flipH="1">
                  <a:off x="5060077" y="1993173"/>
                  <a:ext cx="77622" cy="304800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コネクタ 123"/>
                <p:cNvCxnSpPr/>
                <p:nvPr/>
              </p:nvCxnSpPr>
              <p:spPr>
                <a:xfrm>
                  <a:off x="5172481" y="1918764"/>
                  <a:ext cx="72691" cy="335277"/>
                </a:xfrm>
                <a:prstGeom prst="line">
                  <a:avLst/>
                </a:prstGeom>
                <a:ln w="63500" cap="rnd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3" name="楕円 112"/>
              <p:cNvSpPr/>
              <p:nvPr/>
            </p:nvSpPr>
            <p:spPr>
              <a:xfrm>
                <a:off x="2858925" y="5128337"/>
                <a:ext cx="960713" cy="448893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4" name="月 113"/>
              <p:cNvSpPr/>
              <p:nvPr/>
            </p:nvSpPr>
            <p:spPr>
              <a:xfrm rot="16200000">
                <a:off x="3318045" y="5172987"/>
                <a:ext cx="75469" cy="579468"/>
              </a:xfrm>
              <a:prstGeom prst="moon">
                <a:avLst>
                  <a:gd name="adj" fmla="val 57822"/>
                </a:avLst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5" name="月 114"/>
              <p:cNvSpPr/>
              <p:nvPr/>
            </p:nvSpPr>
            <p:spPr>
              <a:xfrm rot="16200000">
                <a:off x="3311557" y="4985422"/>
                <a:ext cx="83672" cy="649555"/>
              </a:xfrm>
              <a:prstGeom prst="moon">
                <a:avLst>
                  <a:gd name="adj" fmla="val 48592"/>
                </a:avLst>
              </a:prstGeom>
              <a:gradFill flip="none" rotWithShape="1">
                <a:gsLst>
                  <a:gs pos="1400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9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6" name="楕円 115"/>
              <p:cNvSpPr/>
              <p:nvPr/>
            </p:nvSpPr>
            <p:spPr>
              <a:xfrm rot="20149421">
                <a:off x="2833652" y="2403342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7" name="楕円 116"/>
              <p:cNvSpPr/>
              <p:nvPr/>
            </p:nvSpPr>
            <p:spPr>
              <a:xfrm>
                <a:off x="3082323" y="2255467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8" name="楕円 117"/>
              <p:cNvSpPr/>
              <p:nvPr/>
            </p:nvSpPr>
            <p:spPr>
              <a:xfrm rot="2375754">
                <a:off x="3298183" y="2361641"/>
                <a:ext cx="436099" cy="7128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19" name="楕円 118"/>
              <p:cNvSpPr/>
              <p:nvPr/>
            </p:nvSpPr>
            <p:spPr>
              <a:xfrm rot="2070415">
                <a:off x="2418681" y="5019040"/>
                <a:ext cx="397394" cy="64686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sp>
            <p:nvSpPr>
              <p:cNvPr id="120" name="楕円 119"/>
              <p:cNvSpPr/>
              <p:nvPr/>
            </p:nvSpPr>
            <p:spPr>
              <a:xfrm rot="14472505">
                <a:off x="3889584" y="4922353"/>
                <a:ext cx="404113" cy="63611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20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sp>
          <p:nvSpPr>
            <p:cNvPr id="129" name="二等辺三角形 128"/>
            <p:cNvSpPr/>
            <p:nvPr/>
          </p:nvSpPr>
          <p:spPr>
            <a:xfrm>
              <a:off x="1592694" y="6524884"/>
              <a:ext cx="541243" cy="189525"/>
            </a:xfrm>
            <a:prstGeom prst="triangle">
              <a:avLst>
                <a:gd name="adj" fmla="val 50905"/>
              </a:avLst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0" name="二等辺三角形 129"/>
            <p:cNvSpPr/>
            <p:nvPr/>
          </p:nvSpPr>
          <p:spPr>
            <a:xfrm rot="10800000">
              <a:off x="1657588" y="6799825"/>
              <a:ext cx="424282" cy="157976"/>
            </a:xfrm>
            <a:prstGeom prst="triangle">
              <a:avLst/>
            </a:prstGeom>
            <a:solidFill>
              <a:srgbClr val="FFFF00"/>
            </a:solidFill>
            <a:ln w="63500">
              <a:noFill/>
            </a:ln>
            <a:effectLst>
              <a:glow rad="63500">
                <a:schemeClr val="tx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3" name="楕円 132"/>
            <p:cNvSpPr>
              <a:spLocks noChangeAspect="1"/>
            </p:cNvSpPr>
            <p:nvPr/>
          </p:nvSpPr>
          <p:spPr>
            <a:xfrm>
              <a:off x="2483299" y="6780398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4" name="楕円 133"/>
            <p:cNvSpPr>
              <a:spLocks noChangeAspect="1"/>
            </p:cNvSpPr>
            <p:nvPr/>
          </p:nvSpPr>
          <p:spPr>
            <a:xfrm>
              <a:off x="738785" y="6735030"/>
              <a:ext cx="467996" cy="30464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3" name="角丸四角形吹き出し 2"/>
          <p:cNvSpPr/>
          <p:nvPr/>
        </p:nvSpPr>
        <p:spPr>
          <a:xfrm>
            <a:off x="3461657" y="359229"/>
            <a:ext cx="8180614" cy="4241698"/>
          </a:xfrm>
          <a:prstGeom prst="wedgeRoundRectCallout">
            <a:avLst>
              <a:gd name="adj1" fmla="val -53168"/>
              <a:gd name="adj2" fmla="val 5903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答え４：</a:t>
            </a:r>
            <a:endParaRPr kumimoji="1" lang="en-US" altLang="ja-JP" sz="3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たとえば次のような状況だと、</a:t>
            </a:r>
            <a:r>
              <a:rPr kumimoji="1" lang="ja-JP" altLang="en-US" sz="30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約５か月後に次ページのような違い</a:t>
            </a:r>
            <a:r>
              <a:rPr kumimoji="1" lang="ja-JP" altLang="en-US" sz="3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が発生してくるよ。</a:t>
            </a:r>
            <a:endParaRPr kumimoji="1" lang="en-US" altLang="ja-JP" sz="3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9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 退職時の年齢：</a:t>
            </a:r>
            <a:r>
              <a:rPr lang="en-US" altLang="ja-JP" sz="32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lang="ja-JP" altLang="en-US" sz="32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</a:t>
            </a:r>
            <a:endParaRPr lang="en-US" altLang="ja-JP" sz="3200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2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</a:t>
            </a:r>
            <a:r>
              <a:rPr lang="ja-JP" altLang="en-US" sz="3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退職時の賃金：</a:t>
            </a:r>
            <a:r>
              <a:rPr lang="ja-JP" altLang="en-US" sz="32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r>
              <a:rPr lang="en-US" altLang="ja-JP" sz="32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</a:t>
            </a:r>
            <a:r>
              <a:rPr lang="ja-JP" altLang="en-US" sz="32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万円</a:t>
            </a:r>
            <a:endParaRPr lang="en-US" altLang="ja-JP" sz="3200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2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退職理由：</a:t>
            </a:r>
            <a:r>
              <a:rPr kumimoji="1" lang="ja-JP" altLang="en-US" sz="32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自己都合</a:t>
            </a:r>
            <a:r>
              <a:rPr lang="ja-JP" altLang="en-US" sz="3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（給付制限あり）</a:t>
            </a:r>
            <a:endParaRPr lang="en-US" altLang="ja-JP" sz="32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2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④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所定給付日数：</a:t>
            </a:r>
            <a:r>
              <a:rPr kumimoji="1" lang="en-US" altLang="ja-JP" sz="32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90</a:t>
            </a:r>
            <a:r>
              <a:rPr kumimoji="1" lang="ja-JP" altLang="en-US" sz="32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</a:t>
            </a:r>
            <a:endParaRPr kumimoji="1" lang="en-US" altLang="ja-JP" sz="3200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605782" y="5260562"/>
            <a:ext cx="7899362" cy="123756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賃金は手取りではありません（各種税金や保険料などが控除される</a:t>
            </a:r>
            <a:endParaRPr kumimoji="1"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前の金額です）。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648698" y="4003141"/>
            <a:ext cx="286953" cy="92827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/>
          <p:cNvSpPr>
            <a:spLocks noChangeAspect="1"/>
          </p:cNvSpPr>
          <p:nvPr/>
        </p:nvSpPr>
        <p:spPr>
          <a:xfrm>
            <a:off x="1969881" y="3686259"/>
            <a:ext cx="786057" cy="750463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グループ化 44"/>
          <p:cNvGrpSpPr>
            <a:grpSpLocks noChangeAspect="1"/>
          </p:cNvGrpSpPr>
          <p:nvPr/>
        </p:nvGrpSpPr>
        <p:grpSpPr>
          <a:xfrm rot="16433164">
            <a:off x="2155869" y="3852654"/>
            <a:ext cx="440980" cy="432000"/>
            <a:chOff x="9784433" y="3205500"/>
            <a:chExt cx="1159200" cy="1135593"/>
          </a:xfrm>
        </p:grpSpPr>
        <p:sp>
          <p:nvSpPr>
            <p:cNvPr id="46" name="円弧 45"/>
            <p:cNvSpPr/>
            <p:nvPr/>
          </p:nvSpPr>
          <p:spPr>
            <a:xfrm>
              <a:off x="9846263" y="3205500"/>
              <a:ext cx="1080000" cy="1080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弧 46"/>
            <p:cNvSpPr>
              <a:spLocks noChangeAspect="1"/>
            </p:cNvSpPr>
            <p:nvPr/>
          </p:nvSpPr>
          <p:spPr>
            <a:xfrm rot="4981348">
              <a:off x="9863633" y="3261093"/>
              <a:ext cx="1080000" cy="1080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弧 47"/>
            <p:cNvSpPr>
              <a:spLocks noChangeAspect="1"/>
            </p:cNvSpPr>
            <p:nvPr/>
          </p:nvSpPr>
          <p:spPr>
            <a:xfrm rot="9972511">
              <a:off x="9812072" y="3261092"/>
              <a:ext cx="1080000" cy="1080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弧 48"/>
            <p:cNvSpPr>
              <a:spLocks noChangeAspect="1"/>
            </p:cNvSpPr>
            <p:nvPr/>
          </p:nvSpPr>
          <p:spPr>
            <a:xfrm rot="15191255">
              <a:off x="9810851" y="3397078"/>
              <a:ext cx="828000" cy="828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弧 49"/>
            <p:cNvSpPr>
              <a:spLocks noChangeAspect="1"/>
            </p:cNvSpPr>
            <p:nvPr/>
          </p:nvSpPr>
          <p:spPr>
            <a:xfrm rot="4084034">
              <a:off x="9954850" y="3464669"/>
              <a:ext cx="648000" cy="648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弧 50"/>
            <p:cNvSpPr>
              <a:spLocks noChangeAspect="1"/>
            </p:cNvSpPr>
            <p:nvPr/>
          </p:nvSpPr>
          <p:spPr>
            <a:xfrm rot="9209695">
              <a:off x="10057662" y="3560220"/>
              <a:ext cx="537663" cy="537663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弧 51"/>
            <p:cNvSpPr>
              <a:spLocks noChangeAspect="1"/>
            </p:cNvSpPr>
            <p:nvPr/>
          </p:nvSpPr>
          <p:spPr>
            <a:xfrm rot="14833675">
              <a:off x="10091823" y="3693050"/>
              <a:ext cx="432000" cy="432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弧 52"/>
            <p:cNvSpPr>
              <a:spLocks noChangeAspect="1"/>
            </p:cNvSpPr>
            <p:nvPr/>
          </p:nvSpPr>
          <p:spPr>
            <a:xfrm rot="20668247">
              <a:off x="9784433" y="3413750"/>
              <a:ext cx="828000" cy="828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" name="楕円 53"/>
          <p:cNvSpPr>
            <a:spLocks noChangeAspect="1"/>
          </p:cNvSpPr>
          <p:nvPr/>
        </p:nvSpPr>
        <p:spPr>
          <a:xfrm>
            <a:off x="858524" y="3670209"/>
            <a:ext cx="786057" cy="750463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5" name="グループ化 54"/>
          <p:cNvGrpSpPr>
            <a:grpSpLocks noChangeAspect="1"/>
          </p:cNvGrpSpPr>
          <p:nvPr/>
        </p:nvGrpSpPr>
        <p:grpSpPr>
          <a:xfrm rot="15063478">
            <a:off x="1057030" y="3821402"/>
            <a:ext cx="440980" cy="432000"/>
            <a:chOff x="9784433" y="3205500"/>
            <a:chExt cx="1159200" cy="1135593"/>
          </a:xfrm>
        </p:grpSpPr>
        <p:sp>
          <p:nvSpPr>
            <p:cNvPr id="56" name="円弧 55"/>
            <p:cNvSpPr/>
            <p:nvPr/>
          </p:nvSpPr>
          <p:spPr>
            <a:xfrm>
              <a:off x="9846263" y="3205500"/>
              <a:ext cx="1080000" cy="1080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弧 56"/>
            <p:cNvSpPr>
              <a:spLocks noChangeAspect="1"/>
            </p:cNvSpPr>
            <p:nvPr/>
          </p:nvSpPr>
          <p:spPr>
            <a:xfrm rot="4981348">
              <a:off x="9863633" y="3261093"/>
              <a:ext cx="1080000" cy="1080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弧 57"/>
            <p:cNvSpPr>
              <a:spLocks noChangeAspect="1"/>
            </p:cNvSpPr>
            <p:nvPr/>
          </p:nvSpPr>
          <p:spPr>
            <a:xfrm rot="9972511">
              <a:off x="9812072" y="3261092"/>
              <a:ext cx="1080000" cy="1080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弧 58"/>
            <p:cNvSpPr>
              <a:spLocks noChangeAspect="1"/>
            </p:cNvSpPr>
            <p:nvPr/>
          </p:nvSpPr>
          <p:spPr>
            <a:xfrm rot="15191255">
              <a:off x="9810851" y="3397078"/>
              <a:ext cx="828000" cy="828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弧 59"/>
            <p:cNvSpPr>
              <a:spLocks noChangeAspect="1"/>
            </p:cNvSpPr>
            <p:nvPr/>
          </p:nvSpPr>
          <p:spPr>
            <a:xfrm rot="20668247">
              <a:off x="9784433" y="3413750"/>
              <a:ext cx="828000" cy="828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弧 60"/>
            <p:cNvSpPr>
              <a:spLocks noChangeAspect="1"/>
            </p:cNvSpPr>
            <p:nvPr/>
          </p:nvSpPr>
          <p:spPr>
            <a:xfrm rot="4084034">
              <a:off x="9954850" y="3464669"/>
              <a:ext cx="648000" cy="648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弧 61"/>
            <p:cNvSpPr>
              <a:spLocks noChangeAspect="1"/>
            </p:cNvSpPr>
            <p:nvPr/>
          </p:nvSpPr>
          <p:spPr>
            <a:xfrm rot="9209695">
              <a:off x="10057662" y="3560220"/>
              <a:ext cx="537663" cy="537663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弧 62"/>
            <p:cNvSpPr>
              <a:spLocks noChangeAspect="1"/>
            </p:cNvSpPr>
            <p:nvPr/>
          </p:nvSpPr>
          <p:spPr>
            <a:xfrm rot="14833675">
              <a:off x="10091823" y="3693050"/>
              <a:ext cx="432000" cy="432000"/>
            </a:xfrm>
            <a:prstGeom prst="arc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9" name="星 4 20"/>
          <p:cNvSpPr/>
          <p:nvPr/>
        </p:nvSpPr>
        <p:spPr>
          <a:xfrm>
            <a:off x="2463071" y="3605110"/>
            <a:ext cx="758105" cy="737099"/>
          </a:xfrm>
          <a:custGeom>
            <a:avLst/>
            <a:gdLst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  <a:gd name="connsiteX0" fmla="*/ 0 w 1130480"/>
              <a:gd name="connsiteY0" fmla="*/ 655606 h 1311211"/>
              <a:gd name="connsiteX1" fmla="*/ 457573 w 1130480"/>
              <a:gd name="connsiteY1" fmla="*/ 530725 h 1311211"/>
              <a:gd name="connsiteX2" fmla="*/ 565240 w 1130480"/>
              <a:gd name="connsiteY2" fmla="*/ 0 h 1311211"/>
              <a:gd name="connsiteX3" fmla="*/ 672907 w 1130480"/>
              <a:gd name="connsiteY3" fmla="*/ 530725 h 1311211"/>
              <a:gd name="connsiteX4" fmla="*/ 1130480 w 1130480"/>
              <a:gd name="connsiteY4" fmla="*/ 655606 h 1311211"/>
              <a:gd name="connsiteX5" fmla="*/ 672907 w 1130480"/>
              <a:gd name="connsiteY5" fmla="*/ 780486 h 1311211"/>
              <a:gd name="connsiteX6" fmla="*/ 565240 w 1130480"/>
              <a:gd name="connsiteY6" fmla="*/ 1311211 h 1311211"/>
              <a:gd name="connsiteX7" fmla="*/ 457573 w 1130480"/>
              <a:gd name="connsiteY7" fmla="*/ 780486 h 1311211"/>
              <a:gd name="connsiteX8" fmla="*/ 0 w 1130480"/>
              <a:gd name="connsiteY8" fmla="*/ 655606 h 131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0480" h="1311211">
                <a:moveTo>
                  <a:pt x="0" y="655606"/>
                </a:moveTo>
                <a:cubicBezTo>
                  <a:pt x="152524" y="613979"/>
                  <a:pt x="298699" y="632677"/>
                  <a:pt x="457573" y="530725"/>
                </a:cubicBezTo>
                <a:cubicBezTo>
                  <a:pt x="541087" y="337942"/>
                  <a:pt x="529351" y="176908"/>
                  <a:pt x="565240" y="0"/>
                </a:cubicBezTo>
                <a:cubicBezTo>
                  <a:pt x="601129" y="176908"/>
                  <a:pt x="595743" y="360167"/>
                  <a:pt x="672907" y="530725"/>
                </a:cubicBezTo>
                <a:cubicBezTo>
                  <a:pt x="866706" y="645377"/>
                  <a:pt x="977956" y="613979"/>
                  <a:pt x="1130480" y="655606"/>
                </a:cubicBezTo>
                <a:cubicBezTo>
                  <a:pt x="977956" y="697233"/>
                  <a:pt x="828606" y="694409"/>
                  <a:pt x="672907" y="780486"/>
                </a:cubicBezTo>
                <a:cubicBezTo>
                  <a:pt x="573518" y="966919"/>
                  <a:pt x="601129" y="1134303"/>
                  <a:pt x="565240" y="1311211"/>
                </a:cubicBezTo>
                <a:cubicBezTo>
                  <a:pt x="529351" y="1134303"/>
                  <a:pt x="541087" y="960569"/>
                  <a:pt x="457573" y="780486"/>
                </a:cubicBezTo>
                <a:cubicBezTo>
                  <a:pt x="314574" y="678534"/>
                  <a:pt x="152524" y="697233"/>
                  <a:pt x="0" y="655606"/>
                </a:cubicBezTo>
                <a:close/>
              </a:path>
            </a:pathLst>
          </a:custGeom>
          <a:solidFill>
            <a:srgbClr val="FFF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1076</Words>
  <Application>Microsoft Office PowerPoint</Application>
  <PresentationFormat>ワイド画面</PresentationFormat>
  <Paragraphs>136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7" baseType="lpstr">
      <vt:lpstr>HGS創英角ﾎﾟｯﾌﾟ体</vt:lpstr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西永篤史</dc:creator>
  <cp:lastModifiedBy>稲葉智紀</cp:lastModifiedBy>
  <cp:revision>52</cp:revision>
  <dcterms:created xsi:type="dcterms:W3CDTF">2022-12-22T03:37:20Z</dcterms:created>
  <dcterms:modified xsi:type="dcterms:W3CDTF">2024-08-26T02:57:29Z</dcterms:modified>
</cp:coreProperties>
</file>