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9" r:id="rId5"/>
    <p:sldId id="258" r:id="rId6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31" autoAdjust="0"/>
  </p:normalViewPr>
  <p:slideViewPr>
    <p:cSldViewPr>
      <p:cViewPr varScale="1">
        <p:scale>
          <a:sx n="81" d="100"/>
          <a:sy n="81" d="100"/>
        </p:scale>
        <p:origin x="3672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兒島 茉由子(kojima-mayuko)" userId="dcb1abd8-b830-4410-8c80-90c22f6f9813" providerId="ADAL" clId="{5F794F6E-19D1-492A-9FF0-881263E129F4}"/>
    <pc:docChg chg="undo custSel modSld">
      <pc:chgData name="兒島 茉由子(kojima-mayuko)" userId="dcb1abd8-b830-4410-8c80-90c22f6f9813" providerId="ADAL" clId="{5F794F6E-19D1-492A-9FF0-881263E129F4}" dt="2026-03-25T07:47:23.041" v="203" actId="207"/>
      <pc:docMkLst>
        <pc:docMk/>
      </pc:docMkLst>
      <pc:sldChg chg="addSp delSp modSp mod">
        <pc:chgData name="兒島 茉由子(kojima-mayuko)" userId="dcb1abd8-b830-4410-8c80-90c22f6f9813" providerId="ADAL" clId="{5F794F6E-19D1-492A-9FF0-881263E129F4}" dt="2026-03-25T07:47:12.509" v="200" actId="207"/>
        <pc:sldMkLst>
          <pc:docMk/>
          <pc:sldMk cId="2990273012" sldId="258"/>
        </pc:sldMkLst>
        <pc:spChg chg="mod">
          <ac:chgData name="兒島 茉由子(kojima-mayuko)" userId="dcb1abd8-b830-4410-8c80-90c22f6f9813" providerId="ADAL" clId="{5F794F6E-19D1-492A-9FF0-881263E129F4}" dt="2026-03-25T07:46:58.709" v="196" actId="207"/>
          <ac:spMkLst>
            <pc:docMk/>
            <pc:sldMk cId="2990273012" sldId="258"/>
            <ac:spMk id="3" creationId="{F80BAAEE-B089-DFB7-D64E-B312970CE604}"/>
          </ac:spMkLst>
        </pc:spChg>
        <pc:spChg chg="mod">
          <ac:chgData name="兒島 茉由子(kojima-mayuko)" userId="dcb1abd8-b830-4410-8c80-90c22f6f9813" providerId="ADAL" clId="{5F794F6E-19D1-492A-9FF0-881263E129F4}" dt="2026-03-25T07:47:12.509" v="200" actId="207"/>
          <ac:spMkLst>
            <pc:docMk/>
            <pc:sldMk cId="2990273012" sldId="258"/>
            <ac:spMk id="5" creationId="{00000000-0000-0000-0000-000000000000}"/>
          </ac:spMkLst>
        </pc:spChg>
        <pc:spChg chg="mod">
          <ac:chgData name="兒島 茉由子(kojima-mayuko)" userId="dcb1abd8-b830-4410-8c80-90c22f6f9813" providerId="ADAL" clId="{5F794F6E-19D1-492A-9FF0-881263E129F4}" dt="2026-03-25T07:47:05.557" v="197" actId="207"/>
          <ac:spMkLst>
            <pc:docMk/>
            <pc:sldMk cId="2990273012" sldId="258"/>
            <ac:spMk id="10" creationId="{1663CC0F-E62A-309F-5961-815373AFEC63}"/>
          </ac:spMkLst>
        </pc:spChg>
        <pc:spChg chg="add del mod">
          <ac:chgData name="兒島 茉由子(kojima-mayuko)" userId="dcb1abd8-b830-4410-8c80-90c22f6f9813" providerId="ADAL" clId="{5F794F6E-19D1-492A-9FF0-881263E129F4}" dt="2026-03-25T07:47:07.646" v="198" actId="478"/>
          <ac:spMkLst>
            <pc:docMk/>
            <pc:sldMk cId="2990273012" sldId="258"/>
            <ac:spMk id="11" creationId="{E042902A-0E36-AA63-96CD-6B3E86D5F52D}"/>
          </ac:spMkLst>
        </pc:spChg>
      </pc:sldChg>
      <pc:sldChg chg="addSp delSp modSp mod">
        <pc:chgData name="兒島 茉由子(kojima-mayuko)" userId="dcb1abd8-b830-4410-8c80-90c22f6f9813" providerId="ADAL" clId="{5F794F6E-19D1-492A-9FF0-881263E129F4}" dt="2026-03-25T07:47:23.041" v="203" actId="207"/>
        <pc:sldMkLst>
          <pc:docMk/>
          <pc:sldMk cId="1638190491" sldId="259"/>
        </pc:sldMkLst>
        <pc:spChg chg="add del mod">
          <ac:chgData name="兒島 茉由子(kojima-mayuko)" userId="dcb1abd8-b830-4410-8c80-90c22f6f9813" providerId="ADAL" clId="{5F794F6E-19D1-492A-9FF0-881263E129F4}" dt="2026-03-25T07:47:15.154" v="201" actId="478"/>
          <ac:spMkLst>
            <pc:docMk/>
            <pc:sldMk cId="1638190491" sldId="259"/>
            <ac:spMk id="3" creationId="{981EE7B3-808E-B81B-14F0-5A23C7303C0D}"/>
          </ac:spMkLst>
        </pc:spChg>
        <pc:spChg chg="mod">
          <ac:chgData name="兒島 茉由子(kojima-mayuko)" userId="dcb1abd8-b830-4410-8c80-90c22f6f9813" providerId="ADAL" clId="{5F794F6E-19D1-492A-9FF0-881263E129F4}" dt="2026-03-25T07:47:23.041" v="203" actId="207"/>
          <ac:spMkLst>
            <pc:docMk/>
            <pc:sldMk cId="1638190491" sldId="259"/>
            <ac:spMk id="24" creationId="{00000000-0000-0000-0000-000000000000}"/>
          </ac:spMkLst>
        </pc:spChg>
      </pc:sldChg>
    </pc:docChg>
  </pc:docChgLst>
  <pc:docChgLst>
    <pc:chgData name="久保 恵子(kubo-keiko)" userId="e19ff439-e018-43a1-ad24-dd82dae91c39" providerId="ADAL" clId="{5F794F6E-19D1-492A-9FF0-881263E129F4}"/>
    <pc:docChg chg="custSel mod modSld">
      <pc:chgData name="久保 恵子(kubo-keiko)" userId="e19ff439-e018-43a1-ad24-dd82dae91c39" providerId="ADAL" clId="{5F794F6E-19D1-492A-9FF0-881263E129F4}" dt="2026-03-23T07:47:54.098" v="422"/>
      <pc:docMkLst>
        <pc:docMk/>
      </pc:docMkLst>
      <pc:sldChg chg="addSp delSp modSp mod">
        <pc:chgData name="久保 恵子(kubo-keiko)" userId="e19ff439-e018-43a1-ad24-dd82dae91c39" providerId="ADAL" clId="{5F794F6E-19D1-492A-9FF0-881263E129F4}" dt="2026-03-23T07:47:54.098" v="422"/>
        <pc:sldMkLst>
          <pc:docMk/>
          <pc:sldMk cId="2990273012" sldId="258"/>
        </pc:sldMkLst>
        <pc:spChg chg="add mod">
          <ac:chgData name="久保 恵子(kubo-keiko)" userId="e19ff439-e018-43a1-ad24-dd82dae91c39" providerId="ADAL" clId="{5F794F6E-19D1-492A-9FF0-881263E129F4}" dt="2026-03-23T07:47:54.098" v="422"/>
          <ac:spMkLst>
            <pc:docMk/>
            <pc:sldMk cId="2990273012" sldId="258"/>
            <ac:spMk id="3" creationId="{F80BAAEE-B089-DFB7-D64E-B312970CE604}"/>
          </ac:spMkLst>
        </pc:spChg>
        <pc:spChg chg="add mod">
          <ac:chgData name="久保 恵子(kubo-keiko)" userId="e19ff439-e018-43a1-ad24-dd82dae91c39" providerId="ADAL" clId="{5F794F6E-19D1-492A-9FF0-881263E129F4}" dt="2026-03-18T02:56:35.169" v="332" actId="20577"/>
          <ac:spMkLst>
            <pc:docMk/>
            <pc:sldMk cId="2990273012" sldId="258"/>
            <ac:spMk id="10" creationId="{1663CC0F-E62A-309F-5961-815373AFEC63}"/>
          </ac:spMkLst>
        </pc:spChg>
        <pc:picChg chg="add mod">
          <ac:chgData name="久保 恵子(kubo-keiko)" userId="e19ff439-e018-43a1-ad24-dd82dae91c39" providerId="ADAL" clId="{5F794F6E-19D1-492A-9FF0-881263E129F4}" dt="2026-03-18T02:57:38.573" v="382" actId="14100"/>
          <ac:picMkLst>
            <pc:docMk/>
            <pc:sldMk cId="2990273012" sldId="258"/>
            <ac:picMk id="13" creationId="{0BC28CC2-9E47-4773-3E21-EC31C14F0C29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4" creationId="{E9C8B86F-E7DA-1932-9E09-E470107F25DE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5" creationId="{9B913565-F503-A731-F431-789894197704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6" creationId="{F0323EF7-4F30-7E87-8BB4-4644340D7FEF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5C27-2B26-4525-9722-BDDF2E3C5972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53F8-E6E4-4731-934A-2B8F84840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8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953F8-E6E4-4731-934A-2B8F84840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5048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 Type="http://schemas.openxmlformats.org/officeDocument/2006/relationships/hyperlink"/><Relationship Id="rId7" Target="../media/image4.gi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6012160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dirty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利用登録をしていただきます。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>
                <a:solidFill>
                  <a:schemeClr val="tx1"/>
                </a:solidFill>
              </a:rPr>
              <a:t>、</a:t>
            </a:r>
            <a:r>
              <a:rPr kumimoji="1" lang="ja-JP" altLang="en-US" sz="1300" dirty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u="sng" dirty="0">
                <a:solidFill>
                  <a:schemeClr val="tx1"/>
                </a:solidFill>
              </a:rPr>
              <a:t> ◯ お仕事のご紹介等をご希望の方は、当社オフィスまでお越しください。</a:t>
            </a:r>
            <a:endParaRPr lang="en-US" altLang="ja-JP" sz="1300" u="sng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その際、</a:t>
            </a:r>
            <a:r>
              <a:rPr lang="ja-JP" altLang="en-US" sz="1300" u="sng" dirty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>
                <a:solidFill>
                  <a:schemeClr val="tx1"/>
                </a:solidFill>
              </a:rPr>
              <a:t>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622" y="356388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710" y="5076056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7135994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2008" y="780664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>
                <a:solidFill>
                  <a:schemeClr val="tx1"/>
                </a:solidFill>
              </a:rPr>
              <a:t>企業名：</a:t>
            </a:r>
            <a:r>
              <a:rPr lang="ja-JP" altLang="en-US" u="sng" dirty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691680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</a:rPr>
              <a:t>http://www.</a:t>
            </a:r>
            <a:r>
              <a:rPr lang="ja-JP" altLang="en-US" sz="1100" dirty="0">
                <a:solidFill>
                  <a:schemeClr val="tx1"/>
                </a:solidFill>
              </a:rPr>
              <a:t>◯◯◯◯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en-US" altLang="ja-JP" sz="1600" dirty="0" err="1">
                <a:solidFill>
                  <a:schemeClr val="tx1"/>
                </a:solidFill>
              </a:rPr>
              <a:t>jp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>
                <a:solidFill>
                  <a:schemeClr val="tx1"/>
                </a:solidFill>
              </a:rPr>
              <a:t>：〒</a:t>
            </a:r>
            <a:r>
              <a:rPr lang="en-US" altLang="ja-JP" sz="1600" dirty="0">
                <a:solidFill>
                  <a:schemeClr val="tx1"/>
                </a:solidFill>
              </a:rPr>
              <a:t>100-XXXX </a:t>
            </a:r>
            <a:r>
              <a:rPr lang="ja-JP" altLang="en-US" sz="1400" dirty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>
                <a:solidFill>
                  <a:schemeClr val="tx1"/>
                </a:solidFill>
              </a:rPr>
              <a:t>14</a:t>
            </a:r>
            <a:r>
              <a:rPr lang="ja-JP" altLang="en-US" sz="1400" dirty="0">
                <a:solidFill>
                  <a:schemeClr val="tx1"/>
                </a:solidFill>
              </a:rPr>
              <a:t>階</a:t>
            </a:r>
            <a:r>
              <a:rPr lang="ja-JP" altLang="en-US" sz="1200" dirty="0">
                <a:solidFill>
                  <a:schemeClr val="tx1"/>
                </a:solidFill>
              </a:rPr>
              <a:t>（○○本店）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ja-JP" altLang="en-US" sz="1600" dirty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5078352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託児施設完備。子育て中の方を応援する企業の求人も多数！</a:t>
            </a:r>
            <a:endParaRPr lang="en-US" altLang="ja-JP" sz="1300" b="1" dirty="0">
              <a:solidFill>
                <a:srgbClr val="FF0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5727142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421196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880172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>
                <a:solidFill>
                  <a:schemeClr val="tx1"/>
                </a:solidFill>
              </a:rPr>
              <a:t>※ </a:t>
            </a:r>
            <a:r>
              <a:rPr lang="ja-JP" altLang="en-US" sz="900" dirty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341987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/>
                </a:solidFill>
              </a:rPr>
              <a:t>《</a:t>
            </a:r>
            <a:r>
              <a:rPr lang="ja-JP" altLang="en-US" sz="1300" u="sng" dirty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お仕事探しを希望する方に、ｷｬﾘｱｺﾝｻﾙﾃｨﾝｸﾞから希望する企業への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ご紹介</a:t>
            </a:r>
            <a:r>
              <a:rPr lang="ja-JP" altLang="en-US" sz="1050" dirty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求職者の皆様に料金は一切発生しません（すべて無料です）。</a:t>
            </a:r>
            <a:endParaRPr kumimoji="1" lang="en-US" altLang="ja-JP" sz="1300" u="sng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職業、営業の職業を多く取り扱っています。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○ 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業界や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>
                <a:solidFill>
                  <a:schemeClr val="tx1"/>
                </a:solidFill>
              </a:rPr>
              <a:t>2026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293096" y="1691680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805261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二次元</a:t>
            </a:r>
            <a:endParaRPr kumimoji="1" lang="en-US" altLang="ja-JP" sz="1050" strike="sngStrike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フッター プレースホルダー 14"/>
          <p:cNvSpPr>
            <a:spLocks noGrp="1"/>
          </p:cNvSpPr>
          <p:nvPr>
            <p:ph type="ftr" sz="quarter" idx="11"/>
          </p:nvPr>
        </p:nvSpPr>
        <p:spPr>
          <a:xfrm>
            <a:off x="5429362" y="-32361"/>
            <a:ext cx="2171700" cy="379168"/>
          </a:xfrm>
        </p:spPr>
        <p:txBody>
          <a:bodyPr/>
          <a:lstStyle/>
          <a:p>
            <a:r>
              <a:rPr kumimoji="1" lang="ja-JP" altLang="en-US" dirty="0"/>
              <a:t>別紙２</a:t>
            </a:r>
          </a:p>
        </p:txBody>
      </p:sp>
    </p:spTree>
    <p:extLst>
      <p:ext uri="{BB962C8B-B14F-4D97-AF65-F5344CB8AC3E}">
        <p14:creationId xmlns:p14="http://schemas.microsoft.com/office/powerpoint/2010/main" val="163819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kumimoji="1" lang="en-US" altLang="ja-JP" sz="1000" dirty="0">
                <a:solidFill>
                  <a:schemeClr val="tx1"/>
                </a:solidFill>
              </a:rPr>
              <a:t>2026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31247"/>
              </p:ext>
            </p:extLst>
          </p:nvPr>
        </p:nvGraphicFramePr>
        <p:xfrm>
          <a:off x="188640" y="3527852"/>
          <a:ext cx="3269117" cy="192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281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取扱企業数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21643" y="3275856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>
                <a:solidFill>
                  <a:schemeClr val="tx1"/>
                </a:solidFill>
              </a:rPr>
              <a:t>データ（・・・・・）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551347" y="3491880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ysClr val="windowText" lastClr="000000"/>
                </a:solidFill>
              </a:rPr>
              <a:t>地　図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45024" y="5148064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432202"/>
              </p:ext>
            </p:extLst>
          </p:nvPr>
        </p:nvGraphicFramePr>
        <p:xfrm>
          <a:off x="301848" y="827584"/>
          <a:ext cx="5359400" cy="2105025"/>
        </p:xfrm>
        <a:graphic>
          <a:graphicData uri="http://schemas.openxmlformats.org/drawingml/2006/table">
            <a:tbl>
              <a:tblPr/>
              <a:tblGrid>
                <a:gridCol w="257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《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業務情報の提供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①のうち無期雇用就職者数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②のうち６か月以内離職者（解雇以外）数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②のうち６か月以内に離職（解雇以外）したか否か不明な者の数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手数料掲載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URL　：　http://www.○○○○.○.jp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返戻金制度の有無：有（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http://www.○○○○.○.jp）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就職者のうち移転費の支給を受けた者の数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0BAAEE-B089-DFB7-D64E-B312970CE604}"/>
              </a:ext>
            </a:extLst>
          </p:cNvPr>
          <p:cNvSpPr txBox="1"/>
          <p:nvPr/>
        </p:nvSpPr>
        <p:spPr>
          <a:xfrm>
            <a:off x="845300" y="6260122"/>
            <a:ext cx="55446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厚生労働省「医療・介護・保育分野適正紹介事業者認定制度」の○○分野の認定事業者です。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663CC0F-E62A-309F-5961-815373AFEC63}"/>
              </a:ext>
            </a:extLst>
          </p:cNvPr>
          <p:cNvSpPr txBox="1"/>
          <p:nvPr/>
        </p:nvSpPr>
        <p:spPr>
          <a:xfrm>
            <a:off x="836712" y="5724128"/>
            <a:ext cx="55446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厚生労働省「職業紹介優良事業者認定制度」の認定事業者です。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BC28CC2-9E47-4773-3E21-EC31C14F0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14" y="5564906"/>
            <a:ext cx="605302" cy="55973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9C8B86F-E7DA-1932-9E09-E470107F25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4714" y="6156176"/>
            <a:ext cx="343511" cy="31365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B913565-F503-A731-F431-7898941977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0813" y="6443259"/>
            <a:ext cx="322018" cy="3136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0323EF7-4F30-7E87-8BB4-4644340D7F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8171" y="6438310"/>
            <a:ext cx="343511" cy="31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7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24CE727724F24E82983C4EBA1D224A" ma:contentTypeVersion="15" ma:contentTypeDescription="新しいドキュメントを作成します。" ma:contentTypeScope="" ma:versionID="fef8b2f770488050fc39352833edd017">
  <xsd:schema xmlns:xsd="http://www.w3.org/2001/XMLSchema" xmlns:xs="http://www.w3.org/2001/XMLSchema" xmlns:p="http://schemas.microsoft.com/office/2006/metadata/properties" xmlns:ns2="db658f94-4821-4f1d-84d9-a6fdbda61af7" xmlns:ns3="e0e86db0-997c-4cb6-bb34-f88ecb8e7e9c" targetNamespace="http://schemas.microsoft.com/office/2006/metadata/properties" ma:root="true" ma:fieldsID="888fad8c0c6cc12badd93860957654ae" ns2:_="" ns3:_="">
    <xsd:import namespace="db658f94-4821-4f1d-84d9-a6fdbda61af7"/>
    <xsd:import namespace="e0e86db0-997c-4cb6-bb34-f88ecb8e7e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58f94-4821-4f1d-84d9-a6fdbda61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6db0-997c-4cb6-bb34-f88ecb8e7e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d64d79f-490f-4319-9e7e-d23a27898a6f}" ma:internalName="TaxCatchAll" ma:showField="CatchAllData" ma:web="e0e86db0-997c-4cb6-bb34-f88ecb8e7e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e86db0-997c-4cb6-bb34-f88ecb8e7e9c" xsi:nil="true"/>
    <lcf76f155ced4ddcb4097134ff3c332f xmlns="db658f94-4821-4f1d-84d9-a6fdbda61af7">
      <Terms xmlns="http://schemas.microsoft.com/office/infopath/2007/PartnerControls"/>
    </lcf76f155ced4ddcb4097134ff3c332f>
    <_Flow_SignoffStatus xmlns="db658f94-4821-4f1d-84d9-a6fdbda61af7" xsi:nil="true"/>
  </documentManagement>
</p:properties>
</file>

<file path=customXml/itemProps1.xml><?xml version="1.0" encoding="utf-8"?>
<ds:datastoreItem xmlns:ds="http://schemas.openxmlformats.org/officeDocument/2006/customXml" ds:itemID="{AF6DE3AF-03F5-4BEE-97DA-D5B9CBF34CDB}"/>
</file>

<file path=customXml/itemProps2.xml><?xml version="1.0" encoding="utf-8"?>
<ds:datastoreItem xmlns:ds="http://schemas.openxmlformats.org/officeDocument/2006/customXml" ds:itemID="{0688438A-D758-4AF4-854A-12566DE5F6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1AB706-CA7D-4B86-89B0-A6B7BDCA1C70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76e080ea-48fb-4d15-bd50-bc7a2d63fab3"/>
    <ds:schemaRef ds:uri="85cf2b44-be8a-4843-b38b-52e2d2c670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716</Words>
  <PresentationFormat>画面に合わせる (4:3)</PresentationFormat>
  <Paragraphs>88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0x0101006024CE727724F24E82983C4EBA1D224A</vt:lpwstr>
  </property>
  <property fmtid="{D5CDD505-2E9C-101B-9397-08002B2CF9AE}" pid="3" name="MediaServiceImageTags">
    <vt:lpwstr/>
  </property>
</Properties>
</file>