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59" r:id="rId2"/>
  </p:sldIdLst>
  <p:sldSz cx="9072563" cy="6804025"/>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20" userDrawn="1">
          <p15:clr>
            <a:srgbClr val="A4A3A4"/>
          </p15:clr>
        </p15:guide>
        <p15:guide id="2" pos="285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showGuides="1">
      <p:cViewPr varScale="1">
        <p:scale>
          <a:sx n="111" d="100"/>
          <a:sy n="111" d="100"/>
        </p:scale>
        <p:origin x="1386" y="114"/>
      </p:cViewPr>
      <p:guideLst>
        <p:guide orient="horz" pos="2120"/>
        <p:guide pos="2858"/>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slides/slide1.xml" Type="http://schemas.openxmlformats.org/officeDocument/2006/relationships/slide"/><Relationship Id="rId3" Target="presProps.xml" Type="http://schemas.openxmlformats.org/officeDocument/2006/relationships/presProps"/><Relationship Id="rId4" Target="viewProps.xml" Type="http://schemas.openxmlformats.org/officeDocument/2006/relationships/viewProps"/><Relationship Id="rId5" Target="theme/theme1.xml" Type="http://schemas.openxmlformats.org/officeDocument/2006/relationships/theme"/><Relationship Id="rId6" Target="tableStyles.xml" Type="http://schemas.openxmlformats.org/officeDocument/2006/relationships/tableStyles"/></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0442" y="1113529"/>
            <a:ext cx="7711679" cy="2368809"/>
          </a:xfrm>
        </p:spPr>
        <p:txBody>
          <a:bodyPr anchor="b"/>
          <a:lstStyle>
            <a:lvl1pPr algn="ctr">
              <a:defRPr sz="5953"/>
            </a:lvl1pPr>
          </a:lstStyle>
          <a:p>
            <a:r>
              <a:rPr lang="ja-JP" altLang="en-US"/>
              <a:t>マスター タイトルの書式設定</a:t>
            </a:r>
            <a:endParaRPr lang="en-US" dirty="0"/>
          </a:p>
        </p:txBody>
      </p:sp>
      <p:sp>
        <p:nvSpPr>
          <p:cNvPr id="3" name="Subtitle 2"/>
          <p:cNvSpPr>
            <a:spLocks noGrp="1"/>
          </p:cNvSpPr>
          <p:nvPr>
            <p:ph type="subTitle" idx="1"/>
          </p:nvPr>
        </p:nvSpPr>
        <p:spPr>
          <a:xfrm>
            <a:off x="1134071" y="3573688"/>
            <a:ext cx="6804422" cy="1642731"/>
          </a:xfrm>
        </p:spPr>
        <p:txBody>
          <a:bodyPr/>
          <a:lstStyle>
            <a:lvl1pPr marL="0" indent="0" algn="ctr">
              <a:buNone/>
              <a:defRPr sz="2381"/>
            </a:lvl1pPr>
            <a:lvl2pPr marL="453588" indent="0" algn="ctr">
              <a:buNone/>
              <a:defRPr sz="1984"/>
            </a:lvl2pPr>
            <a:lvl3pPr marL="907176" indent="0" algn="ctr">
              <a:buNone/>
              <a:defRPr sz="1786"/>
            </a:lvl3pPr>
            <a:lvl4pPr marL="1360764" indent="0" algn="ctr">
              <a:buNone/>
              <a:defRPr sz="1587"/>
            </a:lvl4pPr>
            <a:lvl5pPr marL="1814352" indent="0" algn="ctr">
              <a:buNone/>
              <a:defRPr sz="1587"/>
            </a:lvl5pPr>
            <a:lvl6pPr marL="2267941" indent="0" algn="ctr">
              <a:buNone/>
              <a:defRPr sz="1587"/>
            </a:lvl6pPr>
            <a:lvl7pPr marL="2721529" indent="0" algn="ctr">
              <a:buNone/>
              <a:defRPr sz="1587"/>
            </a:lvl7pPr>
            <a:lvl8pPr marL="3175117" indent="0" algn="ctr">
              <a:buNone/>
              <a:defRPr sz="1587"/>
            </a:lvl8pPr>
            <a:lvl9pPr marL="3628705" indent="0" algn="ctr">
              <a:buNone/>
              <a:defRPr sz="1587"/>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C20D571-3F79-40F3-81D7-FCBC3415E9ED}"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41D7900-69EC-4BE7-BC98-7FF52E04660C}" type="slidenum">
              <a:rPr kumimoji="1" lang="ja-JP" altLang="en-US" smtClean="0"/>
              <a:t>‹#›</a:t>
            </a:fld>
            <a:endParaRPr kumimoji="1" lang="ja-JP" altLang="en-US"/>
          </a:p>
        </p:txBody>
      </p:sp>
    </p:spTree>
    <p:extLst>
      <p:ext uri="{BB962C8B-B14F-4D97-AF65-F5344CB8AC3E}">
        <p14:creationId xmlns:p14="http://schemas.microsoft.com/office/powerpoint/2010/main" val="2663832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20D571-3F79-40F3-81D7-FCBC3415E9ED}"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41D7900-69EC-4BE7-BC98-7FF52E04660C}" type="slidenum">
              <a:rPr kumimoji="1" lang="ja-JP" altLang="en-US" smtClean="0"/>
              <a:t>‹#›</a:t>
            </a:fld>
            <a:endParaRPr kumimoji="1" lang="ja-JP" altLang="en-US"/>
          </a:p>
        </p:txBody>
      </p:sp>
    </p:spTree>
    <p:extLst>
      <p:ext uri="{BB962C8B-B14F-4D97-AF65-F5344CB8AC3E}">
        <p14:creationId xmlns:p14="http://schemas.microsoft.com/office/powerpoint/2010/main" val="315739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2554" y="362251"/>
            <a:ext cx="1956271" cy="576609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3739" y="362251"/>
            <a:ext cx="5755407" cy="576609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20D571-3F79-40F3-81D7-FCBC3415E9ED}"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41D7900-69EC-4BE7-BC98-7FF52E04660C}" type="slidenum">
              <a:rPr kumimoji="1" lang="ja-JP" altLang="en-US" smtClean="0"/>
              <a:t>‹#›</a:t>
            </a:fld>
            <a:endParaRPr kumimoji="1" lang="ja-JP" altLang="en-US"/>
          </a:p>
        </p:txBody>
      </p:sp>
    </p:spTree>
    <p:extLst>
      <p:ext uri="{BB962C8B-B14F-4D97-AF65-F5344CB8AC3E}">
        <p14:creationId xmlns:p14="http://schemas.microsoft.com/office/powerpoint/2010/main" val="3591978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20D571-3F79-40F3-81D7-FCBC3415E9ED}"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41D7900-69EC-4BE7-BC98-7FF52E04660C}" type="slidenum">
              <a:rPr kumimoji="1" lang="ja-JP" altLang="en-US" smtClean="0"/>
              <a:t>‹#›</a:t>
            </a:fld>
            <a:endParaRPr kumimoji="1" lang="ja-JP" altLang="en-US"/>
          </a:p>
        </p:txBody>
      </p:sp>
    </p:spTree>
    <p:extLst>
      <p:ext uri="{BB962C8B-B14F-4D97-AF65-F5344CB8AC3E}">
        <p14:creationId xmlns:p14="http://schemas.microsoft.com/office/powerpoint/2010/main" val="2290850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19014" y="1696283"/>
            <a:ext cx="7825086" cy="2830285"/>
          </a:xfrm>
        </p:spPr>
        <p:txBody>
          <a:bodyPr anchor="b"/>
          <a:lstStyle>
            <a:lvl1pPr>
              <a:defRPr sz="5953"/>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19014" y="4553344"/>
            <a:ext cx="7825086" cy="1488380"/>
          </a:xfrm>
        </p:spPr>
        <p:txBody>
          <a:bodyPr/>
          <a:lstStyle>
            <a:lvl1pPr marL="0" indent="0">
              <a:buNone/>
              <a:defRPr sz="2381">
                <a:solidFill>
                  <a:schemeClr val="tx1"/>
                </a:solidFill>
              </a:defRPr>
            </a:lvl1pPr>
            <a:lvl2pPr marL="453588" indent="0">
              <a:buNone/>
              <a:defRPr sz="1984">
                <a:solidFill>
                  <a:schemeClr val="tx1">
                    <a:tint val="75000"/>
                  </a:schemeClr>
                </a:solidFill>
              </a:defRPr>
            </a:lvl2pPr>
            <a:lvl3pPr marL="907176" indent="0">
              <a:buNone/>
              <a:defRPr sz="1786">
                <a:solidFill>
                  <a:schemeClr val="tx1">
                    <a:tint val="75000"/>
                  </a:schemeClr>
                </a:solidFill>
              </a:defRPr>
            </a:lvl3pPr>
            <a:lvl4pPr marL="1360764" indent="0">
              <a:buNone/>
              <a:defRPr sz="1587">
                <a:solidFill>
                  <a:schemeClr val="tx1">
                    <a:tint val="75000"/>
                  </a:schemeClr>
                </a:solidFill>
              </a:defRPr>
            </a:lvl4pPr>
            <a:lvl5pPr marL="1814352" indent="0">
              <a:buNone/>
              <a:defRPr sz="1587">
                <a:solidFill>
                  <a:schemeClr val="tx1">
                    <a:tint val="75000"/>
                  </a:schemeClr>
                </a:solidFill>
              </a:defRPr>
            </a:lvl5pPr>
            <a:lvl6pPr marL="2267941" indent="0">
              <a:buNone/>
              <a:defRPr sz="1587">
                <a:solidFill>
                  <a:schemeClr val="tx1">
                    <a:tint val="75000"/>
                  </a:schemeClr>
                </a:solidFill>
              </a:defRPr>
            </a:lvl6pPr>
            <a:lvl7pPr marL="2721529" indent="0">
              <a:buNone/>
              <a:defRPr sz="1587">
                <a:solidFill>
                  <a:schemeClr val="tx1">
                    <a:tint val="75000"/>
                  </a:schemeClr>
                </a:solidFill>
              </a:defRPr>
            </a:lvl7pPr>
            <a:lvl8pPr marL="3175117" indent="0">
              <a:buNone/>
              <a:defRPr sz="1587">
                <a:solidFill>
                  <a:schemeClr val="tx1">
                    <a:tint val="75000"/>
                  </a:schemeClr>
                </a:solidFill>
              </a:defRPr>
            </a:lvl8pPr>
            <a:lvl9pPr marL="3628705" indent="0">
              <a:buNone/>
              <a:defRPr sz="1587">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C20D571-3F79-40F3-81D7-FCBC3415E9ED}"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41D7900-69EC-4BE7-BC98-7FF52E04660C}" type="slidenum">
              <a:rPr kumimoji="1" lang="ja-JP" altLang="en-US" smtClean="0"/>
              <a:t>‹#›</a:t>
            </a:fld>
            <a:endParaRPr kumimoji="1" lang="ja-JP" altLang="en-US"/>
          </a:p>
        </p:txBody>
      </p:sp>
    </p:spTree>
    <p:extLst>
      <p:ext uri="{BB962C8B-B14F-4D97-AF65-F5344CB8AC3E}">
        <p14:creationId xmlns:p14="http://schemas.microsoft.com/office/powerpoint/2010/main" val="2922330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3739" y="1811257"/>
            <a:ext cx="3855839" cy="431709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592985" y="1811257"/>
            <a:ext cx="3855839" cy="431709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C20D571-3F79-40F3-81D7-FCBC3415E9ED}" type="datetimeFigureOut">
              <a:rPr kumimoji="1" lang="ja-JP" altLang="en-US" smtClean="0"/>
              <a:t>2026/7/24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41D7900-69EC-4BE7-BC98-7FF52E04660C}" type="slidenum">
              <a:rPr kumimoji="1" lang="ja-JP" altLang="en-US" smtClean="0"/>
              <a:t>‹#›</a:t>
            </a:fld>
            <a:endParaRPr kumimoji="1" lang="ja-JP" altLang="en-US"/>
          </a:p>
        </p:txBody>
      </p:sp>
    </p:spTree>
    <p:extLst>
      <p:ext uri="{BB962C8B-B14F-4D97-AF65-F5344CB8AC3E}">
        <p14:creationId xmlns:p14="http://schemas.microsoft.com/office/powerpoint/2010/main" val="4275346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4920" y="362253"/>
            <a:ext cx="7825086" cy="131513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4921" y="1667931"/>
            <a:ext cx="3838119" cy="817428"/>
          </a:xfrm>
        </p:spPr>
        <p:txBody>
          <a:bodyPr anchor="b"/>
          <a:lstStyle>
            <a:lvl1pPr marL="0" indent="0">
              <a:buNone/>
              <a:defRPr sz="2381" b="1"/>
            </a:lvl1pPr>
            <a:lvl2pPr marL="453588" indent="0">
              <a:buNone/>
              <a:defRPr sz="1984" b="1"/>
            </a:lvl2pPr>
            <a:lvl3pPr marL="907176" indent="0">
              <a:buNone/>
              <a:defRPr sz="1786" b="1"/>
            </a:lvl3pPr>
            <a:lvl4pPr marL="1360764" indent="0">
              <a:buNone/>
              <a:defRPr sz="1587" b="1"/>
            </a:lvl4pPr>
            <a:lvl5pPr marL="1814352" indent="0">
              <a:buNone/>
              <a:defRPr sz="1587" b="1"/>
            </a:lvl5pPr>
            <a:lvl6pPr marL="2267941" indent="0">
              <a:buNone/>
              <a:defRPr sz="1587" b="1"/>
            </a:lvl6pPr>
            <a:lvl7pPr marL="2721529" indent="0">
              <a:buNone/>
              <a:defRPr sz="1587" b="1"/>
            </a:lvl7pPr>
            <a:lvl8pPr marL="3175117" indent="0">
              <a:buNone/>
              <a:defRPr sz="1587" b="1"/>
            </a:lvl8pPr>
            <a:lvl9pPr marL="3628705" indent="0">
              <a:buNone/>
              <a:defRPr sz="1587" b="1"/>
            </a:lvl9pPr>
          </a:lstStyle>
          <a:p>
            <a:pPr lvl="0"/>
            <a:r>
              <a:rPr lang="ja-JP" altLang="en-US"/>
              <a:t>マスター テキストの書式設定</a:t>
            </a:r>
          </a:p>
        </p:txBody>
      </p:sp>
      <p:sp>
        <p:nvSpPr>
          <p:cNvPr id="4" name="Content Placeholder 3"/>
          <p:cNvSpPr>
            <a:spLocks noGrp="1"/>
          </p:cNvSpPr>
          <p:nvPr>
            <p:ph sz="half" idx="2"/>
          </p:nvPr>
        </p:nvSpPr>
        <p:spPr>
          <a:xfrm>
            <a:off x="624921" y="2485359"/>
            <a:ext cx="3838119" cy="36555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592986" y="1667931"/>
            <a:ext cx="3857021" cy="817428"/>
          </a:xfrm>
        </p:spPr>
        <p:txBody>
          <a:bodyPr anchor="b"/>
          <a:lstStyle>
            <a:lvl1pPr marL="0" indent="0">
              <a:buNone/>
              <a:defRPr sz="2381" b="1"/>
            </a:lvl1pPr>
            <a:lvl2pPr marL="453588" indent="0">
              <a:buNone/>
              <a:defRPr sz="1984" b="1"/>
            </a:lvl2pPr>
            <a:lvl3pPr marL="907176" indent="0">
              <a:buNone/>
              <a:defRPr sz="1786" b="1"/>
            </a:lvl3pPr>
            <a:lvl4pPr marL="1360764" indent="0">
              <a:buNone/>
              <a:defRPr sz="1587" b="1"/>
            </a:lvl4pPr>
            <a:lvl5pPr marL="1814352" indent="0">
              <a:buNone/>
              <a:defRPr sz="1587" b="1"/>
            </a:lvl5pPr>
            <a:lvl6pPr marL="2267941" indent="0">
              <a:buNone/>
              <a:defRPr sz="1587" b="1"/>
            </a:lvl6pPr>
            <a:lvl7pPr marL="2721529" indent="0">
              <a:buNone/>
              <a:defRPr sz="1587" b="1"/>
            </a:lvl7pPr>
            <a:lvl8pPr marL="3175117" indent="0">
              <a:buNone/>
              <a:defRPr sz="1587" b="1"/>
            </a:lvl8pPr>
            <a:lvl9pPr marL="3628705" indent="0">
              <a:buNone/>
              <a:defRPr sz="1587" b="1"/>
            </a:lvl9pPr>
          </a:lstStyle>
          <a:p>
            <a:pPr lvl="0"/>
            <a:r>
              <a:rPr lang="ja-JP" altLang="en-US"/>
              <a:t>マスター テキストの書式設定</a:t>
            </a:r>
          </a:p>
        </p:txBody>
      </p:sp>
      <p:sp>
        <p:nvSpPr>
          <p:cNvPr id="6" name="Content Placeholder 5"/>
          <p:cNvSpPr>
            <a:spLocks noGrp="1"/>
          </p:cNvSpPr>
          <p:nvPr>
            <p:ph sz="quarter" idx="4"/>
          </p:nvPr>
        </p:nvSpPr>
        <p:spPr>
          <a:xfrm>
            <a:off x="4592986" y="2485359"/>
            <a:ext cx="3857021" cy="36555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C20D571-3F79-40F3-81D7-FCBC3415E9ED}" type="datetimeFigureOut">
              <a:rPr kumimoji="1" lang="ja-JP" altLang="en-US" smtClean="0"/>
              <a:t>2026/7/24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41D7900-69EC-4BE7-BC98-7FF52E04660C}" type="slidenum">
              <a:rPr kumimoji="1" lang="ja-JP" altLang="en-US" smtClean="0"/>
              <a:t>‹#›</a:t>
            </a:fld>
            <a:endParaRPr kumimoji="1" lang="ja-JP" altLang="en-US"/>
          </a:p>
        </p:txBody>
      </p:sp>
    </p:spTree>
    <p:extLst>
      <p:ext uri="{BB962C8B-B14F-4D97-AF65-F5344CB8AC3E}">
        <p14:creationId xmlns:p14="http://schemas.microsoft.com/office/powerpoint/2010/main" val="117170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C20D571-3F79-40F3-81D7-FCBC3415E9ED}" type="datetimeFigureOut">
              <a:rPr kumimoji="1" lang="ja-JP" altLang="en-US" smtClean="0"/>
              <a:t>2026/7/24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41D7900-69EC-4BE7-BC98-7FF52E04660C}" type="slidenum">
              <a:rPr kumimoji="1" lang="ja-JP" altLang="en-US" smtClean="0"/>
              <a:t>‹#›</a:t>
            </a:fld>
            <a:endParaRPr kumimoji="1" lang="ja-JP" altLang="en-US"/>
          </a:p>
        </p:txBody>
      </p:sp>
    </p:spTree>
    <p:extLst>
      <p:ext uri="{BB962C8B-B14F-4D97-AF65-F5344CB8AC3E}">
        <p14:creationId xmlns:p14="http://schemas.microsoft.com/office/powerpoint/2010/main" val="2675509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20D571-3F79-40F3-81D7-FCBC3415E9ED}" type="datetimeFigureOut">
              <a:rPr kumimoji="1" lang="ja-JP" altLang="en-US" smtClean="0"/>
              <a:t>2026/7/24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41D7900-69EC-4BE7-BC98-7FF52E04660C}" type="slidenum">
              <a:rPr kumimoji="1" lang="ja-JP" altLang="en-US" smtClean="0"/>
              <a:t>‹#›</a:t>
            </a:fld>
            <a:endParaRPr kumimoji="1" lang="ja-JP" altLang="en-US"/>
          </a:p>
        </p:txBody>
      </p:sp>
    </p:spTree>
    <p:extLst>
      <p:ext uri="{BB962C8B-B14F-4D97-AF65-F5344CB8AC3E}">
        <p14:creationId xmlns:p14="http://schemas.microsoft.com/office/powerpoint/2010/main" val="3363995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4920" y="453602"/>
            <a:ext cx="2926138" cy="1587606"/>
          </a:xfrm>
        </p:spPr>
        <p:txBody>
          <a:bodyPr anchor="b"/>
          <a:lstStyle>
            <a:lvl1pPr>
              <a:defRPr sz="3175"/>
            </a:lvl1pPr>
          </a:lstStyle>
          <a:p>
            <a:r>
              <a:rPr lang="ja-JP" altLang="en-US"/>
              <a:t>マスター タイトルの書式設定</a:t>
            </a:r>
            <a:endParaRPr lang="en-US" dirty="0"/>
          </a:p>
        </p:txBody>
      </p:sp>
      <p:sp>
        <p:nvSpPr>
          <p:cNvPr id="3" name="Content Placeholder 2"/>
          <p:cNvSpPr>
            <a:spLocks noGrp="1"/>
          </p:cNvSpPr>
          <p:nvPr>
            <p:ph idx="1"/>
          </p:nvPr>
        </p:nvSpPr>
        <p:spPr>
          <a:xfrm>
            <a:off x="3857021" y="979655"/>
            <a:ext cx="4592985" cy="4835268"/>
          </a:xfrm>
        </p:spPr>
        <p:txBody>
          <a:bodyPr/>
          <a:lstStyle>
            <a:lvl1pPr>
              <a:defRPr sz="3175"/>
            </a:lvl1pPr>
            <a:lvl2pPr>
              <a:defRPr sz="2778"/>
            </a:lvl2pPr>
            <a:lvl3pPr>
              <a:defRPr sz="2381"/>
            </a:lvl3pPr>
            <a:lvl4pPr>
              <a:defRPr sz="1984"/>
            </a:lvl4pPr>
            <a:lvl5pPr>
              <a:defRPr sz="1984"/>
            </a:lvl5pPr>
            <a:lvl6pPr>
              <a:defRPr sz="1984"/>
            </a:lvl6pPr>
            <a:lvl7pPr>
              <a:defRPr sz="1984"/>
            </a:lvl7pPr>
            <a:lvl8pPr>
              <a:defRPr sz="1984"/>
            </a:lvl8pPr>
            <a:lvl9pPr>
              <a:defRPr sz="1984"/>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4920" y="2041208"/>
            <a:ext cx="2926138" cy="3781589"/>
          </a:xfrm>
        </p:spPr>
        <p:txBody>
          <a:bodyPr/>
          <a:lstStyle>
            <a:lvl1pPr marL="0" indent="0">
              <a:buNone/>
              <a:defRPr sz="1587"/>
            </a:lvl1pPr>
            <a:lvl2pPr marL="453588" indent="0">
              <a:buNone/>
              <a:defRPr sz="1389"/>
            </a:lvl2pPr>
            <a:lvl3pPr marL="907176" indent="0">
              <a:buNone/>
              <a:defRPr sz="1191"/>
            </a:lvl3pPr>
            <a:lvl4pPr marL="1360764" indent="0">
              <a:buNone/>
              <a:defRPr sz="992"/>
            </a:lvl4pPr>
            <a:lvl5pPr marL="1814352" indent="0">
              <a:buNone/>
              <a:defRPr sz="992"/>
            </a:lvl5pPr>
            <a:lvl6pPr marL="2267941" indent="0">
              <a:buNone/>
              <a:defRPr sz="992"/>
            </a:lvl6pPr>
            <a:lvl7pPr marL="2721529" indent="0">
              <a:buNone/>
              <a:defRPr sz="992"/>
            </a:lvl7pPr>
            <a:lvl8pPr marL="3175117" indent="0">
              <a:buNone/>
              <a:defRPr sz="992"/>
            </a:lvl8pPr>
            <a:lvl9pPr marL="3628705" indent="0">
              <a:buNone/>
              <a:defRPr sz="99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20D571-3F79-40F3-81D7-FCBC3415E9ED}" type="datetimeFigureOut">
              <a:rPr kumimoji="1" lang="ja-JP" altLang="en-US" smtClean="0"/>
              <a:t>2026/7/24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41D7900-69EC-4BE7-BC98-7FF52E04660C}" type="slidenum">
              <a:rPr kumimoji="1" lang="ja-JP" altLang="en-US" smtClean="0"/>
              <a:t>‹#›</a:t>
            </a:fld>
            <a:endParaRPr kumimoji="1" lang="ja-JP" altLang="en-US"/>
          </a:p>
        </p:txBody>
      </p:sp>
    </p:spTree>
    <p:extLst>
      <p:ext uri="{BB962C8B-B14F-4D97-AF65-F5344CB8AC3E}">
        <p14:creationId xmlns:p14="http://schemas.microsoft.com/office/powerpoint/2010/main" val="1419741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4920" y="453602"/>
            <a:ext cx="2926138" cy="1587606"/>
          </a:xfrm>
        </p:spPr>
        <p:txBody>
          <a:bodyPr anchor="b"/>
          <a:lstStyle>
            <a:lvl1pPr>
              <a:defRPr sz="317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57021" y="979655"/>
            <a:ext cx="4592985" cy="4835268"/>
          </a:xfrm>
        </p:spPr>
        <p:txBody>
          <a:bodyPr anchor="t"/>
          <a:lstStyle>
            <a:lvl1pPr marL="0" indent="0">
              <a:buNone/>
              <a:defRPr sz="3175"/>
            </a:lvl1pPr>
            <a:lvl2pPr marL="453588" indent="0">
              <a:buNone/>
              <a:defRPr sz="2778"/>
            </a:lvl2pPr>
            <a:lvl3pPr marL="907176" indent="0">
              <a:buNone/>
              <a:defRPr sz="2381"/>
            </a:lvl3pPr>
            <a:lvl4pPr marL="1360764" indent="0">
              <a:buNone/>
              <a:defRPr sz="1984"/>
            </a:lvl4pPr>
            <a:lvl5pPr marL="1814352" indent="0">
              <a:buNone/>
              <a:defRPr sz="1984"/>
            </a:lvl5pPr>
            <a:lvl6pPr marL="2267941" indent="0">
              <a:buNone/>
              <a:defRPr sz="1984"/>
            </a:lvl6pPr>
            <a:lvl7pPr marL="2721529" indent="0">
              <a:buNone/>
              <a:defRPr sz="1984"/>
            </a:lvl7pPr>
            <a:lvl8pPr marL="3175117" indent="0">
              <a:buNone/>
              <a:defRPr sz="1984"/>
            </a:lvl8pPr>
            <a:lvl9pPr marL="3628705" indent="0">
              <a:buNone/>
              <a:defRPr sz="1984"/>
            </a:lvl9pPr>
          </a:lstStyle>
          <a:p>
            <a:r>
              <a:rPr lang="ja-JP" altLang="en-US"/>
              <a:t>図を追加</a:t>
            </a:r>
            <a:endParaRPr lang="en-US" dirty="0"/>
          </a:p>
        </p:txBody>
      </p:sp>
      <p:sp>
        <p:nvSpPr>
          <p:cNvPr id="4" name="Text Placeholder 3"/>
          <p:cNvSpPr>
            <a:spLocks noGrp="1"/>
          </p:cNvSpPr>
          <p:nvPr>
            <p:ph type="body" sz="half" idx="2"/>
          </p:nvPr>
        </p:nvSpPr>
        <p:spPr>
          <a:xfrm>
            <a:off x="624920" y="2041208"/>
            <a:ext cx="2926138" cy="3781589"/>
          </a:xfrm>
        </p:spPr>
        <p:txBody>
          <a:bodyPr/>
          <a:lstStyle>
            <a:lvl1pPr marL="0" indent="0">
              <a:buNone/>
              <a:defRPr sz="1587"/>
            </a:lvl1pPr>
            <a:lvl2pPr marL="453588" indent="0">
              <a:buNone/>
              <a:defRPr sz="1389"/>
            </a:lvl2pPr>
            <a:lvl3pPr marL="907176" indent="0">
              <a:buNone/>
              <a:defRPr sz="1191"/>
            </a:lvl3pPr>
            <a:lvl4pPr marL="1360764" indent="0">
              <a:buNone/>
              <a:defRPr sz="992"/>
            </a:lvl4pPr>
            <a:lvl5pPr marL="1814352" indent="0">
              <a:buNone/>
              <a:defRPr sz="992"/>
            </a:lvl5pPr>
            <a:lvl6pPr marL="2267941" indent="0">
              <a:buNone/>
              <a:defRPr sz="992"/>
            </a:lvl6pPr>
            <a:lvl7pPr marL="2721529" indent="0">
              <a:buNone/>
              <a:defRPr sz="992"/>
            </a:lvl7pPr>
            <a:lvl8pPr marL="3175117" indent="0">
              <a:buNone/>
              <a:defRPr sz="992"/>
            </a:lvl8pPr>
            <a:lvl9pPr marL="3628705" indent="0">
              <a:buNone/>
              <a:defRPr sz="99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20D571-3F79-40F3-81D7-FCBC3415E9ED}" type="datetimeFigureOut">
              <a:rPr kumimoji="1" lang="ja-JP" altLang="en-US" smtClean="0"/>
              <a:t>2026/7/24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41D7900-69EC-4BE7-BC98-7FF52E04660C}" type="slidenum">
              <a:rPr kumimoji="1" lang="ja-JP" altLang="en-US" smtClean="0"/>
              <a:t>‹#›</a:t>
            </a:fld>
            <a:endParaRPr kumimoji="1" lang="ja-JP" altLang="en-US"/>
          </a:p>
        </p:txBody>
      </p:sp>
    </p:spTree>
    <p:extLst>
      <p:ext uri="{BB962C8B-B14F-4D97-AF65-F5344CB8AC3E}">
        <p14:creationId xmlns:p14="http://schemas.microsoft.com/office/powerpoint/2010/main" val="112680791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739" y="362253"/>
            <a:ext cx="7825086" cy="131513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3739" y="1811257"/>
            <a:ext cx="7825086" cy="4317091"/>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3739" y="6306325"/>
            <a:ext cx="2041327" cy="362251"/>
          </a:xfrm>
          <a:prstGeom prst="rect">
            <a:avLst/>
          </a:prstGeom>
        </p:spPr>
        <p:txBody>
          <a:bodyPr vert="horz" lIns="91440" tIns="45720" rIns="91440" bIns="45720" rtlCol="0" anchor="ctr"/>
          <a:lstStyle>
            <a:lvl1pPr algn="l">
              <a:defRPr sz="1191">
                <a:solidFill>
                  <a:schemeClr val="tx1">
                    <a:tint val="75000"/>
                  </a:schemeClr>
                </a:solidFill>
              </a:defRPr>
            </a:lvl1pPr>
          </a:lstStyle>
          <a:p>
            <a:fld id="{4C20D571-3F79-40F3-81D7-FCBC3415E9ED}" type="datetimeFigureOut">
              <a:rPr kumimoji="1" lang="ja-JP" altLang="en-US" smtClean="0"/>
              <a:t>2026/7/24</a:t>
            </a:fld>
            <a:endParaRPr kumimoji="1" lang="ja-JP" altLang="en-US"/>
          </a:p>
        </p:txBody>
      </p:sp>
      <p:sp>
        <p:nvSpPr>
          <p:cNvPr id="5" name="Footer Placeholder 4"/>
          <p:cNvSpPr>
            <a:spLocks noGrp="1"/>
          </p:cNvSpPr>
          <p:nvPr>
            <p:ph type="ftr" sz="quarter" idx="3"/>
          </p:nvPr>
        </p:nvSpPr>
        <p:spPr>
          <a:xfrm>
            <a:off x="3005287" y="6306325"/>
            <a:ext cx="3061990" cy="362251"/>
          </a:xfrm>
          <a:prstGeom prst="rect">
            <a:avLst/>
          </a:prstGeom>
        </p:spPr>
        <p:txBody>
          <a:bodyPr vert="horz" lIns="91440" tIns="45720" rIns="91440" bIns="45720" rtlCol="0" anchor="ctr"/>
          <a:lstStyle>
            <a:lvl1pPr algn="ctr">
              <a:defRPr sz="1191">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07497" y="6306325"/>
            <a:ext cx="2041327" cy="362251"/>
          </a:xfrm>
          <a:prstGeom prst="rect">
            <a:avLst/>
          </a:prstGeom>
        </p:spPr>
        <p:txBody>
          <a:bodyPr vert="horz" lIns="91440" tIns="45720" rIns="91440" bIns="45720" rtlCol="0" anchor="ctr"/>
          <a:lstStyle>
            <a:lvl1pPr algn="r">
              <a:defRPr sz="1191">
                <a:solidFill>
                  <a:schemeClr val="tx1">
                    <a:tint val="75000"/>
                  </a:schemeClr>
                </a:solidFill>
              </a:defRPr>
            </a:lvl1pPr>
          </a:lstStyle>
          <a:p>
            <a:fld id="{C41D7900-69EC-4BE7-BC98-7FF52E04660C}" type="slidenum">
              <a:rPr kumimoji="1" lang="ja-JP" altLang="en-US" smtClean="0"/>
              <a:t>‹#›</a:t>
            </a:fld>
            <a:endParaRPr kumimoji="1" lang="ja-JP" altLang="en-US"/>
          </a:p>
        </p:txBody>
      </p:sp>
    </p:spTree>
    <p:extLst>
      <p:ext uri="{BB962C8B-B14F-4D97-AF65-F5344CB8AC3E}">
        <p14:creationId xmlns:p14="http://schemas.microsoft.com/office/powerpoint/2010/main" val="230022650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07176" rtl="0" eaLnBrk="1" latinLnBrk="0" hangingPunct="1">
        <a:lnSpc>
          <a:spcPct val="90000"/>
        </a:lnSpc>
        <a:spcBef>
          <a:spcPct val="0"/>
        </a:spcBef>
        <a:buNone/>
        <a:defRPr kumimoji="1" sz="4365" kern="1200">
          <a:solidFill>
            <a:schemeClr val="tx1"/>
          </a:solidFill>
          <a:latin typeface="+mj-lt"/>
          <a:ea typeface="+mj-ea"/>
          <a:cs typeface="+mj-cs"/>
        </a:defRPr>
      </a:lvl1pPr>
    </p:titleStyle>
    <p:bodyStyle>
      <a:lvl1pPr marL="226794" indent="-226794" algn="l" defTabSz="907176" rtl="0" eaLnBrk="1" latinLnBrk="0" hangingPunct="1">
        <a:lnSpc>
          <a:spcPct val="90000"/>
        </a:lnSpc>
        <a:spcBef>
          <a:spcPts val="992"/>
        </a:spcBef>
        <a:buFont typeface="Arial" panose="020B0604020202020204" pitchFamily="34" charset="0"/>
        <a:buChar char="•"/>
        <a:defRPr kumimoji="1" sz="2778" kern="1200">
          <a:solidFill>
            <a:schemeClr val="tx1"/>
          </a:solidFill>
          <a:latin typeface="+mn-lt"/>
          <a:ea typeface="+mn-ea"/>
          <a:cs typeface="+mn-cs"/>
        </a:defRPr>
      </a:lvl1pPr>
      <a:lvl2pPr marL="680382" indent="-226794" algn="l" defTabSz="907176" rtl="0" eaLnBrk="1" latinLnBrk="0" hangingPunct="1">
        <a:lnSpc>
          <a:spcPct val="90000"/>
        </a:lnSpc>
        <a:spcBef>
          <a:spcPts val="496"/>
        </a:spcBef>
        <a:buFont typeface="Arial" panose="020B0604020202020204" pitchFamily="34" charset="0"/>
        <a:buChar char="•"/>
        <a:defRPr kumimoji="1" sz="2381" kern="1200">
          <a:solidFill>
            <a:schemeClr val="tx1"/>
          </a:solidFill>
          <a:latin typeface="+mn-lt"/>
          <a:ea typeface="+mn-ea"/>
          <a:cs typeface="+mn-cs"/>
        </a:defRPr>
      </a:lvl2pPr>
      <a:lvl3pPr marL="1133970" indent="-226794" algn="l" defTabSz="907176" rtl="0" eaLnBrk="1" latinLnBrk="0" hangingPunct="1">
        <a:lnSpc>
          <a:spcPct val="90000"/>
        </a:lnSpc>
        <a:spcBef>
          <a:spcPts val="496"/>
        </a:spcBef>
        <a:buFont typeface="Arial" panose="020B0604020202020204" pitchFamily="34" charset="0"/>
        <a:buChar char="•"/>
        <a:defRPr kumimoji="1" sz="1984" kern="1200">
          <a:solidFill>
            <a:schemeClr val="tx1"/>
          </a:solidFill>
          <a:latin typeface="+mn-lt"/>
          <a:ea typeface="+mn-ea"/>
          <a:cs typeface="+mn-cs"/>
        </a:defRPr>
      </a:lvl3pPr>
      <a:lvl4pPr marL="1587558" indent="-226794" algn="l" defTabSz="907176" rtl="0" eaLnBrk="1" latinLnBrk="0" hangingPunct="1">
        <a:lnSpc>
          <a:spcPct val="90000"/>
        </a:lnSpc>
        <a:spcBef>
          <a:spcPts val="496"/>
        </a:spcBef>
        <a:buFont typeface="Arial" panose="020B0604020202020204" pitchFamily="34" charset="0"/>
        <a:buChar char="•"/>
        <a:defRPr kumimoji="1" sz="1786" kern="1200">
          <a:solidFill>
            <a:schemeClr val="tx1"/>
          </a:solidFill>
          <a:latin typeface="+mn-lt"/>
          <a:ea typeface="+mn-ea"/>
          <a:cs typeface="+mn-cs"/>
        </a:defRPr>
      </a:lvl4pPr>
      <a:lvl5pPr marL="2041147" indent="-226794" algn="l" defTabSz="907176" rtl="0" eaLnBrk="1" latinLnBrk="0" hangingPunct="1">
        <a:lnSpc>
          <a:spcPct val="90000"/>
        </a:lnSpc>
        <a:spcBef>
          <a:spcPts val="496"/>
        </a:spcBef>
        <a:buFont typeface="Arial" panose="020B0604020202020204" pitchFamily="34" charset="0"/>
        <a:buChar char="•"/>
        <a:defRPr kumimoji="1" sz="1786" kern="1200">
          <a:solidFill>
            <a:schemeClr val="tx1"/>
          </a:solidFill>
          <a:latin typeface="+mn-lt"/>
          <a:ea typeface="+mn-ea"/>
          <a:cs typeface="+mn-cs"/>
        </a:defRPr>
      </a:lvl5pPr>
      <a:lvl6pPr marL="2494735" indent="-226794" algn="l" defTabSz="907176" rtl="0" eaLnBrk="1" latinLnBrk="0" hangingPunct="1">
        <a:lnSpc>
          <a:spcPct val="90000"/>
        </a:lnSpc>
        <a:spcBef>
          <a:spcPts val="496"/>
        </a:spcBef>
        <a:buFont typeface="Arial" panose="020B0604020202020204" pitchFamily="34" charset="0"/>
        <a:buChar char="•"/>
        <a:defRPr kumimoji="1" sz="1786" kern="1200">
          <a:solidFill>
            <a:schemeClr val="tx1"/>
          </a:solidFill>
          <a:latin typeface="+mn-lt"/>
          <a:ea typeface="+mn-ea"/>
          <a:cs typeface="+mn-cs"/>
        </a:defRPr>
      </a:lvl6pPr>
      <a:lvl7pPr marL="2948323" indent="-226794" algn="l" defTabSz="907176" rtl="0" eaLnBrk="1" latinLnBrk="0" hangingPunct="1">
        <a:lnSpc>
          <a:spcPct val="90000"/>
        </a:lnSpc>
        <a:spcBef>
          <a:spcPts val="496"/>
        </a:spcBef>
        <a:buFont typeface="Arial" panose="020B0604020202020204" pitchFamily="34" charset="0"/>
        <a:buChar char="•"/>
        <a:defRPr kumimoji="1" sz="1786" kern="1200">
          <a:solidFill>
            <a:schemeClr val="tx1"/>
          </a:solidFill>
          <a:latin typeface="+mn-lt"/>
          <a:ea typeface="+mn-ea"/>
          <a:cs typeface="+mn-cs"/>
        </a:defRPr>
      </a:lvl7pPr>
      <a:lvl8pPr marL="3401911" indent="-226794" algn="l" defTabSz="907176" rtl="0" eaLnBrk="1" latinLnBrk="0" hangingPunct="1">
        <a:lnSpc>
          <a:spcPct val="90000"/>
        </a:lnSpc>
        <a:spcBef>
          <a:spcPts val="496"/>
        </a:spcBef>
        <a:buFont typeface="Arial" panose="020B0604020202020204" pitchFamily="34" charset="0"/>
        <a:buChar char="•"/>
        <a:defRPr kumimoji="1" sz="1786" kern="1200">
          <a:solidFill>
            <a:schemeClr val="tx1"/>
          </a:solidFill>
          <a:latin typeface="+mn-lt"/>
          <a:ea typeface="+mn-ea"/>
          <a:cs typeface="+mn-cs"/>
        </a:defRPr>
      </a:lvl8pPr>
      <a:lvl9pPr marL="3855499" indent="-226794" algn="l" defTabSz="907176" rtl="0" eaLnBrk="1" latinLnBrk="0" hangingPunct="1">
        <a:lnSpc>
          <a:spcPct val="90000"/>
        </a:lnSpc>
        <a:spcBef>
          <a:spcPts val="496"/>
        </a:spcBef>
        <a:buFont typeface="Arial" panose="020B0604020202020204" pitchFamily="34" charset="0"/>
        <a:buChar char="•"/>
        <a:defRPr kumimoji="1" sz="1786" kern="1200">
          <a:solidFill>
            <a:schemeClr val="tx1"/>
          </a:solidFill>
          <a:latin typeface="+mn-lt"/>
          <a:ea typeface="+mn-ea"/>
          <a:cs typeface="+mn-cs"/>
        </a:defRPr>
      </a:lvl9pPr>
    </p:bodyStyle>
    <p:otherStyle>
      <a:defPPr>
        <a:defRPr lang="en-US"/>
      </a:defPPr>
      <a:lvl1pPr marL="0" algn="l" defTabSz="907176" rtl="0" eaLnBrk="1" latinLnBrk="0" hangingPunct="1">
        <a:defRPr kumimoji="1" sz="1786" kern="1200">
          <a:solidFill>
            <a:schemeClr val="tx1"/>
          </a:solidFill>
          <a:latin typeface="+mn-lt"/>
          <a:ea typeface="+mn-ea"/>
          <a:cs typeface="+mn-cs"/>
        </a:defRPr>
      </a:lvl1pPr>
      <a:lvl2pPr marL="453588" algn="l" defTabSz="907176" rtl="0" eaLnBrk="1" latinLnBrk="0" hangingPunct="1">
        <a:defRPr kumimoji="1" sz="1786" kern="1200">
          <a:solidFill>
            <a:schemeClr val="tx1"/>
          </a:solidFill>
          <a:latin typeface="+mn-lt"/>
          <a:ea typeface="+mn-ea"/>
          <a:cs typeface="+mn-cs"/>
        </a:defRPr>
      </a:lvl2pPr>
      <a:lvl3pPr marL="907176" algn="l" defTabSz="907176" rtl="0" eaLnBrk="1" latinLnBrk="0" hangingPunct="1">
        <a:defRPr kumimoji="1" sz="1786" kern="1200">
          <a:solidFill>
            <a:schemeClr val="tx1"/>
          </a:solidFill>
          <a:latin typeface="+mn-lt"/>
          <a:ea typeface="+mn-ea"/>
          <a:cs typeface="+mn-cs"/>
        </a:defRPr>
      </a:lvl3pPr>
      <a:lvl4pPr marL="1360764" algn="l" defTabSz="907176" rtl="0" eaLnBrk="1" latinLnBrk="0" hangingPunct="1">
        <a:defRPr kumimoji="1" sz="1786" kern="1200">
          <a:solidFill>
            <a:schemeClr val="tx1"/>
          </a:solidFill>
          <a:latin typeface="+mn-lt"/>
          <a:ea typeface="+mn-ea"/>
          <a:cs typeface="+mn-cs"/>
        </a:defRPr>
      </a:lvl4pPr>
      <a:lvl5pPr marL="1814352" algn="l" defTabSz="907176" rtl="0" eaLnBrk="1" latinLnBrk="0" hangingPunct="1">
        <a:defRPr kumimoji="1" sz="1786" kern="1200">
          <a:solidFill>
            <a:schemeClr val="tx1"/>
          </a:solidFill>
          <a:latin typeface="+mn-lt"/>
          <a:ea typeface="+mn-ea"/>
          <a:cs typeface="+mn-cs"/>
        </a:defRPr>
      </a:lvl5pPr>
      <a:lvl6pPr marL="2267941" algn="l" defTabSz="907176" rtl="0" eaLnBrk="1" latinLnBrk="0" hangingPunct="1">
        <a:defRPr kumimoji="1" sz="1786" kern="1200">
          <a:solidFill>
            <a:schemeClr val="tx1"/>
          </a:solidFill>
          <a:latin typeface="+mn-lt"/>
          <a:ea typeface="+mn-ea"/>
          <a:cs typeface="+mn-cs"/>
        </a:defRPr>
      </a:lvl6pPr>
      <a:lvl7pPr marL="2721529" algn="l" defTabSz="907176" rtl="0" eaLnBrk="1" latinLnBrk="0" hangingPunct="1">
        <a:defRPr kumimoji="1" sz="1786" kern="1200">
          <a:solidFill>
            <a:schemeClr val="tx1"/>
          </a:solidFill>
          <a:latin typeface="+mn-lt"/>
          <a:ea typeface="+mn-ea"/>
          <a:cs typeface="+mn-cs"/>
        </a:defRPr>
      </a:lvl7pPr>
      <a:lvl8pPr marL="3175117" algn="l" defTabSz="907176" rtl="0" eaLnBrk="1" latinLnBrk="0" hangingPunct="1">
        <a:defRPr kumimoji="1" sz="1786" kern="1200">
          <a:solidFill>
            <a:schemeClr val="tx1"/>
          </a:solidFill>
          <a:latin typeface="+mn-lt"/>
          <a:ea typeface="+mn-ea"/>
          <a:cs typeface="+mn-cs"/>
        </a:defRPr>
      </a:lvl8pPr>
      <a:lvl9pPr marL="3628705" algn="l" defTabSz="907176" rtl="0" eaLnBrk="1" latinLnBrk="0" hangingPunct="1">
        <a:defRPr kumimoji="1" sz="1786"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51000"/>
          </a:schemeClr>
        </a:solidFill>
        <a:effectLst/>
      </p:bgPr>
    </p:bg>
    <p:spTree>
      <p:nvGrpSpPr>
        <p:cNvPr id="1" name=""/>
        <p:cNvGrpSpPr/>
        <p:nvPr/>
      </p:nvGrpSpPr>
      <p:grpSpPr>
        <a:xfrm>
          <a:off x="0" y="0"/>
          <a:ext cx="0" cy="0"/>
          <a:chOff x="0" y="0"/>
          <a:chExt cx="0" cy="0"/>
        </a:xfrm>
      </p:grpSpPr>
      <p:pic>
        <p:nvPicPr>
          <p:cNvPr id="8" name="図 7"/>
          <p:cNvPicPr/>
          <p:nvPr/>
        </p:nvPicPr>
        <p:blipFill rotWithShape="1">
          <a:blip r:embed="rId2"/>
          <a:srcRect l="8653" t="49565" r="52589" b="17980"/>
          <a:stretch/>
        </p:blipFill>
        <p:spPr bwMode="auto">
          <a:xfrm>
            <a:off x="28670" y="0"/>
            <a:ext cx="9001157" cy="6777447"/>
          </a:xfrm>
          <a:prstGeom prst="rect">
            <a:avLst/>
          </a:prstGeom>
          <a:solidFill>
            <a:schemeClr val="bg1"/>
          </a:solidFill>
          <a:ln>
            <a:solidFill>
              <a:schemeClr val="tx1"/>
            </a:solidFill>
          </a:ln>
          <a:extLst>
            <a:ext uri="{53640926-AAD7-44D8-BBD7-CCE9431645EC}">
              <a14:shadowObscured xmlns:a14="http://schemas.microsoft.com/office/drawing/2010/main"/>
            </a:ext>
          </a:extLst>
        </p:spPr>
      </p:pic>
      <p:sp>
        <p:nvSpPr>
          <p:cNvPr id="3" name="角丸四角形 2"/>
          <p:cNvSpPr/>
          <p:nvPr/>
        </p:nvSpPr>
        <p:spPr>
          <a:xfrm>
            <a:off x="21637" y="0"/>
            <a:ext cx="9008190" cy="1121857"/>
          </a:xfrm>
          <a:prstGeom prst="roundRect">
            <a:avLst/>
          </a:prstGeom>
          <a:solidFill>
            <a:srgbClr val="FFFF00">
              <a:alpha val="90000"/>
            </a:srgb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3200" b="1" dirty="0">
                <a:latin typeface="HG丸ｺﾞｼｯｸM-PRO" panose="020F0600000000000000" pitchFamily="50" charset="-128"/>
                <a:ea typeface="HG丸ｺﾞｼｯｸM-PRO" panose="020F0600000000000000" pitchFamily="50" charset="-128"/>
              </a:rPr>
              <a:t>2026</a:t>
            </a:r>
            <a:r>
              <a:rPr lang="ja-JP" altLang="en-US" sz="3200" b="1" dirty="0">
                <a:latin typeface="HG丸ｺﾞｼｯｸM-PRO" panose="020F0600000000000000" pitchFamily="50" charset="-128"/>
                <a:ea typeface="HG丸ｺﾞｼｯｸM-PRO" panose="020F0600000000000000" pitchFamily="50" charset="-128"/>
              </a:rPr>
              <a:t>第</a:t>
            </a:r>
            <a:r>
              <a:rPr lang="en-US" altLang="ja-JP" sz="3200" b="1" dirty="0">
                <a:latin typeface="HG丸ｺﾞｼｯｸM-PRO" panose="020F0600000000000000" pitchFamily="50" charset="-128"/>
                <a:ea typeface="HG丸ｺﾞｼｯｸM-PRO" panose="020F0600000000000000" pitchFamily="50" charset="-128"/>
              </a:rPr>
              <a:t>2</a:t>
            </a:r>
            <a:r>
              <a:rPr lang="ja-JP" altLang="en-US" sz="3200" b="1" dirty="0">
                <a:latin typeface="HG丸ｺﾞｼｯｸM-PRO" panose="020F0600000000000000" pitchFamily="50" charset="-128"/>
                <a:ea typeface="HG丸ｺﾞｼｯｸM-PRO" panose="020F0600000000000000" pitchFamily="50" charset="-128"/>
              </a:rPr>
              <a:t>期 陸運業ゼロ災チャレンジ北海道</a:t>
            </a:r>
            <a:br>
              <a:rPr lang="ja-JP" altLang="en-US" sz="3200" b="1" dirty="0">
                <a:latin typeface="HG丸ｺﾞｼｯｸM-PRO" panose="020F0600000000000000" pitchFamily="50" charset="-128"/>
                <a:ea typeface="HG丸ｺﾞｼｯｸM-PRO" panose="020F0600000000000000" pitchFamily="50" charset="-128"/>
              </a:rPr>
            </a:br>
            <a:r>
              <a:rPr lang="ja-JP" altLang="en-US" sz="3200" b="1" dirty="0">
                <a:latin typeface="HG丸ｺﾞｼｯｸM-PRO" panose="020F0600000000000000" pitchFamily="50" charset="-128"/>
                <a:ea typeface="HG丸ｺﾞｼｯｸM-PRO" panose="020F0600000000000000" pitchFamily="50" charset="-128"/>
              </a:rPr>
              <a:t>に参加しましょう　　</a:t>
            </a:r>
            <a:endParaRPr lang="ja-JP" altLang="en-US" sz="3200" dirty="0">
              <a:latin typeface="HG丸ｺﾞｼｯｸM-PRO" panose="020F0600000000000000" pitchFamily="50" charset="-128"/>
              <a:ea typeface="HG丸ｺﾞｼｯｸM-PRO" panose="020F0600000000000000" pitchFamily="50" charset="-128"/>
            </a:endParaRPr>
          </a:p>
        </p:txBody>
      </p:sp>
      <p:sp>
        <p:nvSpPr>
          <p:cNvPr id="16" name="正方形/長方形 15"/>
          <p:cNvSpPr/>
          <p:nvPr/>
        </p:nvSpPr>
        <p:spPr>
          <a:xfrm>
            <a:off x="35703" y="6435401"/>
            <a:ext cx="8977715" cy="337919"/>
          </a:xfrm>
          <a:prstGeom prst="rect">
            <a:avLst/>
          </a:prstGeom>
          <a:solidFill>
            <a:schemeClr val="bg1">
              <a:alpha val="83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182" dirty="0">
                <a:solidFill>
                  <a:schemeClr val="tx1"/>
                </a:solidFill>
                <a:latin typeface="HG丸ｺﾞｼｯｸM-PRO" panose="020F0600000000000000" pitchFamily="50" charset="-128"/>
                <a:ea typeface="HG丸ｺﾞｼｯｸM-PRO" panose="020F0600000000000000" pitchFamily="50" charset="-128"/>
              </a:rPr>
              <a:t>【</a:t>
            </a:r>
            <a:r>
              <a:rPr lang="ja-JP" altLang="en-US" sz="1084" dirty="0">
                <a:solidFill>
                  <a:schemeClr val="tx1"/>
                </a:solidFill>
                <a:latin typeface="HG丸ｺﾞｼｯｸM-PRO" panose="020F0600000000000000" pitchFamily="50" charset="-128"/>
                <a:ea typeface="HG丸ｺﾞｼｯｸM-PRO" panose="020F0600000000000000" pitchFamily="50" charset="-128"/>
              </a:rPr>
              <a:t>問合せ先</a:t>
            </a:r>
            <a:r>
              <a:rPr lang="en-US" altLang="ja-JP" sz="1084" dirty="0">
                <a:solidFill>
                  <a:schemeClr val="tx1"/>
                </a:solidFill>
                <a:latin typeface="HG丸ｺﾞｼｯｸM-PRO" panose="020F0600000000000000" pitchFamily="50" charset="-128"/>
                <a:ea typeface="HG丸ｺﾞｼｯｸM-PRO" panose="020F0600000000000000" pitchFamily="50" charset="-128"/>
              </a:rPr>
              <a:t>】</a:t>
            </a:r>
            <a:r>
              <a:rPr lang="ja-JP" altLang="en-US" sz="1084" dirty="0">
                <a:solidFill>
                  <a:schemeClr val="tx1"/>
                </a:solidFill>
                <a:latin typeface="HG丸ｺﾞｼｯｸM-PRO" panose="020F0600000000000000" pitchFamily="50" charset="-128"/>
                <a:ea typeface="HG丸ｺﾞｼｯｸM-PRO" panose="020F0600000000000000" pitchFamily="50" charset="-128"/>
              </a:rPr>
              <a:t>　</a:t>
            </a:r>
            <a:r>
              <a:rPr lang="ja-JP" altLang="en-US" sz="1000" dirty="0">
                <a:solidFill>
                  <a:schemeClr val="tx1"/>
                </a:solidFill>
                <a:latin typeface="HG丸ｺﾞｼｯｸM-PRO" panose="020F0600000000000000" pitchFamily="50" charset="-128"/>
                <a:ea typeface="HG丸ｺﾞｼｯｸM-PRO" panose="020F0600000000000000" pitchFamily="50" charset="-128"/>
              </a:rPr>
              <a:t>陸災防北海道支部　</a:t>
            </a:r>
            <a:r>
              <a:rPr lang="en-US" altLang="ja-JP" sz="1000" dirty="0">
                <a:solidFill>
                  <a:schemeClr val="tx1"/>
                </a:solidFill>
                <a:latin typeface="HG丸ｺﾞｼｯｸM-PRO" panose="020F0600000000000000" pitchFamily="50" charset="-128"/>
                <a:ea typeface="HG丸ｺﾞｼｯｸM-PRO" panose="020F0600000000000000" pitchFamily="50" charset="-128"/>
              </a:rPr>
              <a:t>011-511-9795</a:t>
            </a:r>
            <a:r>
              <a:rPr lang="ja-JP" altLang="en-US" sz="1000" dirty="0">
                <a:solidFill>
                  <a:schemeClr val="tx1"/>
                </a:solidFill>
                <a:latin typeface="HG丸ｺﾞｼｯｸM-PRO" panose="020F0600000000000000" pitchFamily="50" charset="-128"/>
                <a:ea typeface="HG丸ｺﾞｼｯｸM-PRO" panose="020F0600000000000000" pitchFamily="50" charset="-128"/>
              </a:rPr>
              <a:t>　又は　厚生労働省北海道労働局労働基準部安全課　</a:t>
            </a:r>
            <a:r>
              <a:rPr lang="en-US" altLang="ja-JP" sz="1000" dirty="0">
                <a:solidFill>
                  <a:schemeClr val="tx1"/>
                </a:solidFill>
                <a:latin typeface="HG丸ｺﾞｼｯｸM-PRO" panose="020F0600000000000000" pitchFamily="50" charset="-128"/>
                <a:ea typeface="HG丸ｺﾞｼｯｸM-PRO" panose="020F0600000000000000" pitchFamily="50" charset="-128"/>
              </a:rPr>
              <a:t>011-7</a:t>
            </a:r>
            <a:r>
              <a:rPr lang="ja-JP" altLang="en-US" sz="1000" dirty="0">
                <a:solidFill>
                  <a:schemeClr val="tx1"/>
                </a:solidFill>
                <a:latin typeface="HG丸ｺﾞｼｯｸM-PRO" panose="020F0600000000000000" pitchFamily="50" charset="-128"/>
                <a:ea typeface="HG丸ｺﾞｼｯｸM-PRO" panose="020F0600000000000000" pitchFamily="50" charset="-128"/>
              </a:rPr>
              <a:t>８８</a:t>
            </a:r>
            <a:r>
              <a:rPr lang="en-US" altLang="ja-JP" sz="1000" dirty="0">
                <a:solidFill>
                  <a:schemeClr val="tx1"/>
                </a:solidFill>
                <a:latin typeface="HG丸ｺﾞｼｯｸM-PRO" panose="020F0600000000000000" pitchFamily="50" charset="-128"/>
                <a:ea typeface="HG丸ｺﾞｼｯｸM-PRO" panose="020F0600000000000000" pitchFamily="50" charset="-128"/>
              </a:rPr>
              <a:t>-</a:t>
            </a:r>
            <a:r>
              <a:rPr lang="ja-JP" altLang="en-US" sz="1000">
                <a:solidFill>
                  <a:schemeClr val="tx1"/>
                </a:solidFill>
                <a:latin typeface="HG丸ｺﾞｼｯｸM-PRO" panose="020F0600000000000000" pitchFamily="50" charset="-128"/>
                <a:ea typeface="HG丸ｺﾞｼｯｸM-PRO" panose="020F0600000000000000" pitchFamily="50" charset="-128"/>
              </a:rPr>
              <a:t>６３７１</a:t>
            </a:r>
            <a:r>
              <a:rPr lang="ja-JP" altLang="en-US" sz="1084" dirty="0">
                <a:solidFill>
                  <a:schemeClr val="tx1"/>
                </a:solidFill>
                <a:latin typeface="HG丸ｺﾞｼｯｸM-PRO" panose="020F0600000000000000" pitchFamily="50" charset="-128"/>
                <a:ea typeface="HG丸ｺﾞｼｯｸM-PRO" panose="020F0600000000000000" pitchFamily="50" charset="-128"/>
              </a:rPr>
              <a:t>　</a:t>
            </a:r>
            <a:r>
              <a:rPr lang="ja-JP" altLang="en-US" sz="1182" dirty="0">
                <a:solidFill>
                  <a:schemeClr val="tx1"/>
                </a:solidFill>
              </a:rPr>
              <a:t>　　</a:t>
            </a:r>
          </a:p>
        </p:txBody>
      </p:sp>
      <p:sp>
        <p:nvSpPr>
          <p:cNvPr id="2" name="テキスト ボックス 1"/>
          <p:cNvSpPr txBox="1"/>
          <p:nvPr/>
        </p:nvSpPr>
        <p:spPr>
          <a:xfrm>
            <a:off x="6961765" y="621137"/>
            <a:ext cx="1762727" cy="455830"/>
          </a:xfrm>
          <a:prstGeom prst="rect">
            <a:avLst/>
          </a:prstGeom>
          <a:noFill/>
        </p:spPr>
        <p:txBody>
          <a:bodyPr wrap="square" rtlCol="0">
            <a:spAutoFit/>
          </a:bodyPr>
          <a:lstStyle/>
          <a:p>
            <a:pPr algn="ctr"/>
            <a:r>
              <a:rPr lang="ja-JP" altLang="en-US" sz="2362" b="1" dirty="0">
                <a:solidFill>
                  <a:srgbClr val="FF0000"/>
                </a:solidFill>
                <a:latin typeface="HG丸ｺﾞｼｯｸM-PRO" panose="020F0600000000000000" pitchFamily="50" charset="-128"/>
                <a:ea typeface="HG丸ｺﾞｼｯｸM-PRO" panose="020F0600000000000000" pitchFamily="50" charset="-128"/>
              </a:rPr>
              <a:t>参加費無料</a:t>
            </a:r>
          </a:p>
        </p:txBody>
      </p:sp>
      <p:sp>
        <p:nvSpPr>
          <p:cNvPr id="5" name="正方形/長方形 4"/>
          <p:cNvSpPr/>
          <p:nvPr/>
        </p:nvSpPr>
        <p:spPr>
          <a:xfrm>
            <a:off x="21637" y="1121857"/>
            <a:ext cx="9022255" cy="5289541"/>
          </a:xfrm>
          <a:prstGeom prst="rect">
            <a:avLst/>
          </a:prstGeom>
          <a:solidFill>
            <a:schemeClr val="bg1">
              <a:alpha val="7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772" b="1" dirty="0">
                <a:solidFill>
                  <a:schemeClr val="tx1"/>
                </a:solidFill>
                <a:latin typeface="HG丸ｺﾞｼｯｸM-PRO" panose="020F0600000000000000" pitchFamily="50" charset="-128"/>
                <a:ea typeface="HG丸ｺﾞｼｯｸM-PRO" panose="020F0600000000000000" pitchFamily="50" charset="-128"/>
              </a:rPr>
              <a:t>1 </a:t>
            </a:r>
            <a:r>
              <a:rPr lang="ja-JP" altLang="en-US" sz="1772" b="1" dirty="0">
                <a:solidFill>
                  <a:schemeClr val="tx1"/>
                </a:solidFill>
                <a:latin typeface="HG丸ｺﾞｼｯｸM-PRO" panose="020F0600000000000000" pitchFamily="50" charset="-128"/>
                <a:ea typeface="HG丸ｺﾞｼｯｸM-PRO" panose="020F0600000000000000" pitchFamily="50" charset="-128"/>
              </a:rPr>
              <a:t>目的</a:t>
            </a:r>
          </a:p>
          <a:p>
            <a:r>
              <a:rPr lang="ja-JP" altLang="en-US" sz="1772" b="1" dirty="0">
                <a:solidFill>
                  <a:schemeClr val="tx1"/>
                </a:solidFill>
                <a:latin typeface="HG丸ｺﾞｼｯｸM-PRO" panose="020F0600000000000000" pitchFamily="50" charset="-128"/>
                <a:ea typeface="HG丸ｺﾞｼｯｸM-PRO" panose="020F0600000000000000" pitchFamily="50" charset="-128"/>
              </a:rPr>
              <a:t>　　陸運業ゼロ災チャレンジ北海道に参加し、陸運事業者の自主的安全衛生意識の高</a:t>
            </a:r>
            <a:endParaRPr lang="en-US" altLang="ja-JP" sz="1772" b="1" dirty="0">
              <a:solidFill>
                <a:schemeClr val="tx1"/>
              </a:solidFill>
              <a:latin typeface="HG丸ｺﾞｼｯｸM-PRO" panose="020F0600000000000000" pitchFamily="50" charset="-128"/>
              <a:ea typeface="HG丸ｺﾞｼｯｸM-PRO" panose="020F0600000000000000" pitchFamily="50" charset="-128"/>
            </a:endParaRPr>
          </a:p>
          <a:p>
            <a:r>
              <a:rPr lang="ja-JP" altLang="en-US" sz="1772" b="1" dirty="0">
                <a:solidFill>
                  <a:schemeClr val="tx1"/>
                </a:solidFill>
                <a:latin typeface="HG丸ｺﾞｼｯｸM-PRO" panose="020F0600000000000000" pitchFamily="50" charset="-128"/>
                <a:ea typeface="HG丸ｺﾞｼｯｸM-PRO" panose="020F0600000000000000" pitchFamily="50" charset="-128"/>
              </a:rPr>
              <a:t>　揚を図るとともに、無災害を継続することを目的とします。</a:t>
            </a:r>
          </a:p>
          <a:p>
            <a:r>
              <a:rPr lang="en-US" altLang="ja-JP" sz="1772" b="1" dirty="0">
                <a:solidFill>
                  <a:schemeClr val="tx1"/>
                </a:solidFill>
                <a:latin typeface="HG丸ｺﾞｼｯｸM-PRO" panose="020F0600000000000000" pitchFamily="50" charset="-128"/>
                <a:ea typeface="HG丸ｺﾞｼｯｸM-PRO" panose="020F0600000000000000" pitchFamily="50" charset="-128"/>
              </a:rPr>
              <a:t>2 </a:t>
            </a:r>
            <a:r>
              <a:rPr lang="ja-JP" altLang="en-US" sz="1772" b="1" dirty="0">
                <a:solidFill>
                  <a:schemeClr val="tx1"/>
                </a:solidFill>
                <a:latin typeface="HG丸ｺﾞｼｯｸM-PRO" panose="020F0600000000000000" pitchFamily="50" charset="-128"/>
                <a:ea typeface="HG丸ｺﾞｼｯｸM-PRO" panose="020F0600000000000000" pitchFamily="50" charset="-128"/>
              </a:rPr>
              <a:t>参加資格</a:t>
            </a:r>
          </a:p>
          <a:p>
            <a:r>
              <a:rPr lang="ja-JP" altLang="en-US" sz="1772" b="1" dirty="0">
                <a:solidFill>
                  <a:schemeClr val="tx1"/>
                </a:solidFill>
                <a:latin typeface="HG丸ｺﾞｼｯｸM-PRO" panose="020F0600000000000000" pitchFamily="50" charset="-128"/>
                <a:ea typeface="HG丸ｺﾞｼｯｸM-PRO" panose="020F0600000000000000" pitchFamily="50" charset="-128"/>
              </a:rPr>
              <a:t>　　北海道内に本支店・営業所等の事業場がある道路貨物運送業者及び陸上貨物運送</a:t>
            </a:r>
          </a:p>
          <a:p>
            <a:r>
              <a:rPr lang="ja-JP" altLang="en-US" sz="1772" b="1" dirty="0">
                <a:solidFill>
                  <a:schemeClr val="tx1"/>
                </a:solidFill>
                <a:latin typeface="HG丸ｺﾞｼｯｸM-PRO" panose="020F0600000000000000" pitchFamily="50" charset="-128"/>
                <a:ea typeface="HG丸ｺﾞｼｯｸM-PRO" panose="020F0600000000000000" pitchFamily="50" charset="-128"/>
              </a:rPr>
              <a:t>　業者が対象です。</a:t>
            </a:r>
          </a:p>
          <a:p>
            <a:r>
              <a:rPr lang="ja-JP" altLang="en-US" sz="1772" b="1" dirty="0">
                <a:solidFill>
                  <a:schemeClr val="tx1"/>
                </a:solidFill>
                <a:latin typeface="HG丸ｺﾞｼｯｸM-PRO" panose="020F0600000000000000" pitchFamily="50" charset="-128"/>
                <a:ea typeface="HG丸ｺﾞｼｯｸM-PRO" panose="020F0600000000000000" pitchFamily="50" charset="-128"/>
              </a:rPr>
              <a:t>３ チャレンジ期間</a:t>
            </a:r>
          </a:p>
          <a:p>
            <a:r>
              <a:rPr lang="ja-JP" altLang="en-US" sz="1700" b="1" dirty="0">
                <a:solidFill>
                  <a:schemeClr val="tx1"/>
                </a:solidFill>
                <a:latin typeface="HG丸ｺﾞｼｯｸM-PRO" panose="020F0600000000000000" pitchFamily="50" charset="-128"/>
                <a:ea typeface="HG丸ｺﾞｼｯｸM-PRO" panose="020F0600000000000000" pitchFamily="50" charset="-128"/>
              </a:rPr>
              <a:t>　　令和</a:t>
            </a:r>
            <a:r>
              <a:rPr lang="en-US" altLang="ja-JP" sz="1700" b="1" dirty="0">
                <a:solidFill>
                  <a:schemeClr val="tx1"/>
                </a:solidFill>
                <a:latin typeface="HG丸ｺﾞｼｯｸM-PRO" panose="020F0600000000000000" pitchFamily="50" charset="-128"/>
                <a:ea typeface="HG丸ｺﾞｼｯｸM-PRO" panose="020F0600000000000000" pitchFamily="50" charset="-128"/>
              </a:rPr>
              <a:t>8</a:t>
            </a:r>
            <a:r>
              <a:rPr lang="ja-JP" altLang="en-US" sz="1700" b="1" dirty="0">
                <a:solidFill>
                  <a:schemeClr val="tx1"/>
                </a:solidFill>
                <a:latin typeface="HG丸ｺﾞｼｯｸM-PRO" panose="020F0600000000000000" pitchFamily="50" charset="-128"/>
                <a:ea typeface="HG丸ｺﾞｼｯｸM-PRO" panose="020F0600000000000000" pitchFamily="50" charset="-128"/>
              </a:rPr>
              <a:t>年</a:t>
            </a:r>
            <a:r>
              <a:rPr lang="en-US" altLang="ja-JP" sz="1700" b="1" dirty="0">
                <a:solidFill>
                  <a:schemeClr val="tx1"/>
                </a:solidFill>
                <a:latin typeface="HG丸ｺﾞｼｯｸM-PRO" panose="020F0600000000000000" pitchFamily="50" charset="-128"/>
                <a:ea typeface="HG丸ｺﾞｼｯｸM-PRO" panose="020F0600000000000000" pitchFamily="50" charset="-128"/>
              </a:rPr>
              <a:t>8</a:t>
            </a:r>
            <a:r>
              <a:rPr lang="ja-JP" altLang="en-US" sz="1700" b="1" dirty="0">
                <a:solidFill>
                  <a:schemeClr val="tx1"/>
                </a:solidFill>
                <a:latin typeface="HG丸ｺﾞｼｯｸM-PRO" panose="020F0600000000000000" pitchFamily="50" charset="-128"/>
                <a:ea typeface="HG丸ｺﾞｼｯｸM-PRO" panose="020F0600000000000000" pitchFamily="50" charset="-128"/>
              </a:rPr>
              <a:t>月１日～令和</a:t>
            </a:r>
            <a:r>
              <a:rPr lang="en-US" altLang="ja-JP" sz="1700" b="1" dirty="0">
                <a:solidFill>
                  <a:schemeClr val="tx1"/>
                </a:solidFill>
                <a:latin typeface="HG丸ｺﾞｼｯｸM-PRO" panose="020F0600000000000000" pitchFamily="50" charset="-128"/>
                <a:ea typeface="HG丸ｺﾞｼｯｸM-PRO" panose="020F0600000000000000" pitchFamily="50" charset="-128"/>
              </a:rPr>
              <a:t>9</a:t>
            </a:r>
            <a:r>
              <a:rPr lang="ja-JP" altLang="en-US" sz="1700" b="1" dirty="0">
                <a:solidFill>
                  <a:schemeClr val="tx1"/>
                </a:solidFill>
                <a:latin typeface="HG丸ｺﾞｼｯｸM-PRO" panose="020F0600000000000000" pitchFamily="50" charset="-128"/>
                <a:ea typeface="HG丸ｺﾞｼｯｸM-PRO" panose="020F0600000000000000" pitchFamily="50" charset="-128"/>
              </a:rPr>
              <a:t>年</a:t>
            </a:r>
            <a:r>
              <a:rPr lang="en-US" altLang="ja-JP" sz="1700" b="1">
                <a:solidFill>
                  <a:schemeClr val="tx1"/>
                </a:solidFill>
                <a:latin typeface="HG丸ｺﾞｼｯｸM-PRO" panose="020F0600000000000000" pitchFamily="50" charset="-128"/>
                <a:ea typeface="HG丸ｺﾞｼｯｸM-PRO" panose="020F0600000000000000" pitchFamily="50" charset="-128"/>
              </a:rPr>
              <a:t>1</a:t>
            </a:r>
            <a:r>
              <a:rPr lang="ja-JP" altLang="en-US" sz="1700" b="1">
                <a:solidFill>
                  <a:schemeClr val="tx1"/>
                </a:solidFill>
                <a:latin typeface="HG丸ｺﾞｼｯｸM-PRO" panose="020F0600000000000000" pitchFamily="50" charset="-128"/>
                <a:ea typeface="HG丸ｺﾞｼｯｸM-PRO" panose="020F0600000000000000" pitchFamily="50" charset="-128"/>
              </a:rPr>
              <a:t>月</a:t>
            </a:r>
            <a:r>
              <a:rPr lang="en-US" altLang="ja-JP" sz="1700" b="1" dirty="0">
                <a:solidFill>
                  <a:schemeClr val="tx1"/>
                </a:solidFill>
                <a:latin typeface="HG丸ｺﾞｼｯｸM-PRO" panose="020F0600000000000000" pitchFamily="50" charset="-128"/>
                <a:ea typeface="HG丸ｺﾞｼｯｸM-PRO" panose="020F0600000000000000" pitchFamily="50" charset="-128"/>
              </a:rPr>
              <a:t>31</a:t>
            </a:r>
            <a:r>
              <a:rPr lang="ja-JP" altLang="en-US" sz="1700" b="1" dirty="0">
                <a:solidFill>
                  <a:schemeClr val="tx1"/>
                </a:solidFill>
                <a:latin typeface="HG丸ｺﾞｼｯｸM-PRO" panose="020F0600000000000000" pitchFamily="50" charset="-128"/>
                <a:ea typeface="HG丸ｺﾞｼｯｸM-PRO" panose="020F0600000000000000" pitchFamily="50" charset="-128"/>
              </a:rPr>
              <a:t>日</a:t>
            </a:r>
            <a:endParaRPr lang="en-US" altLang="ja-JP" sz="1700" b="1" dirty="0">
              <a:solidFill>
                <a:schemeClr val="tx1"/>
              </a:solidFill>
              <a:latin typeface="HG丸ｺﾞｼｯｸM-PRO" panose="020F0600000000000000" pitchFamily="50" charset="-128"/>
              <a:ea typeface="HG丸ｺﾞｼｯｸM-PRO" panose="020F0600000000000000" pitchFamily="50" charset="-128"/>
            </a:endParaRPr>
          </a:p>
          <a:p>
            <a:r>
              <a:rPr lang="ja-JP" altLang="en-US" sz="1700" b="1" dirty="0">
                <a:solidFill>
                  <a:schemeClr val="tx1"/>
                </a:solidFill>
                <a:latin typeface="HG丸ｺﾞｼｯｸM-PRO" panose="020F0600000000000000" pitchFamily="50" charset="-128"/>
                <a:ea typeface="HG丸ｺﾞｼｯｸM-PRO" panose="020F0600000000000000" pitchFamily="50" charset="-128"/>
              </a:rPr>
              <a:t>　　</a:t>
            </a:r>
            <a:r>
              <a:rPr lang="ja-JP" altLang="en-US" sz="1772" b="1" dirty="0">
                <a:solidFill>
                  <a:schemeClr val="tx1"/>
                </a:solidFill>
                <a:latin typeface="HG丸ｺﾞｼｯｸM-PRO" panose="020F0600000000000000" pitchFamily="50" charset="-128"/>
                <a:ea typeface="HG丸ｺﾞｼｯｸM-PRO" panose="020F0600000000000000" pitchFamily="50" charset="-128"/>
              </a:rPr>
              <a:t>なお、期間中であれば再申込み</a:t>
            </a:r>
            <a:r>
              <a:rPr lang="en-US" altLang="ja-JP" sz="1772" b="1" dirty="0">
                <a:solidFill>
                  <a:schemeClr val="tx1"/>
                </a:solidFill>
                <a:latin typeface="HG丸ｺﾞｼｯｸM-PRO" panose="020F0600000000000000" pitchFamily="50" charset="-128"/>
                <a:ea typeface="HG丸ｺﾞｼｯｸM-PRO" panose="020F0600000000000000" pitchFamily="50" charset="-128"/>
              </a:rPr>
              <a:t>(</a:t>
            </a:r>
            <a:r>
              <a:rPr lang="ja-JP" altLang="en-US" sz="1772" b="1" dirty="0">
                <a:solidFill>
                  <a:schemeClr val="tx1"/>
                </a:solidFill>
                <a:latin typeface="HG丸ｺﾞｼｯｸM-PRO" panose="020F0600000000000000" pitchFamily="50" charset="-128"/>
                <a:ea typeface="HG丸ｺﾞｼｯｸM-PRO" panose="020F0600000000000000" pitchFamily="50" charset="-128"/>
              </a:rPr>
              <a:t>チャレンジ</a:t>
            </a:r>
            <a:r>
              <a:rPr lang="en-US" altLang="ja-JP" sz="1772" b="1" dirty="0">
                <a:solidFill>
                  <a:schemeClr val="tx1"/>
                </a:solidFill>
                <a:latin typeface="HG丸ｺﾞｼｯｸM-PRO" panose="020F0600000000000000" pitchFamily="50" charset="-128"/>
                <a:ea typeface="HG丸ｺﾞｼｯｸM-PRO" panose="020F0600000000000000" pitchFamily="50" charset="-128"/>
              </a:rPr>
              <a:t>)</a:t>
            </a:r>
            <a:r>
              <a:rPr lang="ja-JP" altLang="en-US" sz="1772" b="1" dirty="0">
                <a:solidFill>
                  <a:schemeClr val="tx1"/>
                </a:solidFill>
                <a:latin typeface="HG丸ｺﾞｼｯｸM-PRO" panose="020F0600000000000000" pitchFamily="50" charset="-128"/>
                <a:ea typeface="HG丸ｺﾞｼｯｸM-PRO" panose="020F0600000000000000" pitchFamily="50" charset="-128"/>
              </a:rPr>
              <a:t>が可能です。</a:t>
            </a:r>
          </a:p>
          <a:p>
            <a:r>
              <a:rPr lang="ja-JP" altLang="en-US" sz="1772" b="1" dirty="0">
                <a:solidFill>
                  <a:schemeClr val="tx1"/>
                </a:solidFill>
                <a:latin typeface="HG丸ｺﾞｼｯｸM-PRO" panose="020F0600000000000000" pitchFamily="50" charset="-128"/>
                <a:ea typeface="HG丸ｺﾞｼｯｸM-PRO" panose="020F0600000000000000" pitchFamily="50" charset="-128"/>
              </a:rPr>
              <a:t>４ 参加方法・参加費</a:t>
            </a:r>
          </a:p>
          <a:p>
            <a:r>
              <a:rPr lang="ja-JP" altLang="en-US" sz="1772" b="1" dirty="0">
                <a:solidFill>
                  <a:schemeClr val="tx1"/>
                </a:solidFill>
                <a:latin typeface="HG丸ｺﾞｼｯｸM-PRO" panose="020F0600000000000000" pitchFamily="50" charset="-128"/>
                <a:ea typeface="HG丸ｺﾞｼｯｸM-PRO" panose="020F0600000000000000" pitchFamily="50" charset="-128"/>
              </a:rPr>
              <a:t>　　陸災防北海道支部へ所定の参加申込用紙により申し込んでください。</a:t>
            </a:r>
            <a:r>
              <a:rPr lang="en-US" altLang="ja-JP" sz="1772" b="1" dirty="0">
                <a:solidFill>
                  <a:schemeClr val="tx1"/>
                </a:solidFill>
                <a:latin typeface="HG丸ｺﾞｼｯｸM-PRO" panose="020F0600000000000000" pitchFamily="50" charset="-128"/>
                <a:ea typeface="HG丸ｺﾞｼｯｸM-PRO" panose="020F0600000000000000" pitchFamily="50" charset="-128"/>
              </a:rPr>
              <a:t>(</a:t>
            </a:r>
            <a:r>
              <a:rPr lang="ja-JP" altLang="en-US" sz="1772" b="1" dirty="0">
                <a:solidFill>
                  <a:schemeClr val="tx1"/>
                </a:solidFill>
                <a:latin typeface="HG丸ｺﾞｼｯｸM-PRO" panose="020F0600000000000000" pitchFamily="50" charset="-128"/>
                <a:ea typeface="HG丸ｺﾞｼｯｸM-PRO" panose="020F0600000000000000" pitchFamily="50" charset="-128"/>
              </a:rPr>
              <a:t>参加無料</a:t>
            </a:r>
            <a:r>
              <a:rPr lang="en-US" altLang="ja-JP" sz="1772" b="1" dirty="0">
                <a:solidFill>
                  <a:schemeClr val="tx1"/>
                </a:solidFill>
                <a:latin typeface="HG丸ｺﾞｼｯｸM-PRO" panose="020F0600000000000000" pitchFamily="50" charset="-128"/>
                <a:ea typeface="HG丸ｺﾞｼｯｸM-PRO" panose="020F0600000000000000" pitchFamily="50" charset="-128"/>
              </a:rPr>
              <a:t>)</a:t>
            </a:r>
            <a:endParaRPr lang="ja-JP" altLang="en-US" sz="1772" b="1" dirty="0">
              <a:solidFill>
                <a:schemeClr val="tx1"/>
              </a:solidFill>
              <a:latin typeface="HG丸ｺﾞｼｯｸM-PRO" panose="020F0600000000000000" pitchFamily="50" charset="-128"/>
              <a:ea typeface="HG丸ｺﾞｼｯｸM-PRO" panose="020F0600000000000000" pitchFamily="50" charset="-128"/>
            </a:endParaRPr>
          </a:p>
          <a:p>
            <a:r>
              <a:rPr lang="ja-JP" altLang="en-US" sz="1772" b="1" dirty="0">
                <a:solidFill>
                  <a:schemeClr val="tx1"/>
                </a:solidFill>
                <a:latin typeface="HG丸ｺﾞｼｯｸM-PRO" panose="020F0600000000000000" pitchFamily="50" charset="-128"/>
                <a:ea typeface="HG丸ｺﾞｼｯｸM-PRO" panose="020F0600000000000000" pitchFamily="50" charset="-128"/>
              </a:rPr>
              <a:t>５ 顕彰　</a:t>
            </a:r>
          </a:p>
          <a:p>
            <a:r>
              <a:rPr lang="ja-JP" altLang="en-US" sz="1772" b="1" dirty="0">
                <a:solidFill>
                  <a:schemeClr val="tx1"/>
                </a:solidFill>
                <a:latin typeface="HG丸ｺﾞｼｯｸM-PRO" panose="020F0600000000000000" pitchFamily="50" charset="-128"/>
                <a:ea typeface="HG丸ｺﾞｼｯｸM-PRO" panose="020F0600000000000000" pitchFamily="50" charset="-128"/>
              </a:rPr>
              <a:t>　　運動期間中無災害であった事業場からの申請に基づき、北海道労働局のホーム</a:t>
            </a:r>
          </a:p>
          <a:p>
            <a:r>
              <a:rPr lang="ja-JP" altLang="en-US" sz="1772" b="1" dirty="0">
                <a:solidFill>
                  <a:schemeClr val="tx1"/>
                </a:solidFill>
                <a:latin typeface="HG丸ｺﾞｼｯｸM-PRO" panose="020F0600000000000000" pitchFamily="50" charset="-128"/>
                <a:ea typeface="HG丸ｺﾞｼｯｸM-PRO" panose="020F0600000000000000" pitchFamily="50" charset="-128"/>
              </a:rPr>
              <a:t>　ページへ運動期間無災害を達成した事業場名を掲載し、その努力を称えます。</a:t>
            </a:r>
          </a:p>
          <a:p>
            <a:pPr>
              <a:lnSpc>
                <a:spcPct val="150000"/>
              </a:lnSpc>
            </a:pPr>
            <a:r>
              <a:rPr lang="ja-JP" altLang="en-US" sz="1772" b="1" dirty="0">
                <a:solidFill>
                  <a:schemeClr val="tx1"/>
                </a:solidFill>
                <a:latin typeface="HG丸ｺﾞｼｯｸM-PRO" panose="020F0600000000000000" pitchFamily="50" charset="-128"/>
                <a:ea typeface="HG丸ｺﾞｼｯｸM-PRO" panose="020F0600000000000000" pitchFamily="50" charset="-128"/>
              </a:rPr>
              <a:t>　　</a:t>
            </a:r>
            <a:r>
              <a:rPr lang="ja-JP" altLang="en-US" sz="1772" b="1" dirty="0">
                <a:solidFill>
                  <a:srgbClr val="FF0000"/>
                </a:solidFill>
                <a:latin typeface="HG丸ｺﾞｼｯｸM-PRO" panose="020F0600000000000000" pitchFamily="50" charset="-128"/>
                <a:ea typeface="HG丸ｺﾞｼｯｸM-PRO" panose="020F0600000000000000" pitchFamily="50" charset="-128"/>
              </a:rPr>
              <a:t>３ か 月 以上達成：</a:t>
            </a:r>
            <a:r>
              <a:rPr lang="ja-JP" altLang="en-US" sz="1772" b="1" dirty="0">
                <a:solidFill>
                  <a:srgbClr val="0070C0"/>
                </a:solidFill>
                <a:latin typeface="HG丸ｺﾞｼｯｸM-PRO" panose="020F0600000000000000" pitchFamily="50" charset="-128"/>
                <a:ea typeface="HG丸ｺﾞｼｯｸM-PRO" panose="020F0600000000000000" pitchFamily="50" charset="-128"/>
              </a:rPr>
              <a:t>陸災防北海道支部長名</a:t>
            </a:r>
          </a:p>
          <a:p>
            <a:r>
              <a:rPr lang="ja-JP" altLang="en-US" sz="1772" b="1" dirty="0">
                <a:solidFill>
                  <a:srgbClr val="0070C0"/>
                </a:solidFill>
                <a:latin typeface="HG丸ｺﾞｼｯｸM-PRO" panose="020F0600000000000000" pitchFamily="50" charset="-128"/>
                <a:ea typeface="HG丸ｺﾞｼｯｸM-PRO" panose="020F0600000000000000" pitchFamily="50" charset="-128"/>
              </a:rPr>
              <a:t>　　</a:t>
            </a:r>
            <a:r>
              <a:rPr lang="ja-JP" altLang="en-US" sz="1772" b="1" dirty="0">
                <a:solidFill>
                  <a:srgbClr val="FF0000"/>
                </a:solidFill>
                <a:latin typeface="HG丸ｺﾞｼｯｸM-PRO" panose="020F0600000000000000" pitchFamily="50" charset="-128"/>
                <a:ea typeface="HG丸ｺﾞｼｯｸM-PRO" panose="020F0600000000000000" pitchFamily="50" charset="-128"/>
              </a:rPr>
              <a:t>全期間（６か月）達成：</a:t>
            </a:r>
            <a:r>
              <a:rPr lang="ja-JP" altLang="en-US" sz="1772" b="1" dirty="0">
                <a:solidFill>
                  <a:srgbClr val="0070C0"/>
                </a:solidFill>
                <a:latin typeface="HG丸ｺﾞｼｯｸM-PRO" panose="020F0600000000000000" pitchFamily="50" charset="-128"/>
                <a:ea typeface="HG丸ｺﾞｼｯｸM-PRO" panose="020F0600000000000000" pitchFamily="50" charset="-128"/>
              </a:rPr>
              <a:t>北海道労働局長名　　　　　</a:t>
            </a:r>
            <a:endParaRPr lang="ja-JP" altLang="en-US" sz="1772" dirty="0">
              <a:solidFill>
                <a:schemeClr val="tx1"/>
              </a:solidFill>
              <a:latin typeface="HG丸ｺﾞｼｯｸM-PRO" panose="020F0600000000000000" pitchFamily="50" charset="-128"/>
              <a:ea typeface="HG丸ｺﾞｼｯｸM-PRO" panose="020F0600000000000000" pitchFamily="50" charset="-128"/>
            </a:endParaRPr>
          </a:p>
        </p:txBody>
      </p:sp>
      <p:sp>
        <p:nvSpPr>
          <p:cNvPr id="7" name="右大かっこ 6"/>
          <p:cNvSpPr/>
          <p:nvPr/>
        </p:nvSpPr>
        <p:spPr>
          <a:xfrm>
            <a:off x="4978541" y="5525724"/>
            <a:ext cx="72009" cy="642085"/>
          </a:xfrm>
          <a:prstGeom prst="rightBracket">
            <a:avLst/>
          </a:prstGeom>
          <a:ln w="190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sz="1772"/>
          </a:p>
        </p:txBody>
      </p:sp>
      <p:sp>
        <p:nvSpPr>
          <p:cNvPr id="10" name="テキスト ボックス 9"/>
          <p:cNvSpPr txBox="1"/>
          <p:nvPr/>
        </p:nvSpPr>
        <p:spPr>
          <a:xfrm>
            <a:off x="5160134" y="5664249"/>
            <a:ext cx="3571567" cy="365036"/>
          </a:xfrm>
          <a:prstGeom prst="rect">
            <a:avLst/>
          </a:prstGeom>
          <a:noFill/>
        </p:spPr>
        <p:txBody>
          <a:bodyPr wrap="square" rtlCol="0">
            <a:spAutoFit/>
          </a:bodyPr>
          <a:lstStyle/>
          <a:p>
            <a:r>
              <a:rPr lang="ja-JP" altLang="en-US" sz="1772" b="1" dirty="0">
                <a:solidFill>
                  <a:srgbClr val="0070C0"/>
                </a:solidFill>
                <a:latin typeface="HG丸ｺﾞｼｯｸM-PRO" panose="020F0600000000000000" pitchFamily="50" charset="-128"/>
                <a:ea typeface="HG丸ｺﾞｼｯｸM-PRO" panose="020F0600000000000000" pitchFamily="50" charset="-128"/>
              </a:rPr>
              <a:t>の「無災害達成賞」を交付します</a:t>
            </a:r>
            <a:endParaRPr lang="ja-JP" altLang="en-US" sz="1772"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48644639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227</Words>
  <PresentationFormat>ユーザー設定</PresentationFormat>
  <Paragraphs>20</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HG丸ｺﾞｼｯｸM-PRO</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