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lcf76f155ced4ddcb4097134ff3c332f xmlns="11229c75-6072-4f89-afe8-cc92ee5598c9">
      <Terms xmlns="http://schemas.microsoft.com/office/infopath/2007/PartnerControls"/>
    </lcf76f155ced4ddcb4097134ff3c332f>
    <Owner xmlns="11229c75-6072-4f89-afe8-cc92ee5598c9">
      <UserInfo>
        <DisplayName/>
        <AccountId xsi:nil="true"/>
        <AccountType/>
      </UserInfo>
    </Owner>
    <_Flow_SignoffStatus xmlns="11229c75-6072-4f89-afe8-cc92ee5598c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58DD274766E0B4390E015A83CB98B5A" ma:contentTypeVersion="15" ma:contentTypeDescription="新しいドキュメントを作成します。" ma:contentTypeScope="" ma:versionID="089be60e4d4a99af2800e59aebdcd595">
  <xsd:schema xmlns:xsd="http://www.w3.org/2001/XMLSchema" xmlns:xs="http://www.w3.org/2001/XMLSchema" xmlns:p="http://schemas.microsoft.com/office/2006/metadata/properties" xmlns:ns2="11229c75-6072-4f89-afe8-cc92ee5598c9" xmlns:ns3="c8886e6d-ca38-4783-ac23-8bd097117a79" targetNamespace="http://schemas.microsoft.com/office/2006/metadata/properties" ma:root="true" ma:fieldsID="2b23493feb963d2c53519a08b54e6c8f" ns2:_="" ns3:_="">
    <xsd:import namespace="11229c75-6072-4f89-afe8-cc92ee5598c9"/>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Location"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229c75-6072-4f89-afe8-cc92ee5598c9"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e6678c0a-51dc-4975-be74-9158386b1b00}"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E9D770DF-C45A-4F81-B789-8417C21F8004}"/>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0x010100358DD274766E0B4390E015A83CB98B5A</vt:lpwstr>
  </property>
  <property fmtid="{D5CDD505-2E9C-101B-9397-08002B2CF9AE}" pid="3" name="MediaServiceImageTags">
    <vt:lpwstr/>
  </property>
</Properties>
</file>