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4"/>
  </p:sldMasterIdLst>
  <p:notesMasterIdLst>
    <p:notesMasterId r:id="rId7"/>
  </p:notesMasterIdLst>
  <p:handoutMasterIdLst>
    <p:handoutMasterId r:id="rId8"/>
  </p:handoutMasterIdLst>
  <p:sldIdLst>
    <p:sldId id="321" r:id="rId5"/>
    <p:sldId id="322" r:id="rId6"/>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672A"/>
    <a:srgbClr val="FF9900"/>
    <a:srgbClr val="E4E2ED"/>
    <a:srgbClr val="E5F1CF"/>
    <a:srgbClr val="009944"/>
    <a:srgbClr val="103185"/>
    <a:srgbClr val="FFFFFF"/>
    <a:srgbClr val="FDF3B9"/>
    <a:srgbClr val="C6C6C6"/>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904928-0B40-43AE-97EB-C14155E9DEDC}" v="4" dt="2026-06-12T05:33:39.60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3186" y="6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changesInfos/changesInfo1.xml" Type="http://schemas.microsoft.com/office/2016/11/relationships/changesInfo"/><Relationship Id="rId14" Target="revisionInfo.xml" Type="http://schemas.microsoft.com/office/2015/10/relationships/revisionInfo"/><Relationship Id="rId15"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handoutMasters/handoutMaster1.xml" Type="http://schemas.openxmlformats.org/officeDocument/2006/relationships/handoutMaster"/><Relationship Id="rId9" Target="presProps.xml" Type="http://schemas.openxmlformats.org/officeDocument/2006/relationships/pres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 由加子(matsuura-yukako)" userId="32bdaaf0-32c9-42e1-9578-5fc78c667e4c" providerId="ADAL" clId="{D79025F3-ED63-40B0-8822-FEFF5DFAB6CA}"/>
    <pc:docChg chg="custSel modSld">
      <pc:chgData name="松浦 由加子(matsuura-yukako)" userId="32bdaaf0-32c9-42e1-9578-5fc78c667e4c" providerId="ADAL" clId="{D79025F3-ED63-40B0-8822-FEFF5DFAB6CA}" dt="2026-06-12T05:33:45.609" v="26" actId="207"/>
      <pc:docMkLst>
        <pc:docMk/>
      </pc:docMkLst>
      <pc:sldChg chg="modSp mod">
        <pc:chgData name="松浦 由加子(matsuura-yukako)" userId="32bdaaf0-32c9-42e1-9578-5fc78c667e4c" providerId="ADAL" clId="{D79025F3-ED63-40B0-8822-FEFF5DFAB6CA}" dt="2026-06-12T05:33:45.609" v="26" actId="207"/>
        <pc:sldMkLst>
          <pc:docMk/>
          <pc:sldMk cId="84422588" sldId="322"/>
        </pc:sldMkLst>
        <pc:spChg chg="mod">
          <ac:chgData name="松浦 由加子(matsuura-yukako)" userId="32bdaaf0-32c9-42e1-9578-5fc78c667e4c" providerId="ADAL" clId="{D79025F3-ED63-40B0-8822-FEFF5DFAB6CA}" dt="2026-06-12T05:33:34.898" v="11" actId="6549"/>
          <ac:spMkLst>
            <pc:docMk/>
            <pc:sldMk cId="84422588" sldId="322"/>
            <ac:spMk id="38" creationId="{3CC3D837-A398-BF11-2AF4-DC9A9FE53A9C}"/>
          </ac:spMkLst>
        </pc:spChg>
        <pc:graphicFrameChg chg="mod modGraphic">
          <ac:chgData name="松浦 由加子(matsuura-yukako)" userId="32bdaaf0-32c9-42e1-9578-5fc78c667e4c" providerId="ADAL" clId="{D79025F3-ED63-40B0-8822-FEFF5DFAB6CA}" dt="2026-06-12T05:33:45.609" v="26" actId="207"/>
          <ac:graphicFrameMkLst>
            <pc:docMk/>
            <pc:sldMk cId="84422588" sldId="322"/>
            <ac:graphicFrameMk id="48" creationId="{AB425F48-D435-FC26-A293-4494CED1573F}"/>
          </ac:graphicFrameMkLst>
        </pc:graphicFrameChg>
      </pc:sldChg>
    </pc:docChg>
  </pc:docChgLst>
  <pc:docChgLst>
    <pc:chgData name="安田 奈央(yasuda-nao.du9)" userId="24e8fe9d-b5bf-44d4-abde-d0edc5088d93" providerId="ADAL" clId="{D79025F3-ED63-40B0-8822-FEFF5DFAB6CA}"/>
    <pc:docChg chg="undo custSel modSld">
      <pc:chgData name="安田 奈央(yasuda-nao.du9)" userId="24e8fe9d-b5bf-44d4-abde-d0edc5088d93" providerId="ADAL" clId="{D79025F3-ED63-40B0-8822-FEFF5DFAB6CA}" dt="2026-06-12T07:33:56.558" v="187" actId="1035"/>
      <pc:docMkLst>
        <pc:docMk/>
      </pc:docMkLst>
      <pc:sldChg chg="addSp modSp mod">
        <pc:chgData name="安田 奈央(yasuda-nao.du9)" userId="24e8fe9d-b5bf-44d4-abde-d0edc5088d93" providerId="ADAL" clId="{D79025F3-ED63-40B0-8822-FEFF5DFAB6CA}" dt="2026-06-12T06:28:33.128" v="185" actId="1076"/>
        <pc:sldMkLst>
          <pc:docMk/>
          <pc:sldMk cId="1045109168" sldId="321"/>
        </pc:sldMkLst>
        <pc:spChg chg="add mod">
          <ac:chgData name="安田 奈央(yasuda-nao.du9)" userId="24e8fe9d-b5bf-44d4-abde-d0edc5088d93" providerId="ADAL" clId="{D79025F3-ED63-40B0-8822-FEFF5DFAB6CA}" dt="2026-06-12T06:28:33.128" v="185" actId="1076"/>
          <ac:spMkLst>
            <pc:docMk/>
            <pc:sldMk cId="1045109168" sldId="321"/>
            <ac:spMk id="2" creationId="{DBEE32C3-C6FD-321C-6104-439ADCDB5293}"/>
          </ac:spMkLst>
        </pc:spChg>
      </pc:sldChg>
      <pc:sldChg chg="modSp mod">
        <pc:chgData name="安田 奈央(yasuda-nao.du9)" userId="24e8fe9d-b5bf-44d4-abde-d0edc5088d93" providerId="ADAL" clId="{D79025F3-ED63-40B0-8822-FEFF5DFAB6CA}" dt="2026-06-12T07:33:56.558" v="187" actId="1035"/>
        <pc:sldMkLst>
          <pc:docMk/>
          <pc:sldMk cId="84422588" sldId="322"/>
        </pc:sldMkLst>
        <pc:spChg chg="mod">
          <ac:chgData name="安田 奈央(yasuda-nao.du9)" userId="24e8fe9d-b5bf-44d4-abde-d0edc5088d93" providerId="ADAL" clId="{D79025F3-ED63-40B0-8822-FEFF5DFAB6CA}" dt="2026-06-12T06:28:18.758" v="183" actId="20577"/>
          <ac:spMkLst>
            <pc:docMk/>
            <pc:sldMk cId="84422588" sldId="322"/>
            <ac:spMk id="3" creationId="{E9246CF6-4248-8658-A115-712A0F47854C}"/>
          </ac:spMkLst>
        </pc:spChg>
        <pc:spChg chg="mod">
          <ac:chgData name="安田 奈央(yasuda-nao.du9)" userId="24e8fe9d-b5bf-44d4-abde-d0edc5088d93" providerId="ADAL" clId="{D79025F3-ED63-40B0-8822-FEFF5DFAB6CA}" dt="2026-06-11T09:59:43.351" v="143" actId="207"/>
          <ac:spMkLst>
            <pc:docMk/>
            <pc:sldMk cId="84422588" sldId="322"/>
            <ac:spMk id="38" creationId="{3CC3D837-A398-BF11-2AF4-DC9A9FE53A9C}"/>
          </ac:spMkLst>
        </pc:spChg>
        <pc:spChg chg="mod">
          <ac:chgData name="安田 奈央(yasuda-nao.du9)" userId="24e8fe9d-b5bf-44d4-abde-d0edc5088d93" providerId="ADAL" clId="{D79025F3-ED63-40B0-8822-FEFF5DFAB6CA}" dt="2026-06-01T05:59:44.954" v="71" actId="1076"/>
          <ac:spMkLst>
            <pc:docMk/>
            <pc:sldMk cId="84422588" sldId="322"/>
            <ac:spMk id="50" creationId="{7A483C42-EC4D-0CA9-8FD8-E2D73EAD89F9}"/>
          </ac:spMkLst>
        </pc:spChg>
        <pc:spChg chg="mod">
          <ac:chgData name="安田 奈央(yasuda-nao.du9)" userId="24e8fe9d-b5bf-44d4-abde-d0edc5088d93" providerId="ADAL" clId="{D79025F3-ED63-40B0-8822-FEFF5DFAB6CA}" dt="2026-06-08T02:43:38.382" v="110"/>
          <ac:spMkLst>
            <pc:docMk/>
            <pc:sldMk cId="84422588" sldId="322"/>
            <ac:spMk id="52" creationId="{B3AF3A5B-C230-F0D6-F76C-4A1BFAD131F0}"/>
          </ac:spMkLst>
        </pc:spChg>
        <pc:spChg chg="mod">
          <ac:chgData name="安田 奈央(yasuda-nao.du9)" userId="24e8fe9d-b5bf-44d4-abde-d0edc5088d93" providerId="ADAL" clId="{D79025F3-ED63-40B0-8822-FEFF5DFAB6CA}" dt="2026-06-01T05:59:41.594" v="70" actId="1076"/>
          <ac:spMkLst>
            <pc:docMk/>
            <pc:sldMk cId="84422588" sldId="322"/>
            <ac:spMk id="53" creationId="{4B56A5F2-D73E-585C-31C4-CFA051329AFE}"/>
          </ac:spMkLst>
        </pc:spChg>
        <pc:spChg chg="mod">
          <ac:chgData name="安田 奈央(yasuda-nao.du9)" userId="24e8fe9d-b5bf-44d4-abde-d0edc5088d93" providerId="ADAL" clId="{D79025F3-ED63-40B0-8822-FEFF5DFAB6CA}" dt="2026-06-01T05:59:38.235" v="68" actId="1076"/>
          <ac:spMkLst>
            <pc:docMk/>
            <pc:sldMk cId="84422588" sldId="322"/>
            <ac:spMk id="54" creationId="{E06DEAF6-C6A3-916B-BB28-95511511E3DD}"/>
          </ac:spMkLst>
        </pc:spChg>
        <pc:spChg chg="mod">
          <ac:chgData name="安田 奈央(yasuda-nao.du9)" userId="24e8fe9d-b5bf-44d4-abde-d0edc5088d93" providerId="ADAL" clId="{D79025F3-ED63-40B0-8822-FEFF5DFAB6CA}" dt="2026-06-12T07:33:56.558" v="187" actId="1035"/>
          <ac:spMkLst>
            <pc:docMk/>
            <pc:sldMk cId="84422588" sldId="322"/>
            <ac:spMk id="55" creationId="{C5F21709-373E-57C1-7AFB-FFCBD5E2BC24}"/>
          </ac:spMkLst>
        </pc:spChg>
        <pc:spChg chg="mod">
          <ac:chgData name="安田 奈央(yasuda-nao.du9)" userId="24e8fe9d-b5bf-44d4-abde-d0edc5088d93" providerId="ADAL" clId="{D79025F3-ED63-40B0-8822-FEFF5DFAB6CA}" dt="2026-06-01T05:59:27.601" v="65" actId="14100"/>
          <ac:spMkLst>
            <pc:docMk/>
            <pc:sldMk cId="84422588" sldId="322"/>
            <ac:spMk id="56" creationId="{BD28E0B2-E67F-C09D-DD54-20881B896C83}"/>
          </ac:spMkLst>
        </pc:spChg>
        <pc:graphicFrameChg chg="mod modGraphic">
          <ac:chgData name="安田 奈央(yasuda-nao.du9)" userId="24e8fe9d-b5bf-44d4-abde-d0edc5088d93" providerId="ADAL" clId="{D79025F3-ED63-40B0-8822-FEFF5DFAB6CA}" dt="2026-06-11T09:59:50.728" v="156" actId="207"/>
          <ac:graphicFrameMkLst>
            <pc:docMk/>
            <pc:sldMk cId="84422588" sldId="322"/>
            <ac:graphicFrameMk id="48" creationId="{AB425F48-D435-FC26-A293-4494CED1573F}"/>
          </ac:graphicFrameMkLst>
        </pc:graphicFrameChg>
        <pc:picChg chg="mod">
          <ac:chgData name="安田 奈央(yasuda-nao.du9)" userId="24e8fe9d-b5bf-44d4-abde-d0edc5088d93" providerId="ADAL" clId="{D79025F3-ED63-40B0-8822-FEFF5DFAB6CA}" dt="2026-06-08T02:44:12.443" v="117" actId="1076"/>
          <ac:picMkLst>
            <pc:docMk/>
            <pc:sldMk cId="84422588" sldId="322"/>
            <ac:picMk id="1025" creationId="{E2F1DDF7-21C4-4966-A633-6D561011938F}"/>
          </ac:picMkLst>
        </pc:picChg>
      </pc:sldChg>
    </pc:docChg>
  </pc:docChgLst>
  <pc:docChgLst>
    <pc:chgData name="青山 麻寿代(aoyama-masuyo.80d)" userId="7894065a-7a60-4ddf-a646-1b74931c474e" providerId="ADAL" clId="{77D9142C-C49A-44C2-9BE5-E4EF94409C4A}"/>
    <pc:docChg chg="custSel addSld modSld sldOrd">
      <pc:chgData name="青山 麻寿代(aoyama-masuyo.80d)" userId="7894065a-7a60-4ddf-a646-1b74931c474e" providerId="ADAL" clId="{77D9142C-C49A-44C2-9BE5-E4EF94409C4A}" dt="2025-05-19T08:11:12.594" v="56" actId="1076"/>
      <pc:docMkLst>
        <pc:docMk/>
      </pc:docMkLst>
      <pc:sldChg chg="modSp mod">
        <pc:chgData name="青山 麻寿代(aoyama-masuyo.80d)" userId="7894065a-7a60-4ddf-a646-1b74931c474e" providerId="ADAL" clId="{77D9142C-C49A-44C2-9BE5-E4EF94409C4A}" dt="2025-05-19T08:11:12.594" v="56" actId="1076"/>
        <pc:sldMkLst>
          <pc:docMk/>
          <pc:sldMk cId="643963880" sldId="319"/>
        </pc:sldMkLst>
      </pc:sldChg>
      <pc:sldChg chg="delSp modSp add mod ord">
        <pc:chgData name="青山 麻寿代(aoyama-masuyo.80d)" userId="7894065a-7a60-4ddf-a646-1b74931c474e" providerId="ADAL" clId="{77D9142C-C49A-44C2-9BE5-E4EF94409C4A}" dt="2025-05-19T08:10:39.109" v="55" actId="207"/>
        <pc:sldMkLst>
          <pc:docMk/>
          <pc:sldMk cId="1045109168" sldId="321"/>
        </pc:sldMkLst>
      </pc:sldChg>
      <pc:sldChg chg="delSp modSp add mod ord">
        <pc:chgData name="青山 麻寿代(aoyama-masuyo.80d)" userId="7894065a-7a60-4ddf-a646-1b74931c474e" providerId="ADAL" clId="{77D9142C-C49A-44C2-9BE5-E4EF94409C4A}" dt="2025-05-19T08:10:24.546" v="53" actId="478"/>
        <pc:sldMkLst>
          <pc:docMk/>
          <pc:sldMk cId="84422588" sldId="322"/>
        </pc:sldMkLst>
      </pc:sldChg>
    </pc:docChg>
  </pc:docChgLst>
  <pc:docChgLst>
    <pc:chgData name="古屋 瞳(furuya-hitomi)" userId="5a5f9916-8941-4cca-a475-62359da91178" providerId="ADAL" clId="{73B89D3F-58CD-4B9D-91A7-361BBB67054D}"/>
    <pc:docChg chg="modSld">
      <pc:chgData name="古屋 瞳(furuya-hitomi)" userId="5a5f9916-8941-4cca-a475-62359da91178" providerId="ADAL" clId="{73B89D3F-58CD-4B9D-91A7-361BBB67054D}" dt="2025-05-26T23:48:07.379" v="26"/>
      <pc:docMkLst>
        <pc:docMk/>
      </pc:docMkLst>
      <pc:sldChg chg="modSp mod">
        <pc:chgData name="古屋 瞳(furuya-hitomi)" userId="5a5f9916-8941-4cca-a475-62359da91178" providerId="ADAL" clId="{73B89D3F-58CD-4B9D-91A7-361BBB67054D}" dt="2025-05-26T23:47:36.067" v="12"/>
        <pc:sldMkLst>
          <pc:docMk/>
          <pc:sldMk cId="643963880" sldId="319"/>
        </pc:sldMkLst>
      </pc:sldChg>
      <pc:sldChg chg="modSp mod">
        <pc:chgData name="古屋 瞳(furuya-hitomi)" userId="5a5f9916-8941-4cca-a475-62359da91178" providerId="ADAL" clId="{73B89D3F-58CD-4B9D-91A7-361BBB67054D}" dt="2025-05-26T23:48:07.379" v="26"/>
        <pc:sldMkLst>
          <pc:docMk/>
          <pc:sldMk cId="1045109168" sldId="321"/>
        </pc:sldMkLst>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20AA36B-AF41-C54C-3688-702D6819A8B9}"/>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B5FFF10-CA1A-D240-7204-2A869D83B4F3}"/>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7BDE61F6-13D5-4E46-BA92-9D2FBEB172BF}" type="datetimeFigureOut">
              <a:rPr kumimoji="1" lang="ja-JP" altLang="en-US" smtClean="0"/>
              <a:t>2026/6/12</a:t>
            </a:fld>
            <a:endParaRPr kumimoji="1" lang="ja-JP" altLang="en-US"/>
          </a:p>
        </p:txBody>
      </p:sp>
      <p:sp>
        <p:nvSpPr>
          <p:cNvPr id="4" name="フッター プレースホルダー 3">
            <a:extLst>
              <a:ext uri="{FF2B5EF4-FFF2-40B4-BE49-F238E27FC236}">
                <a16:creationId xmlns:a16="http://schemas.microsoft.com/office/drawing/2014/main" id="{20B08DF4-5511-0001-1332-6816F88ACB53}"/>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46F8F551-1A1A-2ACE-F3D6-86FD1867A9AD}"/>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98B41DB7-97D7-48D0-ACD7-6D61832935BB}" type="slidenum">
              <a:rPr kumimoji="1" lang="ja-JP" altLang="en-US" smtClean="0"/>
              <a:t>‹#›</a:t>
            </a:fld>
            <a:endParaRPr kumimoji="1" lang="ja-JP" altLang="en-US"/>
          </a:p>
        </p:txBody>
      </p:sp>
    </p:spTree>
    <p:extLst>
      <p:ext uri="{BB962C8B-B14F-4D97-AF65-F5344CB8AC3E}">
        <p14:creationId xmlns:p14="http://schemas.microsoft.com/office/powerpoint/2010/main" val="2115125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130" userDrawn="1">
          <p15:clr>
            <a:srgbClr val="F26B43"/>
          </p15:clr>
        </p15:guide>
        <p15:guide id="2" pos="2144" userDrawn="1">
          <p15:clr>
            <a:srgbClr val="F26B43"/>
          </p15:clr>
        </p15:guide>
      </p15:sldGuideLst>
    </p:ext>
  </p:extLst>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20" tIns="45710" rIns="91420" bIns="4571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56038" y="0"/>
            <a:ext cx="2949575" cy="496888"/>
          </a:xfrm>
          <a:prstGeom prst="rect">
            <a:avLst/>
          </a:prstGeom>
        </p:spPr>
        <p:txBody>
          <a:bodyPr vert="horz" lIns="91420" tIns="45710" rIns="91420" bIns="45710" rtlCol="0"/>
          <a:lstStyle>
            <a:lvl1pPr algn="r" fontAlgn="auto">
              <a:spcBef>
                <a:spcPts val="0"/>
              </a:spcBef>
              <a:spcAft>
                <a:spcPts val="0"/>
              </a:spcAft>
              <a:defRPr sz="1200">
                <a:latin typeface="+mn-lt"/>
                <a:ea typeface="+mn-ea"/>
              </a:defRPr>
            </a:lvl1pPr>
          </a:lstStyle>
          <a:p>
            <a:pPr>
              <a:defRPr/>
            </a:pPr>
            <a:fld id="{EFCDD667-C0D1-4F24-A2BA-DA4A0D61B7FB}" type="datetimeFigureOut">
              <a:rPr lang="ja-JP" altLang="en-US"/>
              <a:pPr>
                <a:defRPr/>
              </a:pPr>
              <a:t>2026/6/12</a:t>
            </a:fld>
            <a:endParaRPr lang="ja-JP" altLang="en-US"/>
          </a:p>
        </p:txBody>
      </p:sp>
      <p:sp>
        <p:nvSpPr>
          <p:cNvPr id="4" name="スライド イメージ プレースホルダ 3"/>
          <p:cNvSpPr>
            <a:spLocks noGrp="1" noRot="1" noChangeAspect="1"/>
          </p:cNvSpPr>
          <p:nvPr>
            <p:ph type="sldImg" idx="2"/>
          </p:nvPr>
        </p:nvSpPr>
        <p:spPr>
          <a:xfrm>
            <a:off x="2087563" y="746125"/>
            <a:ext cx="2633662" cy="3725863"/>
          </a:xfrm>
          <a:prstGeom prst="rect">
            <a:avLst/>
          </a:prstGeom>
          <a:noFill/>
          <a:ln w="12700">
            <a:solidFill>
              <a:prstClr val="black"/>
            </a:solidFill>
          </a:ln>
        </p:spPr>
        <p:txBody>
          <a:bodyPr vert="horz" lIns="91420" tIns="45710" rIns="91420" bIns="45710" rtlCol="0" anchor="ctr"/>
          <a:lstStyle/>
          <a:p>
            <a:pPr lvl="0"/>
            <a:endParaRPr lang="ja-JP" altLang="en-US" noProof="0"/>
          </a:p>
        </p:txBody>
      </p:sp>
      <p:sp>
        <p:nvSpPr>
          <p:cNvPr id="5" name="ノート プレースホルダ 4"/>
          <p:cNvSpPr>
            <a:spLocks noGrp="1"/>
          </p:cNvSpPr>
          <p:nvPr>
            <p:ph type="body" sz="quarter" idx="3"/>
          </p:nvPr>
        </p:nvSpPr>
        <p:spPr>
          <a:xfrm>
            <a:off x="681040" y="4721227"/>
            <a:ext cx="5445125" cy="4471988"/>
          </a:xfrm>
          <a:prstGeom prst="rect">
            <a:avLst/>
          </a:prstGeom>
        </p:spPr>
        <p:txBody>
          <a:bodyPr vert="horz" lIns="91420" tIns="45710" rIns="91420" bIns="4571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2" y="9440863"/>
            <a:ext cx="2949575" cy="496887"/>
          </a:xfrm>
          <a:prstGeom prst="rect">
            <a:avLst/>
          </a:prstGeom>
        </p:spPr>
        <p:txBody>
          <a:bodyPr vert="horz" lIns="91420" tIns="45710" rIns="91420" bIns="4571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56038" y="9440863"/>
            <a:ext cx="2949575" cy="496887"/>
          </a:xfrm>
          <a:prstGeom prst="rect">
            <a:avLst/>
          </a:prstGeom>
        </p:spPr>
        <p:txBody>
          <a:bodyPr vert="horz" lIns="91420" tIns="45710" rIns="91420" bIns="45710" rtlCol="0" anchor="b"/>
          <a:lstStyle>
            <a:lvl1pPr algn="r" fontAlgn="auto">
              <a:spcBef>
                <a:spcPts val="0"/>
              </a:spcBef>
              <a:spcAft>
                <a:spcPts val="0"/>
              </a:spcAft>
              <a:defRPr sz="1200">
                <a:latin typeface="+mn-lt"/>
                <a:ea typeface="+mn-ea"/>
              </a:defRPr>
            </a:lvl1pPr>
          </a:lstStyle>
          <a:p>
            <a:pPr>
              <a:defRPr/>
            </a:pPr>
            <a:fld id="{4FD50DAE-D9FA-4C1D-B58E-9A59EEBF9CBC}" type="slidenum">
              <a:rPr lang="ja-JP" altLang="en-US"/>
              <a:pPr>
                <a:defRPr/>
              </a:pPr>
              <a:t>‹#›</a:t>
            </a:fld>
            <a:endParaRPr lang="ja-JP" altLang="en-US"/>
          </a:p>
        </p:txBody>
      </p:sp>
    </p:spTree>
    <p:extLst>
      <p:ext uri="{BB962C8B-B14F-4D97-AF65-F5344CB8AC3E}">
        <p14:creationId xmlns:p14="http://schemas.microsoft.com/office/powerpoint/2010/main" val="36692979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306" kern="1200">
        <a:solidFill>
          <a:schemeClr val="tx1"/>
        </a:solidFill>
        <a:latin typeface="+mn-lt"/>
        <a:ea typeface="+mn-ea"/>
        <a:cs typeface="+mn-cs"/>
      </a:defRPr>
    </a:lvl1pPr>
    <a:lvl2pPr marL="497739" algn="l" rtl="0" eaLnBrk="0" fontAlgn="base" hangingPunct="0">
      <a:spcBef>
        <a:spcPct val="30000"/>
      </a:spcBef>
      <a:spcAft>
        <a:spcPct val="0"/>
      </a:spcAft>
      <a:defRPr kumimoji="1" sz="1306" kern="1200">
        <a:solidFill>
          <a:schemeClr val="tx1"/>
        </a:solidFill>
        <a:latin typeface="+mn-lt"/>
        <a:ea typeface="+mn-ea"/>
        <a:cs typeface="+mn-cs"/>
      </a:defRPr>
    </a:lvl2pPr>
    <a:lvl3pPr marL="995478" algn="l" rtl="0" eaLnBrk="0" fontAlgn="base" hangingPunct="0">
      <a:spcBef>
        <a:spcPct val="30000"/>
      </a:spcBef>
      <a:spcAft>
        <a:spcPct val="0"/>
      </a:spcAft>
      <a:defRPr kumimoji="1" sz="1306" kern="1200">
        <a:solidFill>
          <a:schemeClr val="tx1"/>
        </a:solidFill>
        <a:latin typeface="+mn-lt"/>
        <a:ea typeface="+mn-ea"/>
        <a:cs typeface="+mn-cs"/>
      </a:defRPr>
    </a:lvl3pPr>
    <a:lvl4pPr marL="1493217" algn="l" rtl="0" eaLnBrk="0" fontAlgn="base" hangingPunct="0">
      <a:spcBef>
        <a:spcPct val="30000"/>
      </a:spcBef>
      <a:spcAft>
        <a:spcPct val="0"/>
      </a:spcAft>
      <a:defRPr kumimoji="1" sz="1306" kern="1200">
        <a:solidFill>
          <a:schemeClr val="tx1"/>
        </a:solidFill>
        <a:latin typeface="+mn-lt"/>
        <a:ea typeface="+mn-ea"/>
        <a:cs typeface="+mn-cs"/>
      </a:defRPr>
    </a:lvl4pPr>
    <a:lvl5pPr marL="1990957" algn="l" rtl="0" eaLnBrk="0" fontAlgn="base" hangingPunct="0">
      <a:spcBef>
        <a:spcPct val="30000"/>
      </a:spcBef>
      <a:spcAft>
        <a:spcPct val="0"/>
      </a:spcAft>
      <a:defRPr kumimoji="1" sz="1306" kern="1200">
        <a:solidFill>
          <a:schemeClr val="tx1"/>
        </a:solidFill>
        <a:latin typeface="+mn-lt"/>
        <a:ea typeface="+mn-ea"/>
        <a:cs typeface="+mn-cs"/>
      </a:defRPr>
    </a:lvl5pPr>
    <a:lvl6pPr marL="2488695" algn="l" defTabSz="995478" rtl="0" eaLnBrk="1" latinLnBrk="0" hangingPunct="1">
      <a:defRPr kumimoji="1" sz="1306" kern="1200">
        <a:solidFill>
          <a:schemeClr val="tx1"/>
        </a:solidFill>
        <a:latin typeface="+mn-lt"/>
        <a:ea typeface="+mn-ea"/>
        <a:cs typeface="+mn-cs"/>
      </a:defRPr>
    </a:lvl6pPr>
    <a:lvl7pPr marL="2986435" algn="l" defTabSz="995478" rtl="0" eaLnBrk="1" latinLnBrk="0" hangingPunct="1">
      <a:defRPr kumimoji="1" sz="1306" kern="1200">
        <a:solidFill>
          <a:schemeClr val="tx1"/>
        </a:solidFill>
        <a:latin typeface="+mn-lt"/>
        <a:ea typeface="+mn-ea"/>
        <a:cs typeface="+mn-cs"/>
      </a:defRPr>
    </a:lvl7pPr>
    <a:lvl8pPr marL="3484174" algn="l" defTabSz="995478" rtl="0" eaLnBrk="1" latinLnBrk="0" hangingPunct="1">
      <a:defRPr kumimoji="1" sz="1306" kern="1200">
        <a:solidFill>
          <a:schemeClr val="tx1"/>
        </a:solidFill>
        <a:latin typeface="+mn-lt"/>
        <a:ea typeface="+mn-ea"/>
        <a:cs typeface="+mn-cs"/>
      </a:defRPr>
    </a:lvl8pPr>
    <a:lvl9pPr marL="3981914" algn="l" defTabSz="995478"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87563" y="746125"/>
            <a:ext cx="2633662"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4FD50DAE-D9FA-4C1D-B58E-9A59EEBF9CBC}" type="slidenum">
              <a:rPr lang="ja-JP" altLang="en-US" smtClean="0">
                <a:solidFill>
                  <a:prstClr val="black"/>
                </a:solidFill>
              </a:rPr>
              <a:pPr>
                <a:defRPr/>
              </a:pPr>
              <a:t>1</a:t>
            </a:fld>
            <a:endParaRPr lang="ja-JP" altLang="en-US">
              <a:solidFill>
                <a:prstClr val="black"/>
              </a:solidFill>
            </a:endParaRPr>
          </a:p>
        </p:txBody>
      </p:sp>
    </p:spTree>
    <p:extLst>
      <p:ext uri="{BB962C8B-B14F-4D97-AF65-F5344CB8AC3E}">
        <p14:creationId xmlns:p14="http://schemas.microsoft.com/office/powerpoint/2010/main" val="28207333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87563" y="746125"/>
            <a:ext cx="2633662"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4FD50DAE-D9FA-4C1D-B58E-9A59EEBF9CBC}" type="slidenum">
              <a:rPr lang="ja-JP" altLang="en-US" smtClean="0">
                <a:solidFill>
                  <a:prstClr val="black"/>
                </a:solidFill>
              </a:rPr>
              <a:pPr>
                <a:defRPr/>
              </a:pPr>
              <a:t>2</a:t>
            </a:fld>
            <a:endParaRPr lang="ja-JP" altLang="en-US">
              <a:solidFill>
                <a:prstClr val="black"/>
              </a:solidFill>
            </a:endParaRPr>
          </a:p>
        </p:txBody>
      </p:sp>
    </p:spTree>
    <p:extLst>
      <p:ext uri="{BB962C8B-B14F-4D97-AF65-F5344CB8AC3E}">
        <p14:creationId xmlns:p14="http://schemas.microsoft.com/office/powerpoint/2010/main" val="83758802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白紙">
    <p:spTree>
      <p:nvGrpSpPr>
        <p:cNvPr id="1" name=""/>
        <p:cNvGrpSpPr/>
        <p:nvPr/>
      </p:nvGrpSpPr>
      <p:grpSpPr>
        <a:xfrm>
          <a:off x="0" y="0"/>
          <a:ext cx="0" cy="0"/>
          <a:chOff x="0" y="0"/>
          <a:chExt cx="0" cy="0"/>
        </a:xfrm>
      </p:grpSpPr>
      <p:sp>
        <p:nvSpPr>
          <p:cNvPr id="2" name="スライド番号プレースホルダ 5">
            <a:extLst>
              <a:ext uri="{FF2B5EF4-FFF2-40B4-BE49-F238E27FC236}">
                <a16:creationId xmlns:a16="http://schemas.microsoft.com/office/drawing/2014/main" id="{3CFCC9D0-9A76-7E92-72C1-6D6E2B17ABA9}"/>
              </a:ext>
            </a:extLst>
          </p:cNvPr>
          <p:cNvSpPr>
            <a:spLocks noGrp="1"/>
          </p:cNvSpPr>
          <p:nvPr>
            <p:ph type="sldNum" sz="quarter" idx="4"/>
          </p:nvPr>
        </p:nvSpPr>
        <p:spPr>
          <a:xfrm>
            <a:off x="2897876" y="10313988"/>
            <a:ext cx="1763924" cy="377825"/>
          </a:xfrm>
          <a:prstGeom prst="rect">
            <a:avLst/>
          </a:prstGeom>
        </p:spPr>
        <p:txBody>
          <a:bodyPr vert="horz" lIns="91440" tIns="45720" rIns="91440" bIns="45720" rtlCol="0" anchor="ctr"/>
          <a:lstStyle>
            <a:lvl1pPr algn="ctr" fontAlgn="auto">
              <a:spcBef>
                <a:spcPts val="0"/>
              </a:spcBef>
              <a:spcAft>
                <a:spcPts val="0"/>
              </a:spcAft>
              <a:defRPr sz="1100" b="0">
                <a:solidFill>
                  <a:schemeClr val="tx1">
                    <a:tint val="75000"/>
                  </a:schemeClr>
                </a:solidFill>
                <a:latin typeface="BIZ UDPゴシック" panose="020B0400000000000000" pitchFamily="50" charset="-128"/>
                <a:ea typeface="BIZ UDPゴシック" panose="020B0400000000000000" pitchFamily="50" charset="-128"/>
              </a:defRPr>
            </a:lvl1pPr>
          </a:lstStyle>
          <a:p>
            <a:pPr>
              <a:defRPr/>
            </a:pPr>
            <a:fld id="{B84E1369-47A2-4319-BE3C-909AF31181CC}" type="slidenum">
              <a:rPr lang="ja-JP" altLang="en-US" smtClean="0"/>
              <a:pPr>
                <a:defRPr/>
              </a:pPr>
              <a:t>‹#›</a:t>
            </a:fld>
            <a:endParaRPr lang="ja-JP" altLang="en-US"/>
          </a:p>
        </p:txBody>
      </p:sp>
    </p:spTree>
    <p:extLst>
      <p:ext uri="{BB962C8B-B14F-4D97-AF65-F5344CB8AC3E}">
        <p14:creationId xmlns:p14="http://schemas.microsoft.com/office/powerpoint/2010/main" val="830581376"/>
      </p:ext>
    </p:extLst>
  </p:cSld>
  <p:clrMapOvr>
    <a:masterClrMapping/>
  </p:clrMapOvr>
  <p:extLst>
    <p:ext uri="{DCECCB84-F9BA-43D5-87BE-67443E8EF086}">
      <p15:sldGuideLst xmlns:p15="http://schemas.microsoft.com/office/powerpoint/2012/main">
        <p15:guide id="1" orient="horz" pos="3368">
          <p15:clr>
            <a:srgbClr val="FBAE40"/>
          </p15:clr>
        </p15:guide>
        <p15:guide id="2" pos="2381">
          <p15:clr>
            <a:srgbClr val="FBAE40"/>
          </p15:clr>
        </p15:guide>
        <p15:guide id="3" pos="249">
          <p15:clr>
            <a:srgbClr val="FBAE40"/>
          </p15:clr>
        </p15:guide>
        <p15:guide id="4" pos="4513">
          <p15:clr>
            <a:srgbClr val="FBAE40"/>
          </p15:clr>
        </p15:guide>
        <p15:guide id="5" orient="horz" pos="238">
          <p15:clr>
            <a:srgbClr val="FBAE40"/>
          </p15:clr>
        </p15:guide>
        <p15:guide id="6" orient="horz" pos="6497">
          <p15:clr>
            <a:srgbClr val="FBAE40"/>
          </p15:clr>
        </p15:guide>
      </p15:sldGuideLst>
    </p:ext>
  </p:extLs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4333830"/>
      </p:ext>
    </p:extLst>
  </p:cSld>
  <p:clrMap bg1="lt1" tx1="dk1" bg2="lt2" tx2="dk2" accent1="accent1" accent2="accent2" accent3="accent3" accent4="accent4" accent5="accent5" accent6="accent6" hlink="hlink" folHlink="folHlink"/>
  <p:sldLayoutIdLst>
    <p:sldLayoutId id="2147483684" r:id="rId1"/>
  </p:sldLayoutIdLst>
  <p:hf hdr="0" ftr="0" dt="0"/>
  <p:txStyles>
    <p:titleStyle>
      <a:lvl1pPr algn="l" defTabSz="697779" rtl="0" eaLnBrk="1" latinLnBrk="0" hangingPunct="1">
        <a:lnSpc>
          <a:spcPct val="90000"/>
        </a:lnSpc>
        <a:spcBef>
          <a:spcPct val="0"/>
        </a:spcBef>
        <a:buNone/>
        <a:defRPr kumimoji="1" lang="en-US" altLang="en-US" sz="1384" b="1" i="0" kern="1200" spc="208" dirty="0">
          <a:solidFill>
            <a:schemeClr val="bg1"/>
          </a:solidFill>
          <a:latin typeface="Meiryo" panose="020B0604030504040204" pitchFamily="34" charset="-128"/>
          <a:ea typeface="Meiryo" panose="020B0604030504040204" pitchFamily="34" charset="-128"/>
          <a:cs typeface="+mn-cs"/>
        </a:defRPr>
      </a:lvl1pPr>
    </p:titleStyle>
    <p:bodyStyle>
      <a:lvl1pPr marL="138102" indent="-138102" algn="l" defTabSz="697779" rtl="0" eaLnBrk="1" latinLnBrk="0" hangingPunct="1">
        <a:lnSpc>
          <a:spcPct val="130000"/>
        </a:lnSpc>
        <a:spcBef>
          <a:spcPts val="763"/>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1pPr>
      <a:lvl2pPr marL="272570" indent="-134468"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2pPr>
      <a:lvl3pPr marL="478512" indent="-138102"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3pPr>
      <a:lvl4pPr marL="616614" indent="-138102"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4pPr>
      <a:lvl5pPr marL="751081" indent="-134468"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5pPr>
      <a:lvl6pPr marL="1918891"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6pPr>
      <a:lvl7pPr marL="2267781"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7pPr>
      <a:lvl8pPr marL="2616670"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8pPr>
      <a:lvl9pPr marL="2965559"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9pPr>
    </p:bodyStyle>
    <p:otherStyle>
      <a:defPPr>
        <a:defRPr lang="en-US"/>
      </a:defPPr>
      <a:lvl1pPr marL="0" algn="l" defTabSz="697779" rtl="0" eaLnBrk="1" latinLnBrk="0" hangingPunct="1">
        <a:defRPr kumimoji="1" sz="1374" kern="1200">
          <a:solidFill>
            <a:schemeClr val="tx1"/>
          </a:solidFill>
          <a:latin typeface="+mn-lt"/>
          <a:ea typeface="+mn-ea"/>
          <a:cs typeface="+mn-cs"/>
        </a:defRPr>
      </a:lvl1pPr>
      <a:lvl2pPr marL="348889" algn="l" defTabSz="697779" rtl="0" eaLnBrk="1" latinLnBrk="0" hangingPunct="1">
        <a:defRPr kumimoji="1" sz="1374" kern="1200">
          <a:solidFill>
            <a:schemeClr val="tx1"/>
          </a:solidFill>
          <a:latin typeface="+mn-lt"/>
          <a:ea typeface="+mn-ea"/>
          <a:cs typeface="+mn-cs"/>
        </a:defRPr>
      </a:lvl2pPr>
      <a:lvl3pPr marL="697779" algn="l" defTabSz="697779" rtl="0" eaLnBrk="1" latinLnBrk="0" hangingPunct="1">
        <a:defRPr kumimoji="1" sz="1374" kern="1200">
          <a:solidFill>
            <a:schemeClr val="tx1"/>
          </a:solidFill>
          <a:latin typeface="+mn-lt"/>
          <a:ea typeface="+mn-ea"/>
          <a:cs typeface="+mn-cs"/>
        </a:defRPr>
      </a:lvl3pPr>
      <a:lvl4pPr marL="1046668" algn="l" defTabSz="697779" rtl="0" eaLnBrk="1" latinLnBrk="0" hangingPunct="1">
        <a:defRPr kumimoji="1" sz="1374" kern="1200">
          <a:solidFill>
            <a:schemeClr val="tx1"/>
          </a:solidFill>
          <a:latin typeface="+mn-lt"/>
          <a:ea typeface="+mn-ea"/>
          <a:cs typeface="+mn-cs"/>
        </a:defRPr>
      </a:lvl4pPr>
      <a:lvl5pPr marL="1395557" algn="l" defTabSz="697779" rtl="0" eaLnBrk="1" latinLnBrk="0" hangingPunct="1">
        <a:defRPr kumimoji="1" sz="1374" kern="1200">
          <a:solidFill>
            <a:schemeClr val="tx1"/>
          </a:solidFill>
          <a:latin typeface="+mn-lt"/>
          <a:ea typeface="+mn-ea"/>
          <a:cs typeface="+mn-cs"/>
        </a:defRPr>
      </a:lvl5pPr>
      <a:lvl6pPr marL="1744447" algn="l" defTabSz="697779" rtl="0" eaLnBrk="1" latinLnBrk="0" hangingPunct="1">
        <a:defRPr kumimoji="1" sz="1374" kern="1200">
          <a:solidFill>
            <a:schemeClr val="tx1"/>
          </a:solidFill>
          <a:latin typeface="+mn-lt"/>
          <a:ea typeface="+mn-ea"/>
          <a:cs typeface="+mn-cs"/>
        </a:defRPr>
      </a:lvl6pPr>
      <a:lvl7pPr marL="2093336" algn="l" defTabSz="697779" rtl="0" eaLnBrk="1" latinLnBrk="0" hangingPunct="1">
        <a:defRPr kumimoji="1" sz="1374" kern="1200">
          <a:solidFill>
            <a:schemeClr val="tx1"/>
          </a:solidFill>
          <a:latin typeface="+mn-lt"/>
          <a:ea typeface="+mn-ea"/>
          <a:cs typeface="+mn-cs"/>
        </a:defRPr>
      </a:lvl7pPr>
      <a:lvl8pPr marL="2442225" algn="l" defTabSz="697779" rtl="0" eaLnBrk="1" latinLnBrk="0" hangingPunct="1">
        <a:defRPr kumimoji="1" sz="1374" kern="1200">
          <a:solidFill>
            <a:schemeClr val="tx1"/>
          </a:solidFill>
          <a:latin typeface="+mn-lt"/>
          <a:ea typeface="+mn-ea"/>
          <a:cs typeface="+mn-cs"/>
        </a:defRPr>
      </a:lvl8pPr>
      <a:lvl9pPr marL="2791115" algn="l" defTabSz="697779" rtl="0" eaLnBrk="1" latinLnBrk="0" hangingPunct="1">
        <a:defRPr kumimoji="1" sz="1374"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3367" userDrawn="1">
          <p15:clr>
            <a:srgbClr val="F26B43"/>
          </p15:clr>
        </p15:guide>
        <p15:guide id="4" pos="2381" userDrawn="1">
          <p15:clr>
            <a:srgbClr val="F26B43"/>
          </p15:clr>
        </p15:guide>
        <p15:guide id="5" pos="249" userDrawn="1">
          <p15:clr>
            <a:srgbClr val="F26B43"/>
          </p15:clr>
        </p15:guide>
        <p15:guide id="6" pos="4513" userDrawn="1">
          <p15:clr>
            <a:srgbClr val="F26B43"/>
          </p15:clr>
        </p15:guide>
        <p15:guide id="7" orient="horz" pos="238" userDrawn="1">
          <p15:clr>
            <a:srgbClr val="F26B43"/>
          </p15:clr>
        </p15:guide>
        <p15:guide id="8" orient="horz" pos="6497" userDrawn="1">
          <p15:clr>
            <a:srgbClr val="F26B43"/>
          </p15:clr>
        </p15:guide>
        <p15:guide id="9" pos="385" userDrawn="1">
          <p15:clr>
            <a:srgbClr val="F26B43"/>
          </p15:clr>
        </p15:guide>
        <p15:guide id="10" pos="4377" userDrawn="1">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 Id="rId3" Target="../media/image2.png" Type="http://schemas.openxmlformats.org/officeDocument/2006/relationships/image"/><Relationship Id="rId4" Target="mailto:jcc-urawa@zac.or.jp" TargetMode="External" Type="http://schemas.openxmlformats.org/officeDocument/2006/relationships/hyperlink"/><Relationship Id="rId5" Target="../media/image3.png" Type="http://schemas.openxmlformats.org/officeDocument/2006/relationships/image"/><Relationship Id="rId6" Target="cid:46A752A1-D087-4772-9D7B-4B9BFDD1CAC5" TargetMode="External"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5D31D653-FB1B-7E3C-3C4E-204EFCEE7140}"/>
              </a:ext>
            </a:extLst>
          </p:cNvPr>
          <p:cNvSpPr/>
          <p:nvPr/>
        </p:nvSpPr>
        <p:spPr>
          <a:xfrm>
            <a:off x="611188" y="7391607"/>
            <a:ext cx="6337300" cy="2900880"/>
          </a:xfrm>
          <a:prstGeom prst="rect">
            <a:avLst/>
          </a:prstGeom>
          <a:solidFill>
            <a:srgbClr val="FEF9DE">
              <a:alpha val="63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角丸四角形 15">
            <a:extLst>
              <a:ext uri="{FF2B5EF4-FFF2-40B4-BE49-F238E27FC236}">
                <a16:creationId xmlns:a16="http://schemas.microsoft.com/office/drawing/2014/main" id="{7A750C2B-143F-4BA5-7F77-48734DB52164}"/>
              </a:ext>
            </a:extLst>
          </p:cNvPr>
          <p:cNvSpPr/>
          <p:nvPr/>
        </p:nvSpPr>
        <p:spPr>
          <a:xfrm>
            <a:off x="415053" y="233338"/>
            <a:ext cx="2757095" cy="37556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5637" tIns="47819" rIns="95637" bIns="47819"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300" normalizeH="0" baseline="0" noProof="0">
                <a:ln w="18415" cmpd="sng">
                  <a:noFill/>
                  <a:prstDash val="solid"/>
                </a:ln>
                <a:solidFill>
                  <a:schemeClr val="tx1"/>
                </a:solidFill>
                <a:effectLst/>
                <a:uLnTx/>
                <a:uFill>
                  <a:solidFill>
                    <a:srgbClr val="002060"/>
                  </a:solidFill>
                </a:uFill>
                <a:latin typeface="BIZ UDPゴシック" panose="020B0400000000000000" pitchFamily="50" charset="-128"/>
                <a:ea typeface="BIZ UDPゴシック" panose="020B0400000000000000" pitchFamily="50" charset="-128"/>
                <a:cs typeface="メイリオ" panose="020B0604030504040204" pitchFamily="50" charset="-128"/>
              </a:rPr>
              <a:t>国・地方公共団体の皆さまへ</a:t>
            </a:r>
          </a:p>
        </p:txBody>
      </p:sp>
      <p:grpSp>
        <p:nvGrpSpPr>
          <p:cNvPr id="10" name="グループ化 9">
            <a:extLst>
              <a:ext uri="{FF2B5EF4-FFF2-40B4-BE49-F238E27FC236}">
                <a16:creationId xmlns:a16="http://schemas.microsoft.com/office/drawing/2014/main" id="{05AFDE04-41FE-A51B-A12E-378E81C75AC9}"/>
              </a:ext>
            </a:extLst>
          </p:cNvPr>
          <p:cNvGrpSpPr/>
          <p:nvPr/>
        </p:nvGrpSpPr>
        <p:grpSpPr>
          <a:xfrm>
            <a:off x="-265032" y="-268523"/>
            <a:ext cx="8149325" cy="525954"/>
            <a:chOff x="-265032" y="-198077"/>
            <a:chExt cx="8149325" cy="525954"/>
          </a:xfrm>
        </p:grpSpPr>
        <p:sp>
          <p:nvSpPr>
            <p:cNvPr id="11" name="AutoShape 12">
              <a:extLst>
                <a:ext uri="{FF2B5EF4-FFF2-40B4-BE49-F238E27FC236}">
                  <a16:creationId xmlns:a16="http://schemas.microsoft.com/office/drawing/2014/main" id="{00CCD8E1-D89F-D4C0-A375-6A1A84D45CBC}"/>
                </a:ext>
              </a:extLst>
            </p:cNvPr>
            <p:cNvSpPr>
              <a:spLocks noChangeArrowheads="1"/>
            </p:cNvSpPr>
            <p:nvPr/>
          </p:nvSpPr>
          <p:spPr bwMode="auto">
            <a:xfrm>
              <a:off x="-265032" y="-198077"/>
              <a:ext cx="680085" cy="525954"/>
            </a:xfrm>
            <a:prstGeom prst="roundRect">
              <a:avLst>
                <a:gd name="adj" fmla="val 50000"/>
              </a:avLst>
            </a:prstGeom>
            <a:solidFill>
              <a:srgbClr val="009944"/>
            </a:solidFill>
            <a:ln w="9525">
              <a:noFill/>
              <a:round/>
              <a:headEnd/>
              <a:tailEnd/>
            </a:ln>
          </p:spPr>
          <p:txBody>
            <a:bodyPr vert="horz" wrap="square" lIns="77705" tIns="9298" rIns="77705" bIns="9298"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12" name="Oval 13">
              <a:extLst>
                <a:ext uri="{FF2B5EF4-FFF2-40B4-BE49-F238E27FC236}">
                  <a16:creationId xmlns:a16="http://schemas.microsoft.com/office/drawing/2014/main" id="{30C460C1-C1AA-B187-4D62-06E02A3BD4E3}"/>
                </a:ext>
              </a:extLst>
            </p:cNvPr>
            <p:cNvSpPr>
              <a:spLocks noChangeArrowheads="1"/>
            </p:cNvSpPr>
            <p:nvPr/>
          </p:nvSpPr>
          <p:spPr bwMode="auto">
            <a:xfrm>
              <a:off x="415718" y="-198077"/>
              <a:ext cx="529400" cy="525954"/>
            </a:xfrm>
            <a:prstGeom prst="ellipse">
              <a:avLst/>
            </a:prstGeom>
            <a:solidFill>
              <a:srgbClr val="7030A0"/>
            </a:solidFill>
            <a:ln w="9525">
              <a:noFill/>
              <a:round/>
              <a:headEnd/>
              <a:tailEnd/>
            </a:ln>
          </p:spPr>
          <p:txBody>
            <a:bodyPr vert="horz" wrap="square" lIns="77705" tIns="9298" rIns="77705" bIns="9298"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14" name="AutoShape 14">
              <a:extLst>
                <a:ext uri="{FF2B5EF4-FFF2-40B4-BE49-F238E27FC236}">
                  <a16:creationId xmlns:a16="http://schemas.microsoft.com/office/drawing/2014/main" id="{3F5458A2-A30F-2CA4-05FF-48AE94E1053F}"/>
                </a:ext>
              </a:extLst>
            </p:cNvPr>
            <p:cNvSpPr>
              <a:spLocks noChangeArrowheads="1"/>
            </p:cNvSpPr>
            <p:nvPr/>
          </p:nvSpPr>
          <p:spPr bwMode="auto">
            <a:xfrm>
              <a:off x="945120" y="-198077"/>
              <a:ext cx="6939173" cy="525954"/>
            </a:xfrm>
            <a:prstGeom prst="roundRect">
              <a:avLst>
                <a:gd name="adj" fmla="val 50000"/>
              </a:avLst>
            </a:prstGeom>
            <a:solidFill>
              <a:srgbClr val="009944"/>
            </a:solidFill>
            <a:ln w="9525">
              <a:noFill/>
              <a:round/>
              <a:headEnd/>
              <a:tailEnd/>
            </a:ln>
          </p:spPr>
          <p:txBody>
            <a:bodyPr vert="horz" wrap="square" lIns="77705" tIns="9298" rIns="77705" bIns="9298"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grpSp>
      <p:grpSp>
        <p:nvGrpSpPr>
          <p:cNvPr id="15" name="グループ化 14">
            <a:extLst>
              <a:ext uri="{FF2B5EF4-FFF2-40B4-BE49-F238E27FC236}">
                <a16:creationId xmlns:a16="http://schemas.microsoft.com/office/drawing/2014/main" id="{6794799C-E2A9-07D1-F2CD-CF7440E70917}"/>
              </a:ext>
            </a:extLst>
          </p:cNvPr>
          <p:cNvGrpSpPr/>
          <p:nvPr/>
        </p:nvGrpSpPr>
        <p:grpSpPr>
          <a:xfrm rot="10800000">
            <a:off x="-345005" y="10447705"/>
            <a:ext cx="8149325" cy="525954"/>
            <a:chOff x="-265032" y="-198077"/>
            <a:chExt cx="8149325" cy="525954"/>
          </a:xfrm>
        </p:grpSpPr>
        <p:sp>
          <p:nvSpPr>
            <p:cNvPr id="23" name="AutoShape 12">
              <a:extLst>
                <a:ext uri="{FF2B5EF4-FFF2-40B4-BE49-F238E27FC236}">
                  <a16:creationId xmlns:a16="http://schemas.microsoft.com/office/drawing/2014/main" id="{3553B343-92BD-A542-DB81-918B3ADB4FA9}"/>
                </a:ext>
              </a:extLst>
            </p:cNvPr>
            <p:cNvSpPr>
              <a:spLocks noChangeArrowheads="1"/>
            </p:cNvSpPr>
            <p:nvPr/>
          </p:nvSpPr>
          <p:spPr bwMode="auto">
            <a:xfrm>
              <a:off x="-265032" y="-198077"/>
              <a:ext cx="680085" cy="525954"/>
            </a:xfrm>
            <a:prstGeom prst="roundRect">
              <a:avLst>
                <a:gd name="adj" fmla="val 50000"/>
              </a:avLst>
            </a:prstGeom>
            <a:solidFill>
              <a:srgbClr val="009944"/>
            </a:solidFill>
            <a:ln w="9525">
              <a:noFill/>
              <a:round/>
              <a:headEnd/>
              <a:tailEnd/>
            </a:ln>
          </p:spPr>
          <p:txBody>
            <a:bodyPr vert="horz" wrap="square" lIns="77705" tIns="9298" rIns="77705" bIns="9298"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26" name="Oval 13">
              <a:extLst>
                <a:ext uri="{FF2B5EF4-FFF2-40B4-BE49-F238E27FC236}">
                  <a16:creationId xmlns:a16="http://schemas.microsoft.com/office/drawing/2014/main" id="{C2641A6B-C557-F567-BBF9-45FCCB8B64FE}"/>
                </a:ext>
              </a:extLst>
            </p:cNvPr>
            <p:cNvSpPr>
              <a:spLocks noChangeArrowheads="1"/>
            </p:cNvSpPr>
            <p:nvPr/>
          </p:nvSpPr>
          <p:spPr bwMode="auto">
            <a:xfrm>
              <a:off x="415718" y="-198077"/>
              <a:ext cx="529400" cy="525954"/>
            </a:xfrm>
            <a:prstGeom prst="ellipse">
              <a:avLst/>
            </a:prstGeom>
            <a:solidFill>
              <a:srgbClr val="7030A0"/>
            </a:solidFill>
            <a:ln w="9525">
              <a:noFill/>
              <a:round/>
              <a:headEnd/>
              <a:tailEnd/>
            </a:ln>
          </p:spPr>
          <p:txBody>
            <a:bodyPr vert="horz" wrap="square" lIns="77705" tIns="9298" rIns="77705" bIns="9298"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27" name="AutoShape 14">
              <a:extLst>
                <a:ext uri="{FF2B5EF4-FFF2-40B4-BE49-F238E27FC236}">
                  <a16:creationId xmlns:a16="http://schemas.microsoft.com/office/drawing/2014/main" id="{5B5F8DEE-AD96-A69D-B5D8-C81CC3966E0D}"/>
                </a:ext>
              </a:extLst>
            </p:cNvPr>
            <p:cNvSpPr>
              <a:spLocks noChangeArrowheads="1"/>
            </p:cNvSpPr>
            <p:nvPr/>
          </p:nvSpPr>
          <p:spPr bwMode="auto">
            <a:xfrm>
              <a:off x="945120" y="-198077"/>
              <a:ext cx="6939173" cy="525954"/>
            </a:xfrm>
            <a:prstGeom prst="roundRect">
              <a:avLst>
                <a:gd name="adj" fmla="val 50000"/>
              </a:avLst>
            </a:prstGeom>
            <a:solidFill>
              <a:srgbClr val="009944"/>
            </a:solidFill>
            <a:ln w="9525">
              <a:noFill/>
              <a:round/>
              <a:headEnd/>
              <a:tailEnd/>
            </a:ln>
          </p:spPr>
          <p:txBody>
            <a:bodyPr vert="horz" wrap="square" lIns="77705" tIns="9298" rIns="77705" bIns="9298"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grpSp>
      <p:sp>
        <p:nvSpPr>
          <p:cNvPr id="68" name="テキスト ボックス 1">
            <a:extLst>
              <a:ext uri="{FF2B5EF4-FFF2-40B4-BE49-F238E27FC236}">
                <a16:creationId xmlns:a16="http://schemas.microsoft.com/office/drawing/2014/main" id="{1FD27258-5F87-C793-1640-BC165D8DA8BE}"/>
              </a:ext>
            </a:extLst>
          </p:cNvPr>
          <p:cNvSpPr txBox="1"/>
          <p:nvPr/>
        </p:nvSpPr>
        <p:spPr>
          <a:xfrm>
            <a:off x="-33523" y="632756"/>
            <a:ext cx="7623461" cy="961667"/>
          </a:xfrm>
          <a:prstGeom prst="rect">
            <a:avLst/>
          </a:prstGeom>
          <a:solidFill>
            <a:srgbClr val="009944"/>
          </a:solidFill>
          <a:ln>
            <a:noFill/>
          </a:ln>
          <a:effectLst/>
        </p:spPr>
        <p:txBody>
          <a:bodyPr rot="0" spcFirstLastPara="0" vert="horz" wrap="none" lIns="0" tIns="18000" rIns="0" bIns="10800" numCol="1" spcCol="0" rtlCol="0" fromWordArt="0" anchor="t" anchorCtr="0" forceAA="0" compatLnSpc="1">
            <a:prstTxWarp prst="textNoShape">
              <a:avLst/>
            </a:prstTxWarp>
            <a:noAutofit/>
          </a:bodyPr>
          <a:lstStyle/>
          <a:p>
            <a:pPr marL="450850">
              <a:lnSpc>
                <a:spcPct val="120000"/>
              </a:lnSpc>
            </a:pPr>
            <a:endParaRPr lang="ja-JP" altLang="en-US" sz="1050" kern="100">
              <a:latin typeface="BIZ UDPゴシック" panose="020B0400000000000000" pitchFamily="50" charset="-128"/>
              <a:ea typeface="BIZ UDPゴシック" panose="020B0400000000000000" pitchFamily="50" charset="-128"/>
              <a:cs typeface="Times New Roman"/>
            </a:endParaRPr>
          </a:p>
        </p:txBody>
      </p:sp>
      <p:sp>
        <p:nvSpPr>
          <p:cNvPr id="69" name="テキスト ボックス 2">
            <a:extLst>
              <a:ext uri="{FF2B5EF4-FFF2-40B4-BE49-F238E27FC236}">
                <a16:creationId xmlns:a16="http://schemas.microsoft.com/office/drawing/2014/main" id="{659CDCBA-77CB-17E3-EE48-F404DB4C8B9E}"/>
              </a:ext>
            </a:extLst>
          </p:cNvPr>
          <p:cNvSpPr txBox="1">
            <a:spLocks noChangeArrowheads="1"/>
          </p:cNvSpPr>
          <p:nvPr/>
        </p:nvSpPr>
        <p:spPr bwMode="auto">
          <a:xfrm>
            <a:off x="395288" y="2502440"/>
            <a:ext cx="6765335" cy="975026"/>
          </a:xfrm>
          <a:prstGeom prst="rect">
            <a:avLst/>
          </a:prstGeom>
          <a:noFill/>
          <a:ln w="9525">
            <a:noFill/>
            <a:miter lim="800000"/>
            <a:headEnd/>
            <a:tailEnd/>
          </a:ln>
        </p:spPr>
        <p:txBody>
          <a:bodyPr rot="0" vert="horz" wrap="square" lIns="91440" tIns="45720" rIns="91440" bIns="45720" anchor="t" anchorCtr="0">
            <a:noAutofit/>
          </a:bodyPr>
          <a:lstStyle/>
          <a:p>
            <a:pPr algn="just">
              <a:lnSpc>
                <a:spcPct val="110000"/>
              </a:lnSpc>
              <a:spcBef>
                <a:spcPts val="300"/>
              </a:spcBef>
              <a:buClr>
                <a:schemeClr val="tx1">
                  <a:lumMod val="85000"/>
                  <a:lumOff val="15000"/>
                </a:schemeClr>
              </a:buClr>
            </a:pPr>
            <a:r>
              <a:rPr lang="ja-JP" altLang="en-US" sz="1050" spc="100">
                <a:latin typeface="BIZ UDPゴシック" panose="020B0400000000000000" pitchFamily="50" charset="-128"/>
                <a:ea typeface="BIZ UDPゴシック" panose="020B0400000000000000" pitchFamily="50" charset="-128"/>
                <a:cs typeface="メイリオ" panose="020B0604030504040204" pitchFamily="50" charset="-128"/>
              </a:rPr>
              <a:t>国および地方公共団体の任命権者は、</a:t>
            </a:r>
            <a:r>
              <a:rPr lang="ja-JP" altLang="en-US" sz="1050" b="1" spc="100">
                <a:latin typeface="BIZ UDPゴシック" panose="020B0400000000000000" pitchFamily="50" charset="-128"/>
                <a:ea typeface="BIZ UDPゴシック" panose="020B0400000000000000" pitchFamily="50" charset="-128"/>
                <a:cs typeface="メイリオ" panose="020B0604030504040204" pitchFamily="50" charset="-128"/>
              </a:rPr>
              <a:t>５人以上の障害者</a:t>
            </a:r>
            <a:r>
              <a:rPr lang="ja-JP" altLang="en-US" sz="1050" spc="100">
                <a:latin typeface="BIZ UDPゴシック" panose="020B0400000000000000" pitchFamily="50" charset="-128"/>
                <a:ea typeface="BIZ UDPゴシック" panose="020B0400000000000000" pitchFamily="50" charset="-128"/>
                <a:cs typeface="メイリオ" panose="020B0604030504040204" pitchFamily="50" charset="-128"/>
              </a:rPr>
              <a:t>が勤務する事業所において、「障害者の雇用の促進等に関する法律」により、厚生労働省が定める選任されるための要件</a:t>
            </a:r>
            <a:r>
              <a:rPr lang="en-US" altLang="ja-JP" sz="1050" spc="100" baseline="30000">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050" spc="100" baseline="30000">
                <a:latin typeface="BIZ UDPゴシック" panose="020B0400000000000000" pitchFamily="50" charset="-128"/>
                <a:ea typeface="BIZ UDPゴシック" panose="020B0400000000000000" pitchFamily="50" charset="-128"/>
                <a:cs typeface="メイリオ" panose="020B0604030504040204" pitchFamily="50" charset="-128"/>
              </a:rPr>
              <a:t>１</a:t>
            </a:r>
            <a:r>
              <a:rPr lang="ja-JP" altLang="en-US" sz="1050" spc="100">
                <a:latin typeface="BIZ UDPゴシック" panose="020B0400000000000000" pitchFamily="50" charset="-128"/>
                <a:ea typeface="BIZ UDPゴシック" panose="020B0400000000000000" pitchFamily="50" charset="-128"/>
                <a:cs typeface="メイリオ" panose="020B0604030504040204" pitchFamily="50" charset="-128"/>
              </a:rPr>
              <a:t>を満たす職員から、障害者職業生活相談員を選任することが義務づけられています。</a:t>
            </a:r>
            <a:endParaRPr lang="en-US" altLang="ja-JP" sz="1050" spc="100">
              <a:latin typeface="BIZ UDPゴシック" panose="020B0400000000000000" pitchFamily="50" charset="-128"/>
              <a:ea typeface="BIZ UDPゴシック" panose="020B0400000000000000" pitchFamily="50" charset="-128"/>
              <a:cs typeface="メイリオ" panose="020B0604030504040204" pitchFamily="50" charset="-128"/>
            </a:endParaRPr>
          </a:p>
          <a:p>
            <a:pPr algn="just">
              <a:lnSpc>
                <a:spcPct val="110000"/>
              </a:lnSpc>
              <a:spcBef>
                <a:spcPts val="300"/>
              </a:spcBef>
              <a:buClr>
                <a:schemeClr val="tx1">
                  <a:lumMod val="85000"/>
                  <a:lumOff val="15000"/>
                </a:schemeClr>
              </a:buClr>
            </a:pPr>
            <a:r>
              <a:rPr lang="ja-JP" altLang="en-US" sz="1050" spc="100">
                <a:latin typeface="BIZ UDPゴシック" panose="020B0400000000000000" pitchFamily="50" charset="-128"/>
                <a:ea typeface="BIZ UDPゴシック" panose="020B0400000000000000" pitchFamily="50" charset="-128"/>
                <a:cs typeface="メイリオ" panose="020B0604030504040204" pitchFamily="50" charset="-128"/>
              </a:rPr>
              <a:t>選任された障害者職業生活相談員は、その事業所に勤務する障害者の職業生活全般の相談や指導を行います。</a:t>
            </a:r>
            <a:endParaRPr lang="en-US" altLang="ja-JP" sz="1050" spc="10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71" name="テキスト ボックス 1">
            <a:extLst>
              <a:ext uri="{FF2B5EF4-FFF2-40B4-BE49-F238E27FC236}">
                <a16:creationId xmlns:a16="http://schemas.microsoft.com/office/drawing/2014/main" id="{4A4001CD-EABD-4642-95FE-3E9C5054E6D0}"/>
              </a:ext>
            </a:extLst>
          </p:cNvPr>
          <p:cNvSpPr txBox="1"/>
          <p:nvPr/>
        </p:nvSpPr>
        <p:spPr>
          <a:xfrm>
            <a:off x="289949" y="866196"/>
            <a:ext cx="7056437" cy="551037"/>
          </a:xfrm>
          <a:prstGeom prst="rect">
            <a:avLst/>
          </a:prstGeom>
          <a:noFill/>
          <a:ln>
            <a:noFill/>
          </a:ln>
          <a:effectLst/>
        </p:spPr>
        <p:txBody>
          <a:bodyPr rot="0" spcFirstLastPara="0" vert="horz" wrap="none" lIns="0" tIns="18000" rIns="0" bIns="10800" numCol="1" spcCol="0" rtlCol="0" fromWordArt="0" anchor="t" anchorCtr="0" forceAA="0" compatLnSpc="1">
            <a:prstTxWarp prst="textNoShape">
              <a:avLst/>
            </a:prstTxWarp>
            <a:noAutofit/>
          </a:bodyPr>
          <a:lstStyle/>
          <a:p>
            <a:pPr algn="ctr">
              <a:lnSpc>
                <a:spcPct val="120000"/>
              </a:lnSpc>
            </a:pPr>
            <a:r>
              <a:rPr lang="ja-JP" altLang="en-US" sz="2600" b="1" kern="100" spc="200">
                <a:solidFill>
                  <a:schemeClr val="bg1"/>
                </a:solidFill>
                <a:latin typeface="BIZ UDPゴシック" panose="020B0400000000000000" pitchFamily="50" charset="-128"/>
                <a:ea typeface="BIZ UDPゴシック" panose="020B0400000000000000" pitchFamily="50" charset="-128"/>
                <a:cs typeface="Times New Roman"/>
              </a:rPr>
              <a:t>障害者職業生活相談員の選任をお願いします</a:t>
            </a:r>
            <a:endParaRPr lang="ja-JP" altLang="en-US" sz="2600" kern="100" spc="200">
              <a:solidFill>
                <a:schemeClr val="bg1"/>
              </a:solidFill>
              <a:latin typeface="BIZ UDPゴシック" panose="020B0400000000000000" pitchFamily="50" charset="-128"/>
              <a:ea typeface="BIZ UDPゴシック" panose="020B0400000000000000" pitchFamily="50" charset="-128"/>
              <a:cs typeface="Times New Roman"/>
            </a:endParaRPr>
          </a:p>
        </p:txBody>
      </p:sp>
      <p:sp>
        <p:nvSpPr>
          <p:cNvPr id="73" name="正方形/長方形 3">
            <a:extLst>
              <a:ext uri="{FF2B5EF4-FFF2-40B4-BE49-F238E27FC236}">
                <a16:creationId xmlns:a16="http://schemas.microsoft.com/office/drawing/2014/main" id="{F8C7F74E-641E-DD05-C71D-4084B42A0F1E}"/>
              </a:ext>
            </a:extLst>
          </p:cNvPr>
          <p:cNvSpPr>
            <a:spLocks noChangeArrowheads="1"/>
          </p:cNvSpPr>
          <p:nvPr/>
        </p:nvSpPr>
        <p:spPr bwMode="auto">
          <a:xfrm>
            <a:off x="611189" y="7397179"/>
            <a:ext cx="6337299" cy="332905"/>
          </a:xfrm>
          <a:prstGeom prst="rect">
            <a:avLst/>
          </a:prstGeom>
          <a:solidFill>
            <a:srgbClr val="FF9900"/>
          </a:solidFill>
          <a:ln>
            <a:noFill/>
          </a:ln>
        </p:spPr>
        <p:txBody>
          <a:bodyPr lIns="72000" tIns="0" rIns="0" bIns="0">
            <a:noAutofit/>
          </a:bodyPr>
          <a:lstStyle/>
          <a:p>
            <a:pPr algn="ctr" defTabSz="956371">
              <a:lnSpc>
                <a:spcPts val="2406"/>
              </a:lnSpc>
              <a:defRPr/>
            </a:pPr>
            <a:r>
              <a:rPr kumimoji="0" lang="ja-JP" altLang="en-US" sz="1400" b="1" kern="0" spc="30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障害者職業生活相談員のしくみ</a:t>
            </a:r>
            <a:endParaRPr kumimoji="0" lang="en-US" altLang="ja-JP" sz="1400" b="1" kern="0" spc="30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80" name="AutoShape 6">
            <a:extLst>
              <a:ext uri="{FF2B5EF4-FFF2-40B4-BE49-F238E27FC236}">
                <a16:creationId xmlns:a16="http://schemas.microsoft.com/office/drawing/2014/main" id="{DF3CE77C-6533-C98B-5D99-DABB7144EA6B}"/>
              </a:ext>
            </a:extLst>
          </p:cNvPr>
          <p:cNvSpPr>
            <a:spLocks noChangeArrowheads="1"/>
          </p:cNvSpPr>
          <p:nvPr/>
        </p:nvSpPr>
        <p:spPr bwMode="auto">
          <a:xfrm>
            <a:off x="987306" y="7848850"/>
            <a:ext cx="1620000" cy="359086"/>
          </a:xfrm>
          <a:prstGeom prst="roundRect">
            <a:avLst>
              <a:gd name="adj" fmla="val 13263"/>
            </a:avLst>
          </a:prstGeom>
          <a:solidFill>
            <a:srgbClr val="FFFFFF"/>
          </a:solidFill>
          <a:ln w="28575">
            <a:solidFill>
              <a:srgbClr val="009944"/>
            </a:solidFill>
            <a:round/>
            <a:headEnd/>
            <a:tailEnd/>
          </a:ln>
        </p:spPr>
        <p:txBody>
          <a:bodyPr lIns="20332" tIns="21462" rIns="20332" bIns="21462" anchor="ctr"/>
          <a:lstStyle/>
          <a:p>
            <a:pPr algn="ctr" defTabSz="956371">
              <a:defRPr/>
            </a:pPr>
            <a:r>
              <a:rPr kumimoji="0" lang="ja-JP" altLang="en-US" sz="1200" b="1" kern="0" spc="100">
                <a:latin typeface="BIZ UDPゴシック" panose="020B0400000000000000" pitchFamily="50" charset="-128"/>
                <a:ea typeface="BIZ UDPゴシック" panose="020B0400000000000000" pitchFamily="50" charset="-128"/>
                <a:cs typeface="Meiryo UI" panose="020B0604030504040204" pitchFamily="50" charset="-128"/>
              </a:rPr>
              <a:t>国・地方公共団体</a:t>
            </a:r>
          </a:p>
        </p:txBody>
      </p:sp>
      <p:sp>
        <p:nvSpPr>
          <p:cNvPr id="81" name="AutoShape 8">
            <a:extLst>
              <a:ext uri="{FF2B5EF4-FFF2-40B4-BE49-F238E27FC236}">
                <a16:creationId xmlns:a16="http://schemas.microsoft.com/office/drawing/2014/main" id="{52F1DD53-0E65-FF1E-9BF8-F17D6740DA87}"/>
              </a:ext>
            </a:extLst>
          </p:cNvPr>
          <p:cNvSpPr>
            <a:spLocks noChangeArrowheads="1"/>
          </p:cNvSpPr>
          <p:nvPr/>
        </p:nvSpPr>
        <p:spPr bwMode="auto">
          <a:xfrm>
            <a:off x="4952987" y="7894251"/>
            <a:ext cx="1620000" cy="346788"/>
          </a:xfrm>
          <a:prstGeom prst="roundRect">
            <a:avLst>
              <a:gd name="adj" fmla="val 23165"/>
            </a:avLst>
          </a:prstGeom>
          <a:solidFill>
            <a:srgbClr val="FFFFFF"/>
          </a:solidFill>
          <a:ln w="28575">
            <a:solidFill>
              <a:schemeClr val="accent1"/>
            </a:solidFill>
            <a:round/>
            <a:headEnd/>
            <a:tailEnd/>
          </a:ln>
        </p:spPr>
        <p:txBody>
          <a:bodyPr lIns="20332" tIns="62880" rIns="20332" bIns="21462" anchor="t"/>
          <a:lstStyle/>
          <a:p>
            <a:pPr algn="ctr" defTabSz="956371">
              <a:defRPr/>
            </a:pPr>
            <a:r>
              <a:rPr kumimoji="0" lang="ja-JP" altLang="en-US" sz="1200" b="1" kern="0">
                <a:latin typeface="BIZ UDPゴシック" panose="020B0400000000000000" pitchFamily="50" charset="-128"/>
                <a:ea typeface="BIZ UDPゴシック" panose="020B0400000000000000" pitchFamily="50" charset="-128"/>
                <a:cs typeface="Meiryo UI" panose="020B0604030504040204" pitchFamily="50" charset="-128"/>
              </a:rPr>
              <a:t>障　害　者</a:t>
            </a:r>
          </a:p>
        </p:txBody>
      </p:sp>
      <p:sp>
        <p:nvSpPr>
          <p:cNvPr id="83" name="大かっこ 82">
            <a:extLst>
              <a:ext uri="{FF2B5EF4-FFF2-40B4-BE49-F238E27FC236}">
                <a16:creationId xmlns:a16="http://schemas.microsoft.com/office/drawing/2014/main" id="{86AD019A-DADC-E7B0-68DB-1132A8F6C3A8}"/>
              </a:ext>
            </a:extLst>
          </p:cNvPr>
          <p:cNvSpPr/>
          <p:nvPr/>
        </p:nvSpPr>
        <p:spPr>
          <a:xfrm>
            <a:off x="4728561" y="8561323"/>
            <a:ext cx="2209067" cy="949840"/>
          </a:xfrm>
          <a:prstGeom prst="bracketPair">
            <a:avLst>
              <a:gd name="adj" fmla="val 0"/>
            </a:avLst>
          </a:prstGeom>
          <a:ln>
            <a:noFill/>
          </a:ln>
        </p:spPr>
        <p:style>
          <a:lnRef idx="1">
            <a:schemeClr val="accent6"/>
          </a:lnRef>
          <a:fillRef idx="0">
            <a:schemeClr val="accent6"/>
          </a:fillRef>
          <a:effectRef idx="0">
            <a:schemeClr val="accent6"/>
          </a:effectRef>
          <a:fontRef idx="minor">
            <a:schemeClr val="tx1"/>
          </a:fontRef>
        </p:style>
        <p:txBody>
          <a:bodyPr lIns="36000" rIns="72000" bIns="0" rtlCol="0" anchor="t"/>
          <a:lstStyle/>
          <a:p>
            <a:pPr defTabSz="956371">
              <a:lnSpc>
                <a:spcPct val="150000"/>
              </a:lnSpc>
              <a:defRPr/>
            </a:pPr>
            <a:r>
              <a:rPr kumimoji="0" lang="ja-JP" altLang="en-US" sz="800" kern="0">
                <a:solidFill>
                  <a:srgbClr val="FE672A"/>
                </a:solidFill>
                <a:latin typeface="BIZ UDPゴシック" panose="020B0400000000000000" pitchFamily="50" charset="-128"/>
                <a:ea typeface="BIZ UDPゴシック" panose="020B0400000000000000" pitchFamily="50" charset="-128"/>
                <a:cs typeface="メイリオ" panose="020B0604030504040204" pitchFamily="50" charset="-128"/>
              </a:rPr>
              <a:t>・障害者が従事する職務の内容に関すること</a:t>
            </a:r>
            <a:endParaRPr kumimoji="0" lang="en-US" altLang="ja-JP" sz="800" kern="0">
              <a:solidFill>
                <a:srgbClr val="FE672A"/>
              </a:solidFill>
              <a:latin typeface="BIZ UDPゴシック" panose="020B0400000000000000" pitchFamily="50" charset="-128"/>
              <a:ea typeface="BIZ UDPゴシック" panose="020B0400000000000000" pitchFamily="50" charset="-128"/>
              <a:cs typeface="メイリオ" panose="020B0604030504040204" pitchFamily="50" charset="-128"/>
            </a:endParaRPr>
          </a:p>
          <a:p>
            <a:pPr defTabSz="956371">
              <a:lnSpc>
                <a:spcPct val="150000"/>
              </a:lnSpc>
              <a:defRPr/>
            </a:pPr>
            <a:r>
              <a:rPr kumimoji="0" lang="ja-JP" altLang="en-US" sz="800" kern="0">
                <a:solidFill>
                  <a:srgbClr val="FE672A"/>
                </a:solidFill>
                <a:latin typeface="BIZ UDPゴシック" panose="020B0400000000000000" pitchFamily="50" charset="-128"/>
                <a:ea typeface="BIZ UDPゴシック" panose="020B0400000000000000" pitchFamily="50" charset="-128"/>
                <a:cs typeface="メイリオ" panose="020B0604030504040204" pitchFamily="50" charset="-128"/>
              </a:rPr>
              <a:t>・作業環境の整備に関すること</a:t>
            </a:r>
            <a:endParaRPr kumimoji="0" lang="en-US" altLang="ja-JP" sz="800" kern="0">
              <a:solidFill>
                <a:srgbClr val="FE672A"/>
              </a:solidFill>
              <a:latin typeface="BIZ UDPゴシック" panose="020B0400000000000000" pitchFamily="50" charset="-128"/>
              <a:ea typeface="BIZ UDPゴシック" panose="020B0400000000000000" pitchFamily="50" charset="-128"/>
              <a:cs typeface="メイリオ" panose="020B0604030504040204" pitchFamily="50" charset="-128"/>
            </a:endParaRPr>
          </a:p>
          <a:p>
            <a:pPr defTabSz="956371">
              <a:lnSpc>
                <a:spcPct val="150000"/>
              </a:lnSpc>
              <a:defRPr/>
            </a:pPr>
            <a:r>
              <a:rPr kumimoji="0" lang="ja-JP" altLang="en-US" sz="800" kern="0">
                <a:solidFill>
                  <a:srgbClr val="FE672A"/>
                </a:solidFill>
                <a:latin typeface="BIZ UDPゴシック" panose="020B0400000000000000" pitchFamily="50" charset="-128"/>
                <a:ea typeface="BIZ UDPゴシック" panose="020B0400000000000000" pitchFamily="50" charset="-128"/>
                <a:cs typeface="メイリオ" panose="020B0604030504040204" pitchFamily="50" charset="-128"/>
              </a:rPr>
              <a:t>・障害者の職場生活に関すること</a:t>
            </a:r>
            <a:endParaRPr kumimoji="0" lang="en-US" altLang="ja-JP" sz="800" kern="0">
              <a:solidFill>
                <a:srgbClr val="FE672A"/>
              </a:solidFill>
              <a:latin typeface="BIZ UDPゴシック" panose="020B0400000000000000" pitchFamily="50" charset="-128"/>
              <a:ea typeface="BIZ UDPゴシック" panose="020B0400000000000000" pitchFamily="50" charset="-128"/>
              <a:cs typeface="メイリオ" panose="020B0604030504040204" pitchFamily="50" charset="-128"/>
            </a:endParaRPr>
          </a:p>
          <a:p>
            <a:pPr defTabSz="956371">
              <a:lnSpc>
                <a:spcPct val="150000"/>
              </a:lnSpc>
              <a:defRPr/>
            </a:pPr>
            <a:r>
              <a:rPr kumimoji="0" lang="ja-JP" altLang="en-US" sz="800" kern="0">
                <a:solidFill>
                  <a:srgbClr val="FE672A"/>
                </a:solidFill>
                <a:latin typeface="BIZ UDPゴシック" panose="020B0400000000000000" pitchFamily="50" charset="-128"/>
                <a:ea typeface="BIZ UDPゴシック" panose="020B0400000000000000" pitchFamily="50" charset="-128"/>
                <a:cs typeface="メイリオ" panose="020B0604030504040204" pitchFamily="50" charset="-128"/>
              </a:rPr>
              <a:t>・障害者の余暇活動に関すること</a:t>
            </a:r>
            <a:endParaRPr kumimoji="0" lang="en-US" altLang="ja-JP" sz="800" kern="0">
              <a:solidFill>
                <a:srgbClr val="FE672A"/>
              </a:solidFill>
              <a:latin typeface="BIZ UDPゴシック" panose="020B0400000000000000" pitchFamily="50" charset="-128"/>
              <a:ea typeface="BIZ UDPゴシック" panose="020B0400000000000000" pitchFamily="50" charset="-128"/>
              <a:cs typeface="メイリオ" panose="020B0604030504040204" pitchFamily="50" charset="-128"/>
            </a:endParaRPr>
          </a:p>
          <a:p>
            <a:pPr defTabSz="956371">
              <a:lnSpc>
                <a:spcPct val="150000"/>
              </a:lnSpc>
              <a:defRPr/>
            </a:pPr>
            <a:r>
              <a:rPr kumimoji="0" lang="ja-JP" altLang="en-US" sz="800" kern="0">
                <a:solidFill>
                  <a:srgbClr val="FE672A"/>
                </a:solidFill>
                <a:latin typeface="BIZ UDPゴシック" panose="020B0400000000000000" pitchFamily="50" charset="-128"/>
                <a:ea typeface="BIZ UDPゴシック" panose="020B0400000000000000" pitchFamily="50" charset="-128"/>
                <a:cs typeface="メイリオ" panose="020B0604030504040204" pitchFamily="50" charset="-128"/>
              </a:rPr>
              <a:t>・その他障害者の職場適応の向上に関すること</a:t>
            </a:r>
          </a:p>
        </p:txBody>
      </p:sp>
      <p:cxnSp>
        <p:nvCxnSpPr>
          <p:cNvPr id="84" name="直線コネクタ 83">
            <a:extLst>
              <a:ext uri="{FF2B5EF4-FFF2-40B4-BE49-F238E27FC236}">
                <a16:creationId xmlns:a16="http://schemas.microsoft.com/office/drawing/2014/main" id="{6EFCAE97-CB27-6FA3-F3F0-3B841E50BC46}"/>
              </a:ext>
            </a:extLst>
          </p:cNvPr>
          <p:cNvCxnSpPr>
            <a:cxnSpLocks/>
          </p:cNvCxnSpPr>
          <p:nvPr/>
        </p:nvCxnSpPr>
        <p:spPr>
          <a:xfrm>
            <a:off x="2683507" y="8219839"/>
            <a:ext cx="384510" cy="565924"/>
          </a:xfrm>
          <a:prstGeom prst="line">
            <a:avLst/>
          </a:prstGeom>
          <a:noFill/>
          <a:ln w="38100" cap="flat" cmpd="sng" algn="ctr">
            <a:solidFill>
              <a:srgbClr val="009944"/>
            </a:solidFill>
            <a:prstDash val="solid"/>
            <a:headEnd type="arrow" w="med" len="med"/>
            <a:tailEnd type="arrow" w="med" len="med"/>
          </a:ln>
          <a:effectLst/>
        </p:spPr>
      </p:cxnSp>
      <p:sp>
        <p:nvSpPr>
          <p:cNvPr id="87" name="AutoShape 6">
            <a:extLst>
              <a:ext uri="{FF2B5EF4-FFF2-40B4-BE49-F238E27FC236}">
                <a16:creationId xmlns:a16="http://schemas.microsoft.com/office/drawing/2014/main" id="{FA8EA34B-DA39-049B-8097-79BBD0F2E80E}"/>
              </a:ext>
            </a:extLst>
          </p:cNvPr>
          <p:cNvSpPr>
            <a:spLocks noChangeArrowheads="1"/>
          </p:cNvSpPr>
          <p:nvPr/>
        </p:nvSpPr>
        <p:spPr bwMode="auto">
          <a:xfrm>
            <a:off x="851235" y="9157256"/>
            <a:ext cx="1756071" cy="774129"/>
          </a:xfrm>
          <a:prstGeom prst="roundRect">
            <a:avLst>
              <a:gd name="adj" fmla="val 22325"/>
            </a:avLst>
          </a:prstGeom>
          <a:solidFill>
            <a:srgbClr val="E5F1CF"/>
          </a:solidFill>
          <a:ln w="28575">
            <a:noFill/>
            <a:round/>
            <a:headEnd/>
            <a:tailEnd/>
          </a:ln>
        </p:spPr>
        <p:txBody>
          <a:bodyPr lIns="20332" tIns="21462" rIns="20332" bIns="21462" anchor="ctr"/>
          <a:lstStyle/>
          <a:p>
            <a:pPr algn="ctr" defTabSz="956371">
              <a:defRPr/>
            </a:pPr>
            <a:r>
              <a:rPr kumimoji="0" lang="ja-JP" altLang="en-US" sz="1200" b="1" kern="0" spc="100">
                <a:latin typeface="BIZ UDPゴシック" panose="020B0400000000000000" pitchFamily="50" charset="-128"/>
                <a:ea typeface="BIZ UDPゴシック" panose="020B0400000000000000" pitchFamily="50" charset="-128"/>
                <a:cs typeface="Meiryo UI" panose="020B0604030504040204" pitchFamily="50" charset="-128"/>
              </a:rPr>
              <a:t>厚生労働大臣</a:t>
            </a:r>
            <a:endParaRPr kumimoji="0" lang="en-US" altLang="ja-JP" sz="1200" b="1" kern="0" spc="100">
              <a:latin typeface="BIZ UDPゴシック" panose="020B0400000000000000" pitchFamily="50" charset="-128"/>
              <a:ea typeface="BIZ UDPゴシック" panose="020B0400000000000000" pitchFamily="50" charset="-128"/>
              <a:cs typeface="Meiryo UI" panose="020B0604030504040204" pitchFamily="50" charset="-128"/>
            </a:endParaRPr>
          </a:p>
          <a:p>
            <a:pPr algn="ctr" defTabSz="956371">
              <a:defRPr/>
            </a:pPr>
            <a:r>
              <a:rPr kumimoji="0" lang="ja-JP" altLang="en-US" sz="1200" b="1" kern="0" spc="100">
                <a:latin typeface="BIZ UDPゴシック" panose="020B0400000000000000" pitchFamily="50" charset="-128"/>
                <a:ea typeface="BIZ UDPゴシック" panose="020B0400000000000000" pitchFamily="50" charset="-128"/>
                <a:cs typeface="Meiryo UI" panose="020B0604030504040204" pitchFamily="50" charset="-128"/>
              </a:rPr>
              <a:t>または</a:t>
            </a:r>
            <a:endParaRPr kumimoji="0" lang="en-US" altLang="ja-JP" sz="1200" b="1" kern="0" spc="100">
              <a:latin typeface="BIZ UDPゴシック" panose="020B0400000000000000" pitchFamily="50" charset="-128"/>
              <a:ea typeface="BIZ UDPゴシック" panose="020B0400000000000000" pitchFamily="50" charset="-128"/>
              <a:cs typeface="Meiryo UI" panose="020B0604030504040204" pitchFamily="50" charset="-128"/>
            </a:endParaRPr>
          </a:p>
          <a:p>
            <a:pPr algn="ctr" defTabSz="956371">
              <a:defRPr/>
            </a:pPr>
            <a:r>
              <a:rPr kumimoji="0" lang="ja-JP" altLang="en-US" sz="1200" b="1" kern="0" spc="100">
                <a:latin typeface="BIZ UDPゴシック" panose="020B0400000000000000" pitchFamily="50" charset="-128"/>
                <a:ea typeface="BIZ UDPゴシック" panose="020B0400000000000000" pitchFamily="50" charset="-128"/>
                <a:cs typeface="Meiryo UI" panose="020B0604030504040204" pitchFamily="50" charset="-128"/>
              </a:rPr>
              <a:t>都道府県労働局長</a:t>
            </a:r>
            <a:r>
              <a:rPr kumimoji="0" lang="en-US" altLang="ja-JP" sz="1200" kern="0" spc="100" baseline="30000">
                <a:latin typeface="BIZ UDPゴシック" panose="020B0400000000000000" pitchFamily="50" charset="-128"/>
                <a:ea typeface="BIZ UDPゴシック" panose="020B0400000000000000" pitchFamily="50" charset="-128"/>
                <a:cs typeface="Meiryo UI" panose="020B0604030504040204" pitchFamily="50" charset="-128"/>
              </a:rPr>
              <a:t>※</a:t>
            </a:r>
            <a:r>
              <a:rPr kumimoji="0" lang="ja-JP" altLang="en-US" sz="1200" kern="0" spc="100" baseline="30000">
                <a:latin typeface="BIZ UDPゴシック" panose="020B0400000000000000" pitchFamily="50" charset="-128"/>
                <a:ea typeface="BIZ UDPゴシック" panose="020B0400000000000000" pitchFamily="50" charset="-128"/>
                <a:cs typeface="Meiryo UI" panose="020B0604030504040204" pitchFamily="50" charset="-128"/>
              </a:rPr>
              <a:t>５</a:t>
            </a:r>
            <a:endParaRPr kumimoji="0" lang="en-US" altLang="ja-JP" sz="1200" kern="0" spc="100" baseline="30000">
              <a:latin typeface="BIZ UDPゴシック" panose="020B0400000000000000" pitchFamily="50" charset="-128"/>
              <a:ea typeface="BIZ UDPゴシック" panose="020B0400000000000000" pitchFamily="50" charset="-128"/>
              <a:cs typeface="Meiryo UI" panose="020B0604030504040204" pitchFamily="50" charset="-128"/>
            </a:endParaRPr>
          </a:p>
        </p:txBody>
      </p:sp>
      <p:grpSp>
        <p:nvGrpSpPr>
          <p:cNvPr id="4" name="グループ化 3">
            <a:extLst>
              <a:ext uri="{FF2B5EF4-FFF2-40B4-BE49-F238E27FC236}">
                <a16:creationId xmlns:a16="http://schemas.microsoft.com/office/drawing/2014/main" id="{4788A1DA-26C6-9E2F-728C-B2764E8AFC0A}"/>
              </a:ext>
            </a:extLst>
          </p:cNvPr>
          <p:cNvGrpSpPr/>
          <p:nvPr/>
        </p:nvGrpSpPr>
        <p:grpSpPr>
          <a:xfrm>
            <a:off x="1423302" y="8334391"/>
            <a:ext cx="459338" cy="707189"/>
            <a:chOff x="1423302" y="8334391"/>
            <a:chExt cx="459338" cy="923617"/>
          </a:xfrm>
        </p:grpSpPr>
        <p:cxnSp>
          <p:nvCxnSpPr>
            <p:cNvPr id="88" name="直線コネクタ 87">
              <a:extLst>
                <a:ext uri="{FF2B5EF4-FFF2-40B4-BE49-F238E27FC236}">
                  <a16:creationId xmlns:a16="http://schemas.microsoft.com/office/drawing/2014/main" id="{3C1F715E-A82E-9B75-15AF-CFCA5F3C1157}"/>
                </a:ext>
              </a:extLst>
            </p:cNvPr>
            <p:cNvCxnSpPr>
              <a:cxnSpLocks/>
            </p:cNvCxnSpPr>
            <p:nvPr/>
          </p:nvCxnSpPr>
          <p:spPr>
            <a:xfrm flipH="1" flipV="1">
              <a:off x="1423302" y="8345189"/>
              <a:ext cx="3441" cy="902020"/>
            </a:xfrm>
            <a:prstGeom prst="line">
              <a:avLst/>
            </a:prstGeom>
            <a:noFill/>
            <a:ln w="38100" cap="flat" cmpd="sng" algn="ctr">
              <a:solidFill>
                <a:srgbClr val="009944"/>
              </a:solidFill>
              <a:prstDash val="solid"/>
              <a:headEnd type="arrow" w="med" len="med"/>
              <a:tailEnd type="none" w="med" len="med"/>
            </a:ln>
            <a:effectLst/>
          </p:spPr>
        </p:cxnSp>
        <p:cxnSp>
          <p:nvCxnSpPr>
            <p:cNvPr id="90" name="直線コネクタ 89">
              <a:extLst>
                <a:ext uri="{FF2B5EF4-FFF2-40B4-BE49-F238E27FC236}">
                  <a16:creationId xmlns:a16="http://schemas.microsoft.com/office/drawing/2014/main" id="{470EA1FD-7951-F415-DD57-7F3FACE1B8FF}"/>
                </a:ext>
              </a:extLst>
            </p:cNvPr>
            <p:cNvCxnSpPr>
              <a:cxnSpLocks/>
            </p:cNvCxnSpPr>
            <p:nvPr/>
          </p:nvCxnSpPr>
          <p:spPr>
            <a:xfrm>
              <a:off x="1875464" y="8334391"/>
              <a:ext cx="7176" cy="923617"/>
            </a:xfrm>
            <a:prstGeom prst="line">
              <a:avLst/>
            </a:prstGeom>
            <a:noFill/>
            <a:ln w="38100" cap="flat" cmpd="sng" algn="ctr">
              <a:solidFill>
                <a:srgbClr val="009944"/>
              </a:solidFill>
              <a:prstDash val="solid"/>
              <a:headEnd type="arrow" w="med" len="med"/>
              <a:tailEnd type="none" w="med" len="med"/>
            </a:ln>
            <a:effectLst/>
          </p:spPr>
        </p:cxnSp>
      </p:grpSp>
      <p:sp>
        <p:nvSpPr>
          <p:cNvPr id="93" name="正方形/長方形 3">
            <a:extLst>
              <a:ext uri="{FF2B5EF4-FFF2-40B4-BE49-F238E27FC236}">
                <a16:creationId xmlns:a16="http://schemas.microsoft.com/office/drawing/2014/main" id="{F366935F-D00F-0357-D70A-E795BB585D5F}"/>
              </a:ext>
            </a:extLst>
          </p:cNvPr>
          <p:cNvSpPr>
            <a:spLocks noChangeArrowheads="1"/>
          </p:cNvSpPr>
          <p:nvPr/>
        </p:nvSpPr>
        <p:spPr bwMode="auto">
          <a:xfrm>
            <a:off x="848027" y="9841626"/>
            <a:ext cx="1788588" cy="377998"/>
          </a:xfrm>
          <a:prstGeom prst="rect">
            <a:avLst/>
          </a:prstGeom>
          <a:noFill/>
          <a:ln>
            <a:noFill/>
          </a:ln>
        </p:spPr>
        <p:txBody>
          <a:bodyPr lIns="72000" tIns="0" rIns="0" bIns="0">
            <a:noAutofit/>
          </a:bodyPr>
          <a:lstStyle/>
          <a:p>
            <a:pPr defTabSz="956371">
              <a:lnSpc>
                <a:spcPts val="2406"/>
              </a:lnSpc>
              <a:defRPr/>
            </a:pPr>
            <a:r>
              <a:rPr kumimoji="0" lang="en-US" altLang="ja-JP" sz="700" kern="0" spc="100">
                <a:latin typeface="BIZ UDPゴシック" panose="020B0400000000000000" pitchFamily="50" charset="-128"/>
                <a:ea typeface="BIZ UDPゴシック" panose="020B0400000000000000" pitchFamily="50" charset="-128"/>
                <a:cs typeface="メイリオ" panose="020B0604030504040204" pitchFamily="50" charset="-128"/>
              </a:rPr>
              <a:t>※</a:t>
            </a:r>
            <a:r>
              <a:rPr kumimoji="0" lang="ja-JP" altLang="en-US" sz="700" kern="0" spc="100">
                <a:latin typeface="BIZ UDPゴシック" panose="020B0400000000000000" pitchFamily="50" charset="-128"/>
                <a:ea typeface="BIZ UDPゴシック" panose="020B0400000000000000" pitchFamily="50" charset="-128"/>
                <a:cs typeface="メイリオ" panose="020B0604030504040204" pitchFamily="50" charset="-128"/>
              </a:rPr>
              <a:t>５　機関により届出先が異なります</a:t>
            </a:r>
            <a:endParaRPr kumimoji="0" lang="en-US" altLang="ja-JP" sz="700" b="1" kern="0" spc="100">
              <a:latin typeface="BIZ UDPゴシック" panose="020B0400000000000000" pitchFamily="50" charset="-128"/>
              <a:ea typeface="BIZ UDPゴシック" panose="020B0400000000000000" pitchFamily="50" charset="-128"/>
              <a:cs typeface="メイリオ" panose="020B0604030504040204" pitchFamily="50" charset="-128"/>
            </a:endParaRPr>
          </a:p>
        </p:txBody>
      </p:sp>
      <p:grpSp>
        <p:nvGrpSpPr>
          <p:cNvPr id="94" name="グループ化 93">
            <a:extLst>
              <a:ext uri="{FF2B5EF4-FFF2-40B4-BE49-F238E27FC236}">
                <a16:creationId xmlns:a16="http://schemas.microsoft.com/office/drawing/2014/main" id="{E136D5D2-592F-00BF-0BF3-29E49FF51C34}"/>
              </a:ext>
            </a:extLst>
          </p:cNvPr>
          <p:cNvGrpSpPr/>
          <p:nvPr/>
        </p:nvGrpSpPr>
        <p:grpSpPr>
          <a:xfrm>
            <a:off x="422725" y="3573441"/>
            <a:ext cx="6741664" cy="282479"/>
            <a:chOff x="-287981" y="990055"/>
            <a:chExt cx="7704856" cy="371476"/>
          </a:xfrm>
        </p:grpSpPr>
        <p:sp>
          <p:nvSpPr>
            <p:cNvPr id="95" name="正方形/長方形 94">
              <a:extLst>
                <a:ext uri="{FF2B5EF4-FFF2-40B4-BE49-F238E27FC236}">
                  <a16:creationId xmlns:a16="http://schemas.microsoft.com/office/drawing/2014/main" id="{1630118F-C747-CF72-BBF9-BF355FE1DE54}"/>
                </a:ext>
              </a:extLst>
            </p:cNvPr>
            <p:cNvSpPr/>
            <p:nvPr/>
          </p:nvSpPr>
          <p:spPr>
            <a:xfrm>
              <a:off x="-287981" y="990055"/>
              <a:ext cx="7704856" cy="371476"/>
            </a:xfrm>
            <a:prstGeom prst="rect">
              <a:avLst/>
            </a:prstGeom>
            <a:solidFill>
              <a:srgbClr val="009944"/>
            </a:solidFill>
            <a:ln w="25400" cap="flat" cmpd="sng" algn="ctr">
              <a:no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ts val="1100"/>
                </a:lnSpc>
              </a:pPr>
              <a:endParaRPr lang="ja-JP" sz="1050" kern="100">
                <a:effectLst/>
                <a:latin typeface="BIZ UDPゴシック" panose="020B0400000000000000" pitchFamily="50" charset="-128"/>
                <a:ea typeface="BIZ UDPゴシック" panose="020B0400000000000000" pitchFamily="50" charset="-128"/>
                <a:cs typeface="Times New Roman"/>
              </a:endParaRPr>
            </a:p>
          </p:txBody>
        </p:sp>
        <p:sp>
          <p:nvSpPr>
            <p:cNvPr id="96" name="正方形/長方形 95">
              <a:extLst>
                <a:ext uri="{FF2B5EF4-FFF2-40B4-BE49-F238E27FC236}">
                  <a16:creationId xmlns:a16="http://schemas.microsoft.com/office/drawing/2014/main" id="{E75EAA2D-E8BB-DBB2-0438-A1CF129232AD}"/>
                </a:ext>
              </a:extLst>
            </p:cNvPr>
            <p:cNvSpPr/>
            <p:nvPr/>
          </p:nvSpPr>
          <p:spPr>
            <a:xfrm>
              <a:off x="-287981" y="1004179"/>
              <a:ext cx="7704856" cy="3573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191" tIns="50095" rIns="100191" bIns="50095" numCol="1" spcCol="0" rtlCol="0" fromWordArt="0" anchor="ctr" anchorCtr="0" forceAA="0" compatLnSpc="1">
              <a:prstTxWarp prst="textNoShape">
                <a:avLst/>
              </a:prstTxWarp>
              <a:noAutofit/>
            </a:bodyPr>
            <a:lstStyle/>
            <a:p>
              <a:pPr>
                <a:lnSpc>
                  <a:spcPts val="1315"/>
                </a:lnSpc>
              </a:pPr>
              <a:r>
                <a:rPr lang="ja-JP" altLang="en-US" sz="1400" b="1" kern="100" spc="300">
                  <a:solidFill>
                    <a:schemeClr val="bg1"/>
                  </a:solidFill>
                  <a:latin typeface="BIZ UDPゴシック" panose="020B0400000000000000" pitchFamily="50" charset="-128"/>
                  <a:ea typeface="BIZ UDPゴシック" panose="020B0400000000000000" pitchFamily="50" charset="-128"/>
                  <a:cs typeface="Times New Roman"/>
                </a:rPr>
                <a:t> </a:t>
              </a:r>
              <a:r>
                <a:rPr lang="ja-JP" altLang="en-US" sz="1200" b="1" kern="100" spc="300">
                  <a:solidFill>
                    <a:schemeClr val="bg1"/>
                  </a:solidFill>
                  <a:latin typeface="BIZ UDPゴシック" panose="020B0400000000000000" pitchFamily="50" charset="-128"/>
                  <a:ea typeface="BIZ UDPゴシック" panose="020B0400000000000000" pitchFamily="50" charset="-128"/>
                  <a:cs typeface="Times New Roman"/>
                </a:rPr>
                <a:t>「障害者職業生活相談員」の選任要件</a:t>
              </a:r>
              <a:r>
                <a:rPr lang="en-US" altLang="ja-JP" sz="1400" b="1" kern="100" spc="300" baseline="30000">
                  <a:solidFill>
                    <a:schemeClr val="bg1"/>
                  </a:solidFill>
                  <a:latin typeface="BIZ UDPゴシック" panose="020B0400000000000000" pitchFamily="50" charset="-128"/>
                  <a:ea typeface="BIZ UDPゴシック" panose="020B0400000000000000" pitchFamily="50" charset="-128"/>
                  <a:cs typeface="Times New Roman"/>
                </a:rPr>
                <a:t>※</a:t>
              </a:r>
              <a:r>
                <a:rPr lang="ja-JP" altLang="en-US" sz="1400" b="1" kern="100" spc="300" baseline="30000">
                  <a:solidFill>
                    <a:schemeClr val="bg1"/>
                  </a:solidFill>
                  <a:latin typeface="BIZ UDPゴシック" panose="020B0400000000000000" pitchFamily="50" charset="-128"/>
                  <a:ea typeface="BIZ UDPゴシック" panose="020B0400000000000000" pitchFamily="50" charset="-128"/>
                  <a:cs typeface="Times New Roman"/>
                </a:rPr>
                <a:t>１</a:t>
              </a:r>
            </a:p>
          </p:txBody>
        </p:sp>
      </p:grpSp>
      <p:sp>
        <p:nvSpPr>
          <p:cNvPr id="97" name="正方形/長方形 38">
            <a:extLst>
              <a:ext uri="{FF2B5EF4-FFF2-40B4-BE49-F238E27FC236}">
                <a16:creationId xmlns:a16="http://schemas.microsoft.com/office/drawing/2014/main" id="{99F62E9D-96F7-5FBA-1A73-EBD29134EDC5}"/>
              </a:ext>
            </a:extLst>
          </p:cNvPr>
          <p:cNvSpPr>
            <a:spLocks noChangeArrowheads="1"/>
          </p:cNvSpPr>
          <p:nvPr/>
        </p:nvSpPr>
        <p:spPr bwMode="auto">
          <a:xfrm>
            <a:off x="558685" y="3890492"/>
            <a:ext cx="6389801" cy="345911"/>
          </a:xfrm>
          <a:prstGeom prst="rect">
            <a:avLst/>
          </a:prstGeom>
          <a:noFill/>
          <a:ln w="9525">
            <a:noFill/>
            <a:miter lim="800000"/>
            <a:headEnd/>
            <a:tailEnd/>
          </a:ln>
        </p:spPr>
        <p:txBody>
          <a:bodyPr lIns="111326" tIns="47128" rIns="111326" bIns="47128" anchor="t" anchorCtr="0">
            <a:noAutofit/>
          </a:bodyPr>
          <a:lstStyle/>
          <a:p>
            <a:pPr>
              <a:spcBef>
                <a:spcPts val="0"/>
              </a:spcBef>
              <a:spcAft>
                <a:spcPts val="618"/>
              </a:spcAft>
              <a:defRPr/>
            </a:pPr>
            <a:r>
              <a:rPr lang="ja-JP" altLang="en-US" sz="1000" spc="110">
                <a:latin typeface="BIZ UDPゴシック" panose="020B0400000000000000" pitchFamily="50" charset="-128"/>
                <a:ea typeface="BIZ UDPゴシック" panose="020B0400000000000000" pitchFamily="50" charset="-128"/>
                <a:cs typeface="メイリオ" panose="020B0604030504040204" pitchFamily="50" charset="-128"/>
              </a:rPr>
              <a:t>障害者職業生活相談員に選任されるためには以下のいずれかに該当する必要があります。</a:t>
            </a:r>
            <a:endParaRPr lang="en-US" altLang="ja-JP" sz="1000" spc="11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99" name="正方形/長方形 98">
            <a:extLst>
              <a:ext uri="{FF2B5EF4-FFF2-40B4-BE49-F238E27FC236}">
                <a16:creationId xmlns:a16="http://schemas.microsoft.com/office/drawing/2014/main" id="{DD9794E4-DDCF-8FD8-7807-9217A41A5BD3}"/>
              </a:ext>
            </a:extLst>
          </p:cNvPr>
          <p:cNvSpPr/>
          <p:nvPr/>
        </p:nvSpPr>
        <p:spPr>
          <a:xfrm>
            <a:off x="792774" y="6945169"/>
            <a:ext cx="6199085" cy="307777"/>
          </a:xfrm>
          <a:prstGeom prst="rect">
            <a:avLst/>
          </a:prstGeom>
        </p:spPr>
        <p:txBody>
          <a:bodyPr wrap="square">
            <a:spAutoFit/>
          </a:bodyPr>
          <a:lstStyle/>
          <a:p>
            <a:pPr marL="252000" indent="-457200" algn="just"/>
            <a:r>
              <a:rPr lang="en-US" altLang="ja-JP" sz="700" spc="80">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700" spc="80">
                <a:latin typeface="BIZ UDPゴシック" panose="020B0400000000000000" pitchFamily="50" charset="-128"/>
                <a:ea typeface="BIZ UDPゴシック" panose="020B0400000000000000" pitchFamily="50" charset="-128"/>
                <a:cs typeface="メイリオ" panose="020B0604030504040204" pitchFamily="50" charset="-128"/>
              </a:rPr>
              <a:t>４　独立行政法人高齢・障害・求職者雇用支援機構が実施する職場適応援助者養成研修、大臣指定の研修機関が実施する職場適応援助者養成研修、国の機関の職員に対する職場適応支援者養成研修（厚生労働省委託事業）を修了した者</a:t>
            </a:r>
            <a:endParaRPr lang="en-US" altLang="ja-JP" sz="700" spc="8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100" name="正方形/長方形 99">
            <a:extLst>
              <a:ext uri="{FF2B5EF4-FFF2-40B4-BE49-F238E27FC236}">
                <a16:creationId xmlns:a16="http://schemas.microsoft.com/office/drawing/2014/main" id="{5F213D15-7A30-281C-4168-E17485CB767E}"/>
              </a:ext>
            </a:extLst>
          </p:cNvPr>
          <p:cNvSpPr/>
          <p:nvPr/>
        </p:nvSpPr>
        <p:spPr>
          <a:xfrm>
            <a:off x="792386" y="6497720"/>
            <a:ext cx="6331184" cy="200055"/>
          </a:xfrm>
          <a:prstGeom prst="rect">
            <a:avLst/>
          </a:prstGeom>
        </p:spPr>
        <p:txBody>
          <a:bodyPr wrap="square">
            <a:spAutoFit/>
          </a:bodyPr>
          <a:lstStyle/>
          <a:p>
            <a:pPr algn="just"/>
            <a:r>
              <a:rPr lang="en-US" altLang="ja-JP" sz="700" spc="80">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700" spc="80">
                <a:latin typeface="BIZ UDPゴシック" panose="020B0400000000000000" pitchFamily="50" charset="-128"/>
                <a:ea typeface="BIZ UDPゴシック" panose="020B0400000000000000" pitchFamily="50" charset="-128"/>
                <a:cs typeface="メイリオ" panose="020B0604030504040204" pitchFamily="50" charset="-128"/>
              </a:rPr>
              <a:t>２　職業能力開発促進法による職業訓練大学校の長期課程の指導員訓練（福祉工学科に関するものに限る）を修了した者など</a:t>
            </a:r>
            <a:r>
              <a:rPr lang="ja-JP" altLang="en-US" sz="700" spc="80">
                <a:latin typeface="BIZ UDPゴシック" panose="020B0400000000000000" pitchFamily="50" charset="-128"/>
                <a:ea typeface="BIZ UDPゴシック" panose="020B0400000000000000" pitchFamily="50" charset="-128"/>
              </a:rPr>
              <a:t>　　　</a:t>
            </a:r>
          </a:p>
        </p:txBody>
      </p:sp>
      <p:sp>
        <p:nvSpPr>
          <p:cNvPr id="101" name="正方形/長方形 100">
            <a:extLst>
              <a:ext uri="{FF2B5EF4-FFF2-40B4-BE49-F238E27FC236}">
                <a16:creationId xmlns:a16="http://schemas.microsoft.com/office/drawing/2014/main" id="{900294F8-E158-5BF4-C660-5DC0C668A3A4}"/>
              </a:ext>
            </a:extLst>
          </p:cNvPr>
          <p:cNvSpPr/>
          <p:nvPr/>
        </p:nvSpPr>
        <p:spPr>
          <a:xfrm>
            <a:off x="799331" y="6674914"/>
            <a:ext cx="6211312" cy="307777"/>
          </a:xfrm>
          <a:prstGeom prst="rect">
            <a:avLst/>
          </a:prstGeom>
        </p:spPr>
        <p:txBody>
          <a:bodyPr wrap="square">
            <a:spAutoFit/>
          </a:bodyPr>
          <a:lstStyle/>
          <a:p>
            <a:pPr marL="252000" indent="-468000" algn="just"/>
            <a:r>
              <a:rPr lang="en-US" altLang="ja-JP" sz="700" spc="80">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700" spc="80">
                <a:latin typeface="BIZ UDPゴシック" panose="020B0400000000000000" pitchFamily="50" charset="-128"/>
                <a:ea typeface="BIZ UDPゴシック" panose="020B0400000000000000" pitchFamily="50" charset="-128"/>
                <a:cs typeface="メイリオ" panose="020B0604030504040204" pitchFamily="50" charset="-128"/>
              </a:rPr>
              <a:t>３　職業訓練法の一部を改正する法律（昭和</a:t>
            </a:r>
            <a:r>
              <a:rPr lang="en-US" altLang="ja-JP" sz="700" spc="80">
                <a:latin typeface="BIZ UDPゴシック" panose="020B0400000000000000" pitchFamily="50" charset="-128"/>
                <a:ea typeface="BIZ UDPゴシック" panose="020B0400000000000000" pitchFamily="50" charset="-128"/>
                <a:cs typeface="メイリオ" panose="020B0604030504040204" pitchFamily="50" charset="-128"/>
              </a:rPr>
              <a:t>60</a:t>
            </a:r>
            <a:r>
              <a:rPr lang="ja-JP" altLang="en-US" sz="700" spc="80">
                <a:latin typeface="BIZ UDPゴシック" panose="020B0400000000000000" pitchFamily="50" charset="-128"/>
                <a:ea typeface="BIZ UDPゴシック" panose="020B0400000000000000" pitchFamily="50" charset="-128"/>
                <a:cs typeface="メイリオ" panose="020B0604030504040204" pitchFamily="50" charset="-128"/>
              </a:rPr>
              <a:t>年法律第</a:t>
            </a:r>
            <a:r>
              <a:rPr lang="en-US" altLang="ja-JP" sz="700" spc="80">
                <a:latin typeface="BIZ UDPゴシック" panose="020B0400000000000000" pitchFamily="50" charset="-128"/>
                <a:ea typeface="BIZ UDPゴシック" panose="020B0400000000000000" pitchFamily="50" charset="-128"/>
                <a:cs typeface="メイリオ" panose="020B0604030504040204" pitchFamily="50" charset="-128"/>
              </a:rPr>
              <a:t>56</a:t>
            </a:r>
            <a:r>
              <a:rPr lang="ja-JP" altLang="en-US" sz="700" spc="80">
                <a:latin typeface="BIZ UDPゴシック" panose="020B0400000000000000" pitchFamily="50" charset="-128"/>
                <a:ea typeface="BIZ UDPゴシック" panose="020B0400000000000000" pitchFamily="50" charset="-128"/>
                <a:cs typeface="メイリオ" panose="020B0604030504040204" pitchFamily="50" charset="-128"/>
              </a:rPr>
              <a:t>号）による改正前の職業訓練法による職業訓練大学校の長期指導員訓練課程　  の指導員訓練を修了した者など</a:t>
            </a:r>
            <a:r>
              <a:rPr lang="ja-JP" altLang="en-US" sz="700" spc="80">
                <a:latin typeface="BIZ UDPゴシック" panose="020B0400000000000000" pitchFamily="50" charset="-128"/>
                <a:ea typeface="BIZ UDPゴシック" panose="020B0400000000000000" pitchFamily="50" charset="-128"/>
              </a:rPr>
              <a:t>　　　</a:t>
            </a:r>
          </a:p>
        </p:txBody>
      </p:sp>
      <p:sp>
        <p:nvSpPr>
          <p:cNvPr id="102" name="正方形/長方形 101">
            <a:extLst>
              <a:ext uri="{FF2B5EF4-FFF2-40B4-BE49-F238E27FC236}">
                <a16:creationId xmlns:a16="http://schemas.microsoft.com/office/drawing/2014/main" id="{34836927-13AD-C899-FAEA-825156E3F964}"/>
              </a:ext>
            </a:extLst>
          </p:cNvPr>
          <p:cNvSpPr/>
          <p:nvPr/>
        </p:nvSpPr>
        <p:spPr>
          <a:xfrm>
            <a:off x="-30697" y="1596269"/>
            <a:ext cx="7620635" cy="817655"/>
          </a:xfrm>
          <a:prstGeom prst="rect">
            <a:avLst/>
          </a:prstGeom>
          <a:pattFill prst="dkUpDiag">
            <a:fgClr>
              <a:srgbClr val="FDF3B9"/>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テキスト ボックス 1">
            <a:extLst>
              <a:ext uri="{FF2B5EF4-FFF2-40B4-BE49-F238E27FC236}">
                <a16:creationId xmlns:a16="http://schemas.microsoft.com/office/drawing/2014/main" id="{60D72213-054F-F150-3B8F-DBF7BC8435F3}"/>
              </a:ext>
            </a:extLst>
          </p:cNvPr>
          <p:cNvSpPr txBox="1"/>
          <p:nvPr/>
        </p:nvSpPr>
        <p:spPr>
          <a:xfrm>
            <a:off x="449692" y="1701705"/>
            <a:ext cx="6710931" cy="618618"/>
          </a:xfrm>
          <a:prstGeom prst="rect">
            <a:avLst/>
          </a:prstGeom>
          <a:noFill/>
          <a:ln>
            <a:noFill/>
          </a:ln>
          <a:effectLst/>
        </p:spPr>
        <p:txBody>
          <a:bodyPr rot="0" spcFirstLastPara="0" vert="horz" wrap="none" lIns="0" tIns="18000" rIns="0" bIns="10800" numCol="1" spcCol="0" rtlCol="0" fromWordArt="0" anchor="ctr" anchorCtr="0" forceAA="0" compatLnSpc="1">
            <a:prstTxWarp prst="textNoShape">
              <a:avLst/>
            </a:prstTxWarp>
            <a:noAutofit/>
          </a:bodyPr>
          <a:lstStyle/>
          <a:p>
            <a:pPr algn="ctr">
              <a:lnSpc>
                <a:spcPct val="120000"/>
              </a:lnSpc>
            </a:pPr>
            <a:r>
              <a:rPr lang="ja-JP" altLang="en-US" sz="1600" b="1" kern="100" spc="300">
                <a:solidFill>
                  <a:srgbClr val="FE672A"/>
                </a:solidFill>
                <a:latin typeface="BIZ UDPゴシック" panose="020B0400000000000000" pitchFamily="50" charset="-128"/>
                <a:ea typeface="BIZ UDPゴシック" panose="020B0400000000000000" pitchFamily="50" charset="-128"/>
                <a:cs typeface="メイリオ" panose="020B0604030504040204" pitchFamily="50" charset="-128"/>
              </a:rPr>
              <a:t>国や地方公共団体で、５人以上の障害者が勤務する事業所では</a:t>
            </a:r>
            <a:endParaRPr lang="en-US" altLang="ja-JP" sz="1600" b="1" kern="100" spc="300">
              <a:solidFill>
                <a:srgbClr val="FE672A"/>
              </a:solidFill>
              <a:latin typeface="BIZ UDPゴシック" panose="020B0400000000000000" pitchFamily="50" charset="-128"/>
              <a:ea typeface="BIZ UDPゴシック" panose="020B0400000000000000" pitchFamily="50" charset="-128"/>
              <a:cs typeface="メイリオ" panose="020B0604030504040204" pitchFamily="50" charset="-128"/>
            </a:endParaRPr>
          </a:p>
          <a:p>
            <a:pPr algn="ctr">
              <a:lnSpc>
                <a:spcPct val="120000"/>
              </a:lnSpc>
            </a:pPr>
            <a:r>
              <a:rPr lang="ja-JP" altLang="en-US" sz="1600" b="1" kern="100" spc="300">
                <a:solidFill>
                  <a:srgbClr val="FE672A"/>
                </a:solidFill>
                <a:latin typeface="BIZ UDPゴシック" panose="020B0400000000000000" pitchFamily="50" charset="-128"/>
                <a:ea typeface="BIZ UDPゴシック" panose="020B0400000000000000" pitchFamily="50" charset="-128"/>
                <a:cs typeface="メイリオ" panose="020B0604030504040204" pitchFamily="50" charset="-128"/>
              </a:rPr>
              <a:t>「障害者職業生活相談員」を選任することが義務づけられています</a:t>
            </a:r>
          </a:p>
        </p:txBody>
      </p:sp>
      <p:sp>
        <p:nvSpPr>
          <p:cNvPr id="103" name="テキスト ボックス 102">
            <a:extLst>
              <a:ext uri="{FF2B5EF4-FFF2-40B4-BE49-F238E27FC236}">
                <a16:creationId xmlns:a16="http://schemas.microsoft.com/office/drawing/2014/main" id="{B393A161-5F1C-99E8-9817-42ADAD4DFCB7}"/>
              </a:ext>
            </a:extLst>
          </p:cNvPr>
          <p:cNvSpPr txBox="1"/>
          <p:nvPr/>
        </p:nvSpPr>
        <p:spPr>
          <a:xfrm>
            <a:off x="3933299" y="8084185"/>
            <a:ext cx="1077278" cy="433965"/>
          </a:xfrm>
          <a:prstGeom prst="rect">
            <a:avLst/>
          </a:prstGeom>
          <a:noFill/>
          <a:ln>
            <a:noFill/>
          </a:ln>
        </p:spPr>
        <p:txBody>
          <a:bodyPr wrap="square" rtlCol="0">
            <a:spAutoFit/>
          </a:bodyPr>
          <a:lstStyle/>
          <a:p>
            <a:pPr>
              <a:lnSpc>
                <a:spcPct val="120000"/>
              </a:lnSpc>
              <a:spcAft>
                <a:spcPts val="600"/>
              </a:spcAft>
              <a:buClr>
                <a:schemeClr val="tx2"/>
              </a:buClr>
            </a:pPr>
            <a:r>
              <a:rPr lang="ja-JP" altLang="en-US" sz="1000" b="1" spc="100">
                <a:solidFill>
                  <a:srgbClr val="FE672A"/>
                </a:solidFill>
                <a:latin typeface="BIZ UDPゴシック" panose="020B0400000000000000" pitchFamily="50" charset="-128"/>
                <a:ea typeface="BIZ UDPゴシック" panose="020B0400000000000000" pitchFamily="50" charset="-128"/>
                <a:cs typeface="Meiryo UI" panose="020B0604030504040204" pitchFamily="50" charset="-128"/>
              </a:rPr>
              <a:t>相談、</a:t>
            </a:r>
            <a:br>
              <a:rPr lang="en-US" altLang="ja-JP" sz="1000" b="1" spc="100">
                <a:solidFill>
                  <a:srgbClr val="FE672A"/>
                </a:solidFill>
                <a:latin typeface="BIZ UDPゴシック" panose="020B0400000000000000" pitchFamily="50" charset="-128"/>
                <a:ea typeface="BIZ UDPゴシック" panose="020B0400000000000000" pitchFamily="50" charset="-128"/>
                <a:cs typeface="Meiryo UI" panose="020B0604030504040204" pitchFamily="50" charset="-128"/>
              </a:rPr>
            </a:br>
            <a:r>
              <a:rPr lang="ja-JP" altLang="en-US" sz="1000" b="1" spc="100">
                <a:solidFill>
                  <a:srgbClr val="FE672A"/>
                </a:solidFill>
                <a:latin typeface="BIZ UDPゴシック" panose="020B0400000000000000" pitchFamily="50" charset="-128"/>
                <a:ea typeface="BIZ UDPゴシック" panose="020B0400000000000000" pitchFamily="50" charset="-128"/>
                <a:cs typeface="Meiryo UI" panose="020B0604030504040204" pitchFamily="50" charset="-128"/>
              </a:rPr>
              <a:t>日常的指導</a:t>
            </a:r>
          </a:p>
        </p:txBody>
      </p:sp>
      <p:sp>
        <p:nvSpPr>
          <p:cNvPr id="104" name="テキスト ボックス 103">
            <a:extLst>
              <a:ext uri="{FF2B5EF4-FFF2-40B4-BE49-F238E27FC236}">
                <a16:creationId xmlns:a16="http://schemas.microsoft.com/office/drawing/2014/main" id="{9ACEB376-83BF-7013-268D-62EF875C7D9F}"/>
              </a:ext>
            </a:extLst>
          </p:cNvPr>
          <p:cNvSpPr txBox="1"/>
          <p:nvPr/>
        </p:nvSpPr>
        <p:spPr>
          <a:xfrm>
            <a:off x="2734961" y="8084185"/>
            <a:ext cx="940341" cy="433965"/>
          </a:xfrm>
          <a:prstGeom prst="rect">
            <a:avLst/>
          </a:prstGeom>
          <a:noFill/>
          <a:ln>
            <a:noFill/>
          </a:ln>
        </p:spPr>
        <p:txBody>
          <a:bodyPr wrap="square" rtlCol="0">
            <a:spAutoFit/>
          </a:bodyPr>
          <a:lstStyle/>
          <a:p>
            <a:pPr algn="r">
              <a:lnSpc>
                <a:spcPct val="120000"/>
              </a:lnSpc>
              <a:spcAft>
                <a:spcPts val="600"/>
              </a:spcAft>
              <a:buClr>
                <a:schemeClr val="tx2"/>
              </a:buClr>
            </a:pPr>
            <a:r>
              <a:rPr kumimoji="1" lang="ja-JP" altLang="en-US" sz="1000" b="1" spc="100">
                <a:solidFill>
                  <a:srgbClr val="009944"/>
                </a:solidFill>
              </a:rPr>
              <a:t>相談、</a:t>
            </a:r>
            <a:br>
              <a:rPr kumimoji="1" lang="en-US" altLang="ja-JP" sz="1000" b="1" spc="100">
                <a:solidFill>
                  <a:srgbClr val="009944"/>
                </a:solidFill>
              </a:rPr>
            </a:br>
            <a:r>
              <a:rPr kumimoji="1" lang="ja-JP" altLang="en-US" sz="1000" b="1" spc="100">
                <a:solidFill>
                  <a:srgbClr val="009944"/>
                </a:solidFill>
              </a:rPr>
              <a:t>情報共有</a:t>
            </a:r>
          </a:p>
        </p:txBody>
      </p:sp>
      <p:sp>
        <p:nvSpPr>
          <p:cNvPr id="105" name="テキスト ボックス 104">
            <a:extLst>
              <a:ext uri="{FF2B5EF4-FFF2-40B4-BE49-F238E27FC236}">
                <a16:creationId xmlns:a16="http://schemas.microsoft.com/office/drawing/2014/main" id="{05B81768-03CF-5FB0-A488-8EDE59AC1B8D}"/>
              </a:ext>
            </a:extLst>
          </p:cNvPr>
          <p:cNvSpPr txBox="1"/>
          <p:nvPr/>
        </p:nvSpPr>
        <p:spPr>
          <a:xfrm>
            <a:off x="1926751" y="8532713"/>
            <a:ext cx="940340" cy="249299"/>
          </a:xfrm>
          <a:prstGeom prst="rect">
            <a:avLst/>
          </a:prstGeom>
          <a:noFill/>
          <a:ln>
            <a:noFill/>
          </a:ln>
        </p:spPr>
        <p:txBody>
          <a:bodyPr wrap="square" rtlCol="0">
            <a:spAutoFit/>
          </a:bodyPr>
          <a:lstStyle/>
          <a:p>
            <a:pPr algn="l">
              <a:lnSpc>
                <a:spcPct val="120000"/>
              </a:lnSpc>
              <a:spcAft>
                <a:spcPts val="600"/>
              </a:spcAft>
              <a:buClr>
                <a:schemeClr val="tx2"/>
              </a:buClr>
            </a:pPr>
            <a:r>
              <a:rPr kumimoji="1" lang="ja-JP" altLang="en-US" sz="1000" b="1" spc="80">
                <a:solidFill>
                  <a:srgbClr val="009944"/>
                </a:solidFill>
              </a:rPr>
              <a:t>助言、援助</a:t>
            </a:r>
          </a:p>
        </p:txBody>
      </p:sp>
      <p:sp>
        <p:nvSpPr>
          <p:cNvPr id="108" name="テキスト ボックス 107">
            <a:extLst>
              <a:ext uri="{FF2B5EF4-FFF2-40B4-BE49-F238E27FC236}">
                <a16:creationId xmlns:a16="http://schemas.microsoft.com/office/drawing/2014/main" id="{53240CA0-968C-35BC-A091-BA8940142EBC}"/>
              </a:ext>
            </a:extLst>
          </p:cNvPr>
          <p:cNvSpPr txBox="1"/>
          <p:nvPr/>
        </p:nvSpPr>
        <p:spPr>
          <a:xfrm>
            <a:off x="780709" y="8532713"/>
            <a:ext cx="642591" cy="249299"/>
          </a:xfrm>
          <a:prstGeom prst="rect">
            <a:avLst/>
          </a:prstGeom>
          <a:noFill/>
          <a:ln>
            <a:noFill/>
          </a:ln>
        </p:spPr>
        <p:txBody>
          <a:bodyPr wrap="square" rtlCol="0">
            <a:spAutoFit/>
          </a:bodyPr>
          <a:lstStyle/>
          <a:p>
            <a:pPr algn="l">
              <a:lnSpc>
                <a:spcPct val="120000"/>
              </a:lnSpc>
              <a:spcAft>
                <a:spcPts val="600"/>
              </a:spcAft>
              <a:buClr>
                <a:schemeClr val="tx2"/>
              </a:buClr>
            </a:pPr>
            <a:r>
              <a:rPr kumimoji="1" lang="ja-JP" altLang="en-US" sz="1000" b="1" spc="80" dirty="0">
                <a:solidFill>
                  <a:srgbClr val="009944"/>
                </a:solidFill>
              </a:rPr>
              <a:t>選任届</a:t>
            </a:r>
          </a:p>
        </p:txBody>
      </p:sp>
      <p:cxnSp>
        <p:nvCxnSpPr>
          <p:cNvPr id="37" name="直線コネクタ 36">
            <a:extLst>
              <a:ext uri="{FF2B5EF4-FFF2-40B4-BE49-F238E27FC236}">
                <a16:creationId xmlns:a16="http://schemas.microsoft.com/office/drawing/2014/main" id="{2035D4A6-4694-98FC-0518-0765AC3D6D76}"/>
              </a:ext>
            </a:extLst>
          </p:cNvPr>
          <p:cNvCxnSpPr>
            <a:cxnSpLocks/>
          </p:cNvCxnSpPr>
          <p:nvPr/>
        </p:nvCxnSpPr>
        <p:spPr>
          <a:xfrm flipH="1">
            <a:off x="4537385" y="8250122"/>
            <a:ext cx="366485" cy="522509"/>
          </a:xfrm>
          <a:prstGeom prst="line">
            <a:avLst/>
          </a:prstGeom>
          <a:noFill/>
          <a:ln w="38100" cap="flat" cmpd="sng" algn="ctr">
            <a:solidFill>
              <a:srgbClr val="FE672A"/>
            </a:solidFill>
            <a:prstDash val="solid"/>
            <a:headEnd type="arrow" w="med" len="med"/>
            <a:tailEnd type="arrow" w="med" len="med"/>
          </a:ln>
          <a:effectLst/>
        </p:spPr>
      </p:cxnSp>
      <p:grpSp>
        <p:nvGrpSpPr>
          <p:cNvPr id="41" name="グループ化 40">
            <a:extLst>
              <a:ext uri="{FF2B5EF4-FFF2-40B4-BE49-F238E27FC236}">
                <a16:creationId xmlns:a16="http://schemas.microsoft.com/office/drawing/2014/main" id="{7DE47413-D952-0FA2-1EA0-854B7F768965}"/>
              </a:ext>
            </a:extLst>
          </p:cNvPr>
          <p:cNvGrpSpPr/>
          <p:nvPr/>
        </p:nvGrpSpPr>
        <p:grpSpPr>
          <a:xfrm>
            <a:off x="2788110" y="9710361"/>
            <a:ext cx="2104591" cy="421993"/>
            <a:chOff x="3306937" y="8566746"/>
            <a:chExt cx="2197617" cy="421993"/>
          </a:xfrm>
        </p:grpSpPr>
        <p:sp>
          <p:nvSpPr>
            <p:cNvPr id="40" name="四角形: 角を丸くする 39">
              <a:extLst>
                <a:ext uri="{FF2B5EF4-FFF2-40B4-BE49-F238E27FC236}">
                  <a16:creationId xmlns:a16="http://schemas.microsoft.com/office/drawing/2014/main" id="{C746BAF1-E0F2-F81B-4913-AB041A2710A2}"/>
                </a:ext>
              </a:extLst>
            </p:cNvPr>
            <p:cNvSpPr/>
            <p:nvPr/>
          </p:nvSpPr>
          <p:spPr>
            <a:xfrm>
              <a:off x="3306937" y="8566746"/>
              <a:ext cx="2197617" cy="421993"/>
            </a:xfrm>
            <a:prstGeom prst="roundRect">
              <a:avLst/>
            </a:prstGeom>
            <a:solidFill>
              <a:schemeClr val="bg1"/>
            </a:solidFill>
            <a:ln w="25400">
              <a:solidFill>
                <a:srgbClr val="103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solidFill>
                  <a:sysClr val="windowText" lastClr="000000"/>
                </a:solidFill>
              </a:endParaRPr>
            </a:p>
          </p:txBody>
        </p:sp>
        <p:sp>
          <p:nvSpPr>
            <p:cNvPr id="39" name="テキスト ボックス 38">
              <a:extLst>
                <a:ext uri="{FF2B5EF4-FFF2-40B4-BE49-F238E27FC236}">
                  <a16:creationId xmlns:a16="http://schemas.microsoft.com/office/drawing/2014/main" id="{937915EF-EABC-7827-DC83-97B734A65A1A}"/>
                </a:ext>
              </a:extLst>
            </p:cNvPr>
            <p:cNvSpPr txBox="1"/>
            <p:nvPr/>
          </p:nvSpPr>
          <p:spPr>
            <a:xfrm>
              <a:off x="3342603" y="8635111"/>
              <a:ext cx="2114744" cy="280718"/>
            </a:xfrm>
            <a:prstGeom prst="rect">
              <a:avLst/>
            </a:prstGeom>
            <a:noFill/>
          </p:spPr>
          <p:txBody>
            <a:bodyPr wrap="square" rtlCol="0">
              <a:spAutoFit/>
            </a:bodyPr>
            <a:lstStyle/>
            <a:p>
              <a:pPr algn="ctr">
                <a:lnSpc>
                  <a:spcPct val="120000"/>
                </a:lnSpc>
                <a:spcAft>
                  <a:spcPts val="600"/>
                </a:spcAft>
                <a:buClr>
                  <a:schemeClr val="tx2"/>
                </a:buClr>
              </a:pPr>
              <a:r>
                <a:rPr lang="ja-JP" altLang="en-US" sz="1200" b="1" kern="100" spc="200">
                  <a:solidFill>
                    <a:srgbClr val="103185"/>
                  </a:solidFill>
                  <a:latin typeface="BIZ UDPゴシック" panose="020B0400000000000000" pitchFamily="50" charset="-128"/>
                  <a:ea typeface="BIZ UDPゴシック" panose="020B0400000000000000" pitchFamily="50" charset="-128"/>
                  <a:cs typeface="メイリオ" panose="020B0604030504040204" pitchFamily="50" charset="-128"/>
                </a:rPr>
                <a:t>障害者職業生活相談員</a:t>
              </a:r>
              <a:endParaRPr lang="en-US" altLang="ja-JP" sz="1200" b="1" kern="100" spc="200">
                <a:solidFill>
                  <a:srgbClr val="103185"/>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grpSp>
      <p:pic>
        <p:nvPicPr>
          <p:cNvPr id="5" name="図 4" descr="挿絵 が含まれている画像">
            <a:extLst>
              <a:ext uri="{FF2B5EF4-FFF2-40B4-BE49-F238E27FC236}">
                <a16:creationId xmlns:a16="http://schemas.microsoft.com/office/drawing/2014/main" id="{BDDDF50D-801D-FDE1-A347-A380674D97C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41533" y="8672074"/>
            <a:ext cx="1353271" cy="1007960"/>
          </a:xfrm>
          <a:prstGeom prst="rect">
            <a:avLst/>
          </a:prstGeom>
        </p:spPr>
      </p:pic>
      <p:sp>
        <p:nvSpPr>
          <p:cNvPr id="22" name="テキスト ボックス 21">
            <a:extLst>
              <a:ext uri="{FF2B5EF4-FFF2-40B4-BE49-F238E27FC236}">
                <a16:creationId xmlns:a16="http://schemas.microsoft.com/office/drawing/2014/main" id="{5007286C-E12B-A829-CE12-FC947289D3E3}"/>
              </a:ext>
            </a:extLst>
          </p:cNvPr>
          <p:cNvSpPr txBox="1"/>
          <p:nvPr/>
        </p:nvSpPr>
        <p:spPr>
          <a:xfrm>
            <a:off x="611189" y="4153915"/>
            <a:ext cx="6469826" cy="2347887"/>
          </a:xfrm>
          <a:prstGeom prst="rect">
            <a:avLst/>
          </a:prstGeom>
          <a:noFill/>
        </p:spPr>
        <p:txBody>
          <a:bodyPr wrap="square">
            <a:spAutoFit/>
          </a:bodyPr>
          <a:lstStyle/>
          <a:p>
            <a:pPr marL="228600" marR="0" lvl="0" indent="-228600" algn="l" defTabSz="914400" rtl="0" eaLnBrk="1" fontAlgn="auto" latinLnBrk="0" hangingPunct="1">
              <a:lnSpc>
                <a:spcPct val="110000"/>
              </a:lnSpc>
              <a:spcBef>
                <a:spcPts val="700"/>
              </a:spcBef>
              <a:spcAft>
                <a:spcPts val="0"/>
              </a:spcAft>
              <a:buClrTx/>
              <a:buSzTx/>
              <a:buFont typeface="+mj-lt"/>
              <a:buAutoNum type="arabicPeriod"/>
              <a:tabLst/>
              <a:defRPr/>
            </a:pPr>
            <a:r>
              <a:rPr kumimoji="1" lang="ja-JP" altLang="en-US" sz="900" b="0" spc="100"/>
              <a:t>障害者職業生活相談員資格認定講習（裏面に詳細あり）の修了者</a:t>
            </a:r>
            <a:endParaRPr kumimoji="1" lang="en-US" altLang="ja-JP" sz="900" b="0" spc="100"/>
          </a:p>
          <a:p>
            <a:pPr marL="228600" indent="-228600" defTabSz="914400">
              <a:lnSpc>
                <a:spcPct val="110000"/>
              </a:lnSpc>
              <a:spcBef>
                <a:spcPts val="700"/>
              </a:spcBef>
              <a:buFont typeface="+mj-lt"/>
              <a:buAutoNum type="arabicPeriod"/>
              <a:defRPr/>
            </a:pPr>
            <a:r>
              <a:rPr kumimoji="1" lang="ja-JP" altLang="en-US" sz="900" b="0" spc="100"/>
              <a:t>職業能力開発総合大学校の指導員訓練を修了した者またはこれに準ずる者として厚生労働大臣が定める者</a:t>
            </a:r>
            <a:r>
              <a:rPr kumimoji="1" lang="en-US" altLang="ja-JP" sz="900" b="0" spc="100" baseline="30000"/>
              <a:t>※</a:t>
            </a:r>
            <a:r>
              <a:rPr kumimoji="1" lang="ja-JP" altLang="en-US" sz="900" b="0" spc="100" baseline="30000"/>
              <a:t>２</a:t>
            </a:r>
            <a:endParaRPr kumimoji="1" lang="en-US" altLang="ja-JP" sz="900" b="0" spc="100" baseline="30000"/>
          </a:p>
          <a:p>
            <a:pPr marL="228600" indent="-228600" defTabSz="914400">
              <a:lnSpc>
                <a:spcPct val="110000"/>
              </a:lnSpc>
              <a:spcBef>
                <a:spcPts val="700"/>
              </a:spcBef>
              <a:buFont typeface="+mj-lt"/>
              <a:buAutoNum type="arabicPeriod"/>
              <a:defRPr/>
            </a:pPr>
            <a:r>
              <a:rPr kumimoji="1" lang="ja-JP" altLang="en-US" sz="900" b="0" spc="100"/>
              <a:t>大学もしくは高等専門学校を卒業した者または職業能力開発総合大学校の指導員訓練（長期養成課程の指導員養成訓練に限る。）、特定専門課程もしくは特定応用課程の高度職業訓練、職業能力開発大学校もしくは職業能力開発短期大学校の専門課程の高度職業訓練もしくは職業能力開発大学校の応用課程の高度職業訓練を修了した者もしくはこれらに準ずる者として厚生労働大臣が定める者</a:t>
            </a:r>
            <a:r>
              <a:rPr kumimoji="1" lang="en-US" altLang="ja-JP" sz="900" b="0" spc="100" baseline="30000"/>
              <a:t>※</a:t>
            </a:r>
            <a:r>
              <a:rPr kumimoji="1" lang="ja-JP" altLang="en-US" sz="900" b="0" spc="100" baseline="30000"/>
              <a:t>３</a:t>
            </a:r>
            <a:r>
              <a:rPr kumimoji="1" lang="ja-JP" altLang="en-US" sz="900" b="0" spc="100"/>
              <a:t>で、その後１年以上、障害者である職員または労働者の職業生活に関する相談および指導についての実務に従事した経験を有する者</a:t>
            </a:r>
            <a:endParaRPr kumimoji="1" lang="en-US" altLang="ja-JP" sz="900" b="0" spc="100"/>
          </a:p>
          <a:p>
            <a:pPr marL="228600" indent="-228600" defTabSz="914400">
              <a:lnSpc>
                <a:spcPct val="110000"/>
              </a:lnSpc>
              <a:spcBef>
                <a:spcPts val="700"/>
              </a:spcBef>
              <a:buFont typeface="+mj-lt"/>
              <a:buAutoNum type="arabicPeriod"/>
              <a:defRPr/>
            </a:pPr>
            <a:r>
              <a:rPr kumimoji="1" lang="ja-JP" altLang="en-US" sz="900" b="0" spc="100"/>
              <a:t>高等学校または中等教育学校を卒業した者で、その後２年以上、障害者である職員または労働者の職業生活に関する相談および指導についての実務に従事した経験を有する者</a:t>
            </a:r>
            <a:endParaRPr kumimoji="1" lang="en-US" altLang="ja-JP" sz="900" b="0" spc="100"/>
          </a:p>
          <a:p>
            <a:pPr marL="228600" indent="-228600" defTabSz="914400">
              <a:lnSpc>
                <a:spcPct val="110000"/>
              </a:lnSpc>
              <a:spcBef>
                <a:spcPts val="700"/>
              </a:spcBef>
              <a:buFont typeface="+mj-lt"/>
              <a:buAutoNum type="arabicPeriod"/>
              <a:defRPr/>
            </a:pPr>
            <a:r>
              <a:rPr kumimoji="1" lang="ja-JP" altLang="en-US" sz="900" b="0" spc="100"/>
              <a:t>２～４に掲げる者以外の者で、３年以上、障害者である職員または労働者の職業生活に関する相談および指導についての実務に従事した経験を有する者</a:t>
            </a:r>
            <a:endParaRPr kumimoji="1" lang="ja-JP" altLang="en-US" sz="900" b="0" spc="100">
              <a:latin typeface="BIZ UDPゴシック" panose="020B0400000000000000" pitchFamily="50" charset="-128"/>
              <a:ea typeface="BIZ UDPゴシック" panose="020B0400000000000000" pitchFamily="50" charset="-128"/>
              <a:cs typeface="メイリオ" panose="020B0604030504040204" pitchFamily="50" charset="-128"/>
            </a:endParaRPr>
          </a:p>
          <a:p>
            <a:pPr marL="228600" indent="-228600" defTabSz="914400">
              <a:lnSpc>
                <a:spcPct val="110000"/>
              </a:lnSpc>
              <a:spcBef>
                <a:spcPts val="700"/>
              </a:spcBef>
              <a:buFont typeface="+mj-lt"/>
              <a:buAutoNum type="arabicPeriod"/>
              <a:defRPr/>
            </a:pPr>
            <a:r>
              <a:rPr kumimoji="1" lang="ja-JP" altLang="en-US" sz="900" b="0" spc="100"/>
              <a:t>２～５に掲げる者に準ずる者</a:t>
            </a:r>
            <a:r>
              <a:rPr kumimoji="1" lang="en-US" altLang="ja-JP" sz="900" b="0" spc="100" baseline="30000"/>
              <a:t>※</a:t>
            </a:r>
            <a:r>
              <a:rPr kumimoji="1" lang="ja-JP" altLang="en-US" sz="900" b="0" spc="100" baseline="30000"/>
              <a:t>４</a:t>
            </a:r>
            <a:endParaRPr kumimoji="1" lang="ja-JP" altLang="en-US" sz="900" b="0" spc="10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2" name="正方形/長方形 1">
            <a:extLst>
              <a:ext uri="{FF2B5EF4-FFF2-40B4-BE49-F238E27FC236}">
                <a16:creationId xmlns:a16="http://schemas.microsoft.com/office/drawing/2014/main" id="{DBEE32C3-C6FD-321C-6104-439ADCDB5293}"/>
              </a:ext>
            </a:extLst>
          </p:cNvPr>
          <p:cNvSpPr>
            <a:spLocks noChangeArrowheads="1"/>
          </p:cNvSpPr>
          <p:nvPr/>
        </p:nvSpPr>
        <p:spPr bwMode="auto">
          <a:xfrm>
            <a:off x="6012292" y="10103966"/>
            <a:ext cx="1430758" cy="288932"/>
          </a:xfrm>
          <a:prstGeom prst="rect">
            <a:avLst/>
          </a:prstGeom>
          <a:noFill/>
          <a:ln w="9525">
            <a:noFill/>
            <a:miter lim="800000"/>
            <a:headEnd/>
            <a:tailEnd/>
          </a:ln>
        </p:spPr>
        <p:txBody>
          <a:bodyPr wrap="square" lIns="37652" tIns="47819" rIns="37652" bIns="47819">
            <a:spAutoFit/>
          </a:bodyPr>
          <a:lstStyle>
            <a:defPPr>
              <a:defRPr lang="ja-JP"/>
            </a:defPPr>
            <a:lvl1pPr algn="l" rtl="0" fontAlgn="base">
              <a:spcBef>
                <a:spcPct val="0"/>
              </a:spcBef>
              <a:spcAft>
                <a:spcPct val="0"/>
              </a:spcAft>
              <a:defRPr kumimoji="1" sz="2500" kern="1200">
                <a:solidFill>
                  <a:schemeClr val="tx1"/>
                </a:solidFill>
                <a:latin typeface="Times New Roman" pitchFamily="18" charset="0"/>
                <a:ea typeface="ＭＳ Ｐゴシック" pitchFamily="50" charset="-128"/>
                <a:cs typeface="+mn-cs"/>
              </a:defRPr>
            </a:lvl1pPr>
            <a:lvl2pPr marL="471282" algn="l" rtl="0" fontAlgn="base">
              <a:spcBef>
                <a:spcPct val="0"/>
              </a:spcBef>
              <a:spcAft>
                <a:spcPct val="0"/>
              </a:spcAft>
              <a:defRPr kumimoji="1" sz="2500" kern="1200">
                <a:solidFill>
                  <a:schemeClr val="tx1"/>
                </a:solidFill>
                <a:latin typeface="Times New Roman" pitchFamily="18" charset="0"/>
                <a:ea typeface="ＭＳ Ｐゴシック" pitchFamily="50" charset="-128"/>
                <a:cs typeface="+mn-cs"/>
              </a:defRPr>
            </a:lvl2pPr>
            <a:lvl3pPr marL="942564" algn="l" rtl="0" fontAlgn="base">
              <a:spcBef>
                <a:spcPct val="0"/>
              </a:spcBef>
              <a:spcAft>
                <a:spcPct val="0"/>
              </a:spcAft>
              <a:defRPr kumimoji="1" sz="2500" kern="1200">
                <a:solidFill>
                  <a:schemeClr val="tx1"/>
                </a:solidFill>
                <a:latin typeface="Times New Roman" pitchFamily="18" charset="0"/>
                <a:ea typeface="ＭＳ Ｐゴシック" pitchFamily="50" charset="-128"/>
                <a:cs typeface="+mn-cs"/>
              </a:defRPr>
            </a:lvl3pPr>
            <a:lvl4pPr marL="1413845" algn="l" rtl="0" fontAlgn="base">
              <a:spcBef>
                <a:spcPct val="0"/>
              </a:spcBef>
              <a:spcAft>
                <a:spcPct val="0"/>
              </a:spcAft>
              <a:defRPr kumimoji="1" sz="2500" kern="1200">
                <a:solidFill>
                  <a:schemeClr val="tx1"/>
                </a:solidFill>
                <a:latin typeface="Times New Roman" pitchFamily="18" charset="0"/>
                <a:ea typeface="ＭＳ Ｐゴシック" pitchFamily="50" charset="-128"/>
                <a:cs typeface="+mn-cs"/>
              </a:defRPr>
            </a:lvl4pPr>
            <a:lvl5pPr marL="1885127" algn="l" rtl="0" fontAlgn="base">
              <a:spcBef>
                <a:spcPct val="0"/>
              </a:spcBef>
              <a:spcAft>
                <a:spcPct val="0"/>
              </a:spcAft>
              <a:defRPr kumimoji="1" sz="2500" kern="1200">
                <a:solidFill>
                  <a:schemeClr val="tx1"/>
                </a:solidFill>
                <a:latin typeface="Times New Roman" pitchFamily="18" charset="0"/>
                <a:ea typeface="ＭＳ Ｐゴシック" pitchFamily="50" charset="-128"/>
                <a:cs typeface="+mn-cs"/>
              </a:defRPr>
            </a:lvl5pPr>
            <a:lvl6pPr marL="2356409" algn="l" defTabSz="942564" rtl="0" eaLnBrk="1" latinLnBrk="0" hangingPunct="1">
              <a:defRPr kumimoji="1" sz="2500" kern="1200">
                <a:solidFill>
                  <a:schemeClr val="tx1"/>
                </a:solidFill>
                <a:latin typeface="Times New Roman" pitchFamily="18" charset="0"/>
                <a:ea typeface="ＭＳ Ｐゴシック" pitchFamily="50" charset="-128"/>
                <a:cs typeface="+mn-cs"/>
              </a:defRPr>
            </a:lvl6pPr>
            <a:lvl7pPr marL="2827691" algn="l" defTabSz="942564" rtl="0" eaLnBrk="1" latinLnBrk="0" hangingPunct="1">
              <a:defRPr kumimoji="1" sz="2500" kern="1200">
                <a:solidFill>
                  <a:schemeClr val="tx1"/>
                </a:solidFill>
                <a:latin typeface="Times New Roman" pitchFamily="18" charset="0"/>
                <a:ea typeface="ＭＳ Ｐゴシック" pitchFamily="50" charset="-128"/>
                <a:cs typeface="+mn-cs"/>
              </a:defRPr>
            </a:lvl7pPr>
            <a:lvl8pPr marL="3298972" algn="l" defTabSz="942564" rtl="0" eaLnBrk="1" latinLnBrk="0" hangingPunct="1">
              <a:defRPr kumimoji="1" sz="2500" kern="1200">
                <a:solidFill>
                  <a:schemeClr val="tx1"/>
                </a:solidFill>
                <a:latin typeface="Times New Roman" pitchFamily="18" charset="0"/>
                <a:ea typeface="ＭＳ Ｐゴシック" pitchFamily="50" charset="-128"/>
                <a:cs typeface="+mn-cs"/>
              </a:defRPr>
            </a:lvl8pPr>
            <a:lvl9pPr marL="3770254" algn="l" defTabSz="942564" rtl="0" eaLnBrk="1" latinLnBrk="0" hangingPunct="1">
              <a:defRPr kumimoji="1" sz="2500" kern="1200">
                <a:solidFill>
                  <a:schemeClr val="tx1"/>
                </a:solidFill>
                <a:latin typeface="Times New Roman" pitchFamily="18" charset="0"/>
                <a:ea typeface="ＭＳ Ｐゴシック" pitchFamily="50" charset="-128"/>
                <a:cs typeface="+mn-cs"/>
              </a:defRPr>
            </a:lvl9pPr>
          </a:lstStyle>
          <a:p>
            <a:pPr>
              <a:lnSpc>
                <a:spcPts val="1464"/>
              </a:lnSpc>
            </a:pPr>
            <a:r>
              <a:rPr lang="ja-JP" altLang="en-US" sz="1100" dirty="0">
                <a:latin typeface="メイリオ" pitchFamily="50" charset="-128"/>
                <a:ea typeface="メイリオ" pitchFamily="50" charset="-128"/>
              </a:rPr>
              <a:t>　</a:t>
            </a:r>
            <a:r>
              <a:rPr lang="en-US" altLang="ja-JP" sz="1000" dirty="0">
                <a:latin typeface="メイリオ" pitchFamily="50" charset="-128"/>
                <a:ea typeface="メイリオ" pitchFamily="50" charset="-128"/>
              </a:rPr>
              <a:t>LL080612</a:t>
            </a:r>
            <a:r>
              <a:rPr lang="ja-JP" altLang="en-US" sz="1000" dirty="0">
                <a:latin typeface="メイリオ" pitchFamily="50" charset="-128"/>
                <a:ea typeface="メイリオ" pitchFamily="50" charset="-128"/>
              </a:rPr>
              <a:t>障</a:t>
            </a:r>
            <a:r>
              <a:rPr lang="en-US" altLang="ja-JP" sz="1000" dirty="0">
                <a:latin typeface="メイリオ" pitchFamily="50" charset="-128"/>
                <a:ea typeface="メイリオ" pitchFamily="50" charset="-128"/>
              </a:rPr>
              <a:t>01</a:t>
            </a:r>
          </a:p>
        </p:txBody>
      </p:sp>
    </p:spTree>
    <p:extLst>
      <p:ext uri="{BB962C8B-B14F-4D97-AF65-F5344CB8AC3E}">
        <p14:creationId xmlns:p14="http://schemas.microsoft.com/office/powerpoint/2010/main" val="1045109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正方形/長方形 55">
            <a:extLst>
              <a:ext uri="{FF2B5EF4-FFF2-40B4-BE49-F238E27FC236}">
                <a16:creationId xmlns:a16="http://schemas.microsoft.com/office/drawing/2014/main" id="{BD28E0B2-E67F-C09D-DD54-20881B896C83}"/>
              </a:ext>
            </a:extLst>
          </p:cNvPr>
          <p:cNvSpPr/>
          <p:nvPr/>
        </p:nvSpPr>
        <p:spPr>
          <a:xfrm>
            <a:off x="323383" y="8719064"/>
            <a:ext cx="6939172" cy="1116000"/>
          </a:xfrm>
          <a:prstGeom prst="rect">
            <a:avLst/>
          </a:prstGeom>
          <a:pattFill prst="dkDnDiag">
            <a:fgClr>
              <a:srgbClr val="E4E2E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solidFill>
                <a:sysClr val="windowText" lastClr="000000"/>
              </a:solidFill>
            </a:endParaRPr>
          </a:p>
        </p:txBody>
      </p:sp>
      <p:sp>
        <p:nvSpPr>
          <p:cNvPr id="53" name="正方形/長方形 52">
            <a:extLst>
              <a:ext uri="{FF2B5EF4-FFF2-40B4-BE49-F238E27FC236}">
                <a16:creationId xmlns:a16="http://schemas.microsoft.com/office/drawing/2014/main" id="{4B56A5F2-D73E-585C-31C4-CFA051329AFE}"/>
              </a:ext>
            </a:extLst>
          </p:cNvPr>
          <p:cNvSpPr/>
          <p:nvPr/>
        </p:nvSpPr>
        <p:spPr>
          <a:xfrm>
            <a:off x="310251" y="7058051"/>
            <a:ext cx="6939173" cy="1418714"/>
          </a:xfrm>
          <a:prstGeom prst="rect">
            <a:avLst/>
          </a:prstGeom>
          <a:pattFill prst="dkDnDiag">
            <a:fgClr>
              <a:srgbClr val="E4E2E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solidFill>
                <a:sysClr val="windowText" lastClr="000000"/>
              </a:solidFill>
            </a:endParaRPr>
          </a:p>
        </p:txBody>
      </p:sp>
      <p:grpSp>
        <p:nvGrpSpPr>
          <p:cNvPr id="22" name="グループ化 21">
            <a:extLst>
              <a:ext uri="{FF2B5EF4-FFF2-40B4-BE49-F238E27FC236}">
                <a16:creationId xmlns:a16="http://schemas.microsoft.com/office/drawing/2014/main" id="{CCC2A92B-BC4D-E76D-6F0B-767841E19AD1}"/>
              </a:ext>
            </a:extLst>
          </p:cNvPr>
          <p:cNvGrpSpPr/>
          <p:nvPr/>
        </p:nvGrpSpPr>
        <p:grpSpPr>
          <a:xfrm>
            <a:off x="1403573" y="9952158"/>
            <a:ext cx="4925667" cy="436752"/>
            <a:chOff x="1518466" y="9952158"/>
            <a:chExt cx="4925667" cy="436752"/>
          </a:xfrm>
        </p:grpSpPr>
        <p:sp>
          <p:nvSpPr>
            <p:cNvPr id="5" name="テキスト ボックス 11">
              <a:extLst>
                <a:ext uri="{FF2B5EF4-FFF2-40B4-BE49-F238E27FC236}">
                  <a16:creationId xmlns:a16="http://schemas.microsoft.com/office/drawing/2014/main" id="{14D3EFFD-1820-7E29-6BCB-89EA97E762B7}"/>
                </a:ext>
              </a:extLst>
            </p:cNvPr>
            <p:cNvSpPr txBox="1">
              <a:spLocks noChangeArrowheads="1"/>
            </p:cNvSpPr>
            <p:nvPr/>
          </p:nvSpPr>
          <p:spPr bwMode="auto">
            <a:xfrm>
              <a:off x="3131765" y="10007845"/>
              <a:ext cx="3312368" cy="351544"/>
            </a:xfrm>
            <a:prstGeom prst="rect">
              <a:avLst/>
            </a:prstGeom>
            <a:noFill/>
            <a:ln w="9525">
              <a:noFill/>
              <a:miter lim="800000"/>
              <a:headEnd/>
              <a:tailEnd/>
            </a:ln>
          </p:spPr>
          <p:txBody>
            <a:bodyPr wrap="square" lIns="104304" tIns="52152" rIns="104304" bIns="52152">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144"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rPr>
                <a:t>都道府県労働局・ハローワーク</a:t>
              </a:r>
            </a:p>
          </p:txBody>
        </p:sp>
        <p:pic>
          <p:nvPicPr>
            <p:cNvPr id="8" name="図 7" descr="黒い背景と白い文字&#10;&#10;自動的に生成された説明">
              <a:extLst>
                <a:ext uri="{FF2B5EF4-FFF2-40B4-BE49-F238E27FC236}">
                  <a16:creationId xmlns:a16="http://schemas.microsoft.com/office/drawing/2014/main" id="{97D1996A-0DD6-1870-5E7C-99F6B59F1A5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18466" y="9952158"/>
              <a:ext cx="1708562" cy="436752"/>
            </a:xfrm>
            <a:prstGeom prst="rect">
              <a:avLst/>
            </a:prstGeom>
          </p:spPr>
        </p:pic>
      </p:grpSp>
      <p:grpSp>
        <p:nvGrpSpPr>
          <p:cNvPr id="10" name="グループ化 9">
            <a:extLst>
              <a:ext uri="{FF2B5EF4-FFF2-40B4-BE49-F238E27FC236}">
                <a16:creationId xmlns:a16="http://schemas.microsoft.com/office/drawing/2014/main" id="{05AFDE04-41FE-A51B-A12E-378E81C75AC9}"/>
              </a:ext>
            </a:extLst>
          </p:cNvPr>
          <p:cNvGrpSpPr/>
          <p:nvPr/>
        </p:nvGrpSpPr>
        <p:grpSpPr>
          <a:xfrm>
            <a:off x="-265032" y="-268523"/>
            <a:ext cx="8149325" cy="525954"/>
            <a:chOff x="-265032" y="-198077"/>
            <a:chExt cx="8149325" cy="525954"/>
          </a:xfrm>
        </p:grpSpPr>
        <p:sp>
          <p:nvSpPr>
            <p:cNvPr id="11" name="AutoShape 12">
              <a:extLst>
                <a:ext uri="{FF2B5EF4-FFF2-40B4-BE49-F238E27FC236}">
                  <a16:creationId xmlns:a16="http://schemas.microsoft.com/office/drawing/2014/main" id="{00CCD8E1-D89F-D4C0-A375-6A1A84D45CBC}"/>
                </a:ext>
              </a:extLst>
            </p:cNvPr>
            <p:cNvSpPr>
              <a:spLocks noChangeArrowheads="1"/>
            </p:cNvSpPr>
            <p:nvPr/>
          </p:nvSpPr>
          <p:spPr bwMode="auto">
            <a:xfrm>
              <a:off x="-265032" y="-198077"/>
              <a:ext cx="680085" cy="525954"/>
            </a:xfrm>
            <a:prstGeom prst="roundRect">
              <a:avLst>
                <a:gd name="adj" fmla="val 50000"/>
              </a:avLst>
            </a:prstGeom>
            <a:solidFill>
              <a:srgbClr val="009944"/>
            </a:solidFill>
            <a:ln w="9525">
              <a:noFill/>
              <a:round/>
              <a:headEnd/>
              <a:tailEnd/>
            </a:ln>
          </p:spPr>
          <p:txBody>
            <a:bodyPr vert="horz" wrap="square" lIns="77705" tIns="9298" rIns="77705" bIns="9298"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12" name="Oval 13">
              <a:extLst>
                <a:ext uri="{FF2B5EF4-FFF2-40B4-BE49-F238E27FC236}">
                  <a16:creationId xmlns:a16="http://schemas.microsoft.com/office/drawing/2014/main" id="{30C460C1-C1AA-B187-4D62-06E02A3BD4E3}"/>
                </a:ext>
              </a:extLst>
            </p:cNvPr>
            <p:cNvSpPr>
              <a:spLocks noChangeArrowheads="1"/>
            </p:cNvSpPr>
            <p:nvPr/>
          </p:nvSpPr>
          <p:spPr bwMode="auto">
            <a:xfrm>
              <a:off x="415718" y="-198077"/>
              <a:ext cx="529400" cy="525954"/>
            </a:xfrm>
            <a:prstGeom prst="ellipse">
              <a:avLst/>
            </a:prstGeom>
            <a:solidFill>
              <a:srgbClr val="7030A0"/>
            </a:solidFill>
            <a:ln w="9525">
              <a:noFill/>
              <a:round/>
              <a:headEnd/>
              <a:tailEnd/>
            </a:ln>
          </p:spPr>
          <p:txBody>
            <a:bodyPr vert="horz" wrap="square" lIns="77705" tIns="9298" rIns="77705" bIns="9298"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14" name="AutoShape 14">
              <a:extLst>
                <a:ext uri="{FF2B5EF4-FFF2-40B4-BE49-F238E27FC236}">
                  <a16:creationId xmlns:a16="http://schemas.microsoft.com/office/drawing/2014/main" id="{3F5458A2-A30F-2CA4-05FF-48AE94E1053F}"/>
                </a:ext>
              </a:extLst>
            </p:cNvPr>
            <p:cNvSpPr>
              <a:spLocks noChangeArrowheads="1"/>
            </p:cNvSpPr>
            <p:nvPr/>
          </p:nvSpPr>
          <p:spPr bwMode="auto">
            <a:xfrm>
              <a:off x="945120" y="-198077"/>
              <a:ext cx="6939173" cy="525954"/>
            </a:xfrm>
            <a:prstGeom prst="roundRect">
              <a:avLst>
                <a:gd name="adj" fmla="val 50000"/>
              </a:avLst>
            </a:prstGeom>
            <a:solidFill>
              <a:srgbClr val="009944"/>
            </a:solidFill>
            <a:ln w="9525">
              <a:noFill/>
              <a:round/>
              <a:headEnd/>
              <a:tailEnd/>
            </a:ln>
          </p:spPr>
          <p:txBody>
            <a:bodyPr vert="horz" wrap="square" lIns="77705" tIns="9298" rIns="77705" bIns="9298"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grpSp>
      <p:grpSp>
        <p:nvGrpSpPr>
          <p:cNvPr id="15" name="グループ化 14">
            <a:extLst>
              <a:ext uri="{FF2B5EF4-FFF2-40B4-BE49-F238E27FC236}">
                <a16:creationId xmlns:a16="http://schemas.microsoft.com/office/drawing/2014/main" id="{6794799C-E2A9-07D1-F2CD-CF7440E70917}"/>
              </a:ext>
            </a:extLst>
          </p:cNvPr>
          <p:cNvGrpSpPr/>
          <p:nvPr/>
        </p:nvGrpSpPr>
        <p:grpSpPr>
          <a:xfrm rot="10800000">
            <a:off x="-345005" y="10447705"/>
            <a:ext cx="8149325" cy="525954"/>
            <a:chOff x="-265032" y="-198077"/>
            <a:chExt cx="8149325" cy="525954"/>
          </a:xfrm>
        </p:grpSpPr>
        <p:sp>
          <p:nvSpPr>
            <p:cNvPr id="23" name="AutoShape 12">
              <a:extLst>
                <a:ext uri="{FF2B5EF4-FFF2-40B4-BE49-F238E27FC236}">
                  <a16:creationId xmlns:a16="http://schemas.microsoft.com/office/drawing/2014/main" id="{3553B343-92BD-A542-DB81-918B3ADB4FA9}"/>
                </a:ext>
              </a:extLst>
            </p:cNvPr>
            <p:cNvSpPr>
              <a:spLocks noChangeArrowheads="1"/>
            </p:cNvSpPr>
            <p:nvPr/>
          </p:nvSpPr>
          <p:spPr bwMode="auto">
            <a:xfrm>
              <a:off x="-265032" y="-198077"/>
              <a:ext cx="680085" cy="525954"/>
            </a:xfrm>
            <a:prstGeom prst="roundRect">
              <a:avLst>
                <a:gd name="adj" fmla="val 50000"/>
              </a:avLst>
            </a:prstGeom>
            <a:solidFill>
              <a:srgbClr val="009944"/>
            </a:solidFill>
            <a:ln w="9525">
              <a:noFill/>
              <a:round/>
              <a:headEnd/>
              <a:tailEnd/>
            </a:ln>
          </p:spPr>
          <p:txBody>
            <a:bodyPr vert="horz" wrap="square" lIns="77705" tIns="9298" rIns="77705" bIns="9298"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26" name="Oval 13">
              <a:extLst>
                <a:ext uri="{FF2B5EF4-FFF2-40B4-BE49-F238E27FC236}">
                  <a16:creationId xmlns:a16="http://schemas.microsoft.com/office/drawing/2014/main" id="{C2641A6B-C557-F567-BBF9-45FCCB8B64FE}"/>
                </a:ext>
              </a:extLst>
            </p:cNvPr>
            <p:cNvSpPr>
              <a:spLocks noChangeArrowheads="1"/>
            </p:cNvSpPr>
            <p:nvPr/>
          </p:nvSpPr>
          <p:spPr bwMode="auto">
            <a:xfrm>
              <a:off x="415718" y="-198077"/>
              <a:ext cx="529400" cy="525954"/>
            </a:xfrm>
            <a:prstGeom prst="ellipse">
              <a:avLst/>
            </a:prstGeom>
            <a:solidFill>
              <a:srgbClr val="7030A0"/>
            </a:solidFill>
            <a:ln w="9525">
              <a:noFill/>
              <a:round/>
              <a:headEnd/>
              <a:tailEnd/>
            </a:ln>
          </p:spPr>
          <p:txBody>
            <a:bodyPr vert="horz" wrap="square" lIns="77705" tIns="9298" rIns="77705" bIns="9298"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27" name="AutoShape 14">
              <a:extLst>
                <a:ext uri="{FF2B5EF4-FFF2-40B4-BE49-F238E27FC236}">
                  <a16:creationId xmlns:a16="http://schemas.microsoft.com/office/drawing/2014/main" id="{5B5F8DEE-AD96-A69D-B5D8-C81CC3966E0D}"/>
                </a:ext>
              </a:extLst>
            </p:cNvPr>
            <p:cNvSpPr>
              <a:spLocks noChangeArrowheads="1"/>
            </p:cNvSpPr>
            <p:nvPr/>
          </p:nvSpPr>
          <p:spPr bwMode="auto">
            <a:xfrm>
              <a:off x="945120" y="-198077"/>
              <a:ext cx="6939173" cy="525954"/>
            </a:xfrm>
            <a:prstGeom prst="roundRect">
              <a:avLst>
                <a:gd name="adj" fmla="val 50000"/>
              </a:avLst>
            </a:prstGeom>
            <a:solidFill>
              <a:srgbClr val="009944"/>
            </a:solidFill>
            <a:ln w="9525">
              <a:noFill/>
              <a:round/>
              <a:headEnd/>
              <a:tailEnd/>
            </a:ln>
          </p:spPr>
          <p:txBody>
            <a:bodyPr vert="horz" wrap="square" lIns="77705" tIns="9298" rIns="77705" bIns="9298"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grpSp>
      <p:sp>
        <p:nvSpPr>
          <p:cNvPr id="37" name="正方形/長方形 3">
            <a:extLst>
              <a:ext uri="{FF2B5EF4-FFF2-40B4-BE49-F238E27FC236}">
                <a16:creationId xmlns:a16="http://schemas.microsoft.com/office/drawing/2014/main" id="{0CF9B8C6-4C74-0865-901B-C3BABE4EC934}"/>
              </a:ext>
            </a:extLst>
          </p:cNvPr>
          <p:cNvSpPr>
            <a:spLocks noChangeArrowheads="1"/>
          </p:cNvSpPr>
          <p:nvPr/>
        </p:nvSpPr>
        <p:spPr bwMode="auto">
          <a:xfrm>
            <a:off x="611435" y="6561219"/>
            <a:ext cx="1428022" cy="464482"/>
          </a:xfrm>
          <a:prstGeom prst="rect">
            <a:avLst/>
          </a:prstGeom>
          <a:solidFill>
            <a:schemeClr val="bg1"/>
          </a:solidFill>
          <a:ln>
            <a:noFill/>
          </a:ln>
        </p:spPr>
        <p:txBody>
          <a:bodyPr lIns="72000" tIns="0" rIns="0" bIns="0" anchor="ctr">
            <a:noAutofit/>
          </a:bodyPr>
          <a:lstStyle/>
          <a:p>
            <a:pPr defTabSz="956371">
              <a:lnSpc>
                <a:spcPts val="2406"/>
              </a:lnSpc>
              <a:defRPr/>
            </a:pPr>
            <a:r>
              <a:rPr kumimoji="0" lang="ja-JP" altLang="en-US" sz="1200" b="1" kern="0" spc="300">
                <a:latin typeface="BIZ UDPゴシック" panose="020B0400000000000000" pitchFamily="50" charset="-128"/>
                <a:ea typeface="BIZ UDPゴシック" panose="020B0400000000000000" pitchFamily="50" charset="-128"/>
                <a:cs typeface="メイリオ" panose="020B0604030504040204" pitchFamily="50" charset="-128"/>
              </a:rPr>
              <a:t>お問い合わせ先</a:t>
            </a:r>
            <a:endParaRPr kumimoji="0" lang="en-US" altLang="ja-JP" sz="1200" b="1" kern="0" spc="30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38" name="正方形/長方形 38">
            <a:extLst>
              <a:ext uri="{FF2B5EF4-FFF2-40B4-BE49-F238E27FC236}">
                <a16:creationId xmlns:a16="http://schemas.microsoft.com/office/drawing/2014/main" id="{3CC3D837-A398-BF11-2AF4-DC9A9FE53A9C}"/>
              </a:ext>
            </a:extLst>
          </p:cNvPr>
          <p:cNvSpPr>
            <a:spLocks noChangeArrowheads="1"/>
          </p:cNvSpPr>
          <p:nvPr/>
        </p:nvSpPr>
        <p:spPr bwMode="auto">
          <a:xfrm>
            <a:off x="625409" y="5058843"/>
            <a:ext cx="6323079" cy="287063"/>
          </a:xfrm>
          <a:prstGeom prst="rect">
            <a:avLst/>
          </a:prstGeom>
          <a:noFill/>
          <a:ln w="9525">
            <a:noFill/>
            <a:miter lim="800000"/>
            <a:headEnd/>
            <a:tailEnd/>
          </a:ln>
        </p:spPr>
        <p:txBody>
          <a:bodyPr lIns="111326" tIns="47128" rIns="111326" bIns="47128" anchor="t" anchorCtr="0">
            <a:noAutofit/>
          </a:bodyPr>
          <a:lstStyle/>
          <a:p>
            <a:pPr>
              <a:spcBef>
                <a:spcPts val="0"/>
              </a:spcBef>
              <a:spcAft>
                <a:spcPts val="618"/>
              </a:spcAft>
              <a:defRPr/>
            </a:pPr>
            <a:r>
              <a:rPr lang="ja-JP" altLang="en-US" sz="1050" dirty="0">
                <a:latin typeface="BIZ UDPゴシック" panose="020B0400000000000000" pitchFamily="50" charset="-128"/>
                <a:ea typeface="BIZ UDPゴシック" panose="020B0400000000000000" pitchFamily="50" charset="-128"/>
                <a:cs typeface="メイリオ" panose="020B0604030504040204" pitchFamily="50" charset="-128"/>
              </a:rPr>
              <a:t>資格認定講習は、</a:t>
            </a:r>
            <a:r>
              <a:rPr lang="en-US" altLang="ja-JP" sz="1050" dirty="0">
                <a:latin typeface="BIZ UDPゴシック" panose="020B0400000000000000" pitchFamily="50" charset="-128"/>
                <a:ea typeface="BIZ UDPゴシック" panose="020B0400000000000000" pitchFamily="50" charset="-128"/>
                <a:cs typeface="メイリオ" panose="020B0604030504040204" pitchFamily="50" charset="-128"/>
              </a:rPr>
              <a:t>6.5</a:t>
            </a:r>
            <a:r>
              <a:rPr lang="ja-JP" altLang="en-US" sz="1050" dirty="0">
                <a:latin typeface="BIZ UDPゴシック" panose="020B0400000000000000" pitchFamily="50" charset="-128"/>
                <a:ea typeface="BIZ UDPゴシック" panose="020B0400000000000000" pitchFamily="50" charset="-128"/>
                <a:cs typeface="メイリオ" panose="020B0604030504040204" pitchFamily="50" charset="-128"/>
              </a:rPr>
              <a:t>時間以上（基礎編・実務編）で行われ、講習テーマは主として次のような事項です。</a:t>
            </a:r>
            <a:endParaRPr lang="en-US" altLang="ja-JP" sz="1050"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41" name="正方形/長方形 40">
            <a:extLst>
              <a:ext uri="{FF2B5EF4-FFF2-40B4-BE49-F238E27FC236}">
                <a16:creationId xmlns:a16="http://schemas.microsoft.com/office/drawing/2014/main" id="{432A67C4-7FBD-C4CD-70DE-FBB338CB824B}"/>
              </a:ext>
            </a:extLst>
          </p:cNvPr>
          <p:cNvSpPr/>
          <p:nvPr/>
        </p:nvSpPr>
        <p:spPr>
          <a:xfrm>
            <a:off x="395288" y="377359"/>
            <a:ext cx="6769100" cy="342363"/>
          </a:xfrm>
          <a:prstGeom prst="rect">
            <a:avLst/>
          </a:prstGeom>
          <a:solidFill>
            <a:srgbClr val="009944"/>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100"/>
              </a:lnSpc>
            </a:pPr>
            <a:endParaRPr lang="ja-JP" sz="1050" kern="100">
              <a:solidFill>
                <a:schemeClr val="bg1"/>
              </a:solidFill>
              <a:effectLst/>
              <a:latin typeface="BIZ UDPゴシック" panose="020B0400000000000000" pitchFamily="50" charset="-128"/>
              <a:ea typeface="BIZ UDPゴシック" panose="020B0400000000000000" pitchFamily="50" charset="-128"/>
              <a:cs typeface="Times New Roman"/>
            </a:endParaRPr>
          </a:p>
        </p:txBody>
      </p:sp>
      <p:sp>
        <p:nvSpPr>
          <p:cNvPr id="42" name="正方形/長方形 41">
            <a:extLst>
              <a:ext uri="{FF2B5EF4-FFF2-40B4-BE49-F238E27FC236}">
                <a16:creationId xmlns:a16="http://schemas.microsoft.com/office/drawing/2014/main" id="{24CED99A-8ED8-D9F1-1B78-BFB5351DD159}"/>
              </a:ext>
            </a:extLst>
          </p:cNvPr>
          <p:cNvSpPr/>
          <p:nvPr/>
        </p:nvSpPr>
        <p:spPr>
          <a:xfrm>
            <a:off x="401188" y="344648"/>
            <a:ext cx="6641515" cy="4093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191" tIns="50095" rIns="100191" bIns="50095" numCol="1" spcCol="0" rtlCol="0" fromWordArt="0" anchor="ctr" anchorCtr="0" forceAA="0" compatLnSpc="1">
            <a:prstTxWarp prst="textNoShape">
              <a:avLst/>
            </a:prstTxWarp>
            <a:noAutofit/>
          </a:bodyPr>
          <a:lstStyle/>
          <a:p>
            <a:pPr>
              <a:lnSpc>
                <a:spcPts val="1315"/>
              </a:lnSpc>
            </a:pPr>
            <a:r>
              <a:rPr lang="ja-JP" altLang="en-US" sz="1200" b="1" kern="100" spc="300">
                <a:solidFill>
                  <a:schemeClr val="bg1"/>
                </a:solidFill>
                <a:latin typeface="BIZ UDPゴシック" panose="020B0400000000000000" pitchFamily="50" charset="-128"/>
                <a:ea typeface="BIZ UDPゴシック" panose="020B0400000000000000" pitchFamily="50" charset="-128"/>
                <a:cs typeface="Times New Roman"/>
              </a:rPr>
              <a:t>「公務部門向け障害者職業生活相談員資格認定講習」について</a:t>
            </a:r>
          </a:p>
        </p:txBody>
      </p:sp>
      <p:sp>
        <p:nvSpPr>
          <p:cNvPr id="43" name="正方形/長方形 38">
            <a:extLst>
              <a:ext uri="{FF2B5EF4-FFF2-40B4-BE49-F238E27FC236}">
                <a16:creationId xmlns:a16="http://schemas.microsoft.com/office/drawing/2014/main" id="{FF60FC1C-B01D-7A13-710B-ADA73A479B56}"/>
              </a:ext>
            </a:extLst>
          </p:cNvPr>
          <p:cNvSpPr>
            <a:spLocks noChangeArrowheads="1"/>
          </p:cNvSpPr>
          <p:nvPr/>
        </p:nvSpPr>
        <p:spPr bwMode="auto">
          <a:xfrm>
            <a:off x="575398" y="839523"/>
            <a:ext cx="6340561" cy="1092701"/>
          </a:xfrm>
          <a:prstGeom prst="rect">
            <a:avLst/>
          </a:prstGeom>
          <a:noFill/>
          <a:ln w="9525">
            <a:noFill/>
            <a:miter lim="800000"/>
            <a:headEnd/>
            <a:tailEnd/>
          </a:ln>
        </p:spPr>
        <p:txBody>
          <a:bodyPr lIns="111326" tIns="47128" rIns="111326" bIns="47128" anchor="t" anchorCtr="0">
            <a:noAutofit/>
          </a:bodyPr>
          <a:lstStyle/>
          <a:p>
            <a:pPr>
              <a:lnSpc>
                <a:spcPct val="110000"/>
              </a:lnSpc>
              <a:spcBef>
                <a:spcPts val="0"/>
              </a:spcBef>
              <a:spcAft>
                <a:spcPts val="618"/>
              </a:spcAft>
              <a:defRPr/>
            </a:pPr>
            <a:r>
              <a:rPr lang="ja-JP" altLang="en-US" sz="1050" spc="100" dirty="0">
                <a:latin typeface="BIZ UDPゴシック" panose="020B0400000000000000" pitchFamily="50" charset="-128"/>
                <a:ea typeface="BIZ UDPゴシック" panose="020B0400000000000000" pitchFamily="50" charset="-128"/>
                <a:cs typeface="メイリオ" panose="020B0604030504040204" pitchFamily="50" charset="-128"/>
              </a:rPr>
              <a:t>障害者職業生活相談員になるためには、「障害者職業生活相談員資格認定講習」を修了するか、障害者の職業生活に関する相談の実務経験があるなどの要件（詳細は表面参照）を満たすことが必要です。</a:t>
            </a:r>
            <a:endParaRPr lang="en-US" altLang="ja-JP" sz="1050" spc="10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a:lnSpc>
                <a:spcPct val="110000"/>
              </a:lnSpc>
              <a:spcBef>
                <a:spcPts val="0"/>
              </a:spcBef>
              <a:spcAft>
                <a:spcPts val="618"/>
              </a:spcAft>
              <a:defRPr/>
            </a:pPr>
            <a:r>
              <a:rPr lang="en-US" altLang="ja-JP" sz="900" spc="100" dirty="0">
                <a:solidFill>
                  <a:srgbClr val="FF0000"/>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900" spc="100" dirty="0">
                <a:solidFill>
                  <a:srgbClr val="FF0000"/>
                </a:solidFill>
                <a:latin typeface="BIZ UDPゴシック" panose="020B0400000000000000" pitchFamily="50" charset="-128"/>
                <a:ea typeface="BIZ UDPゴシック" panose="020B0400000000000000" pitchFamily="50" charset="-128"/>
                <a:cs typeface="メイリオ" panose="020B0604030504040204" pitchFamily="50" charset="-128"/>
              </a:rPr>
              <a:t>国および地方公共団体に勤務する職員は、独立行政法人高齢・障害・求職者雇用支援機構が実施する民間企業向けの「障害者職業生活相談員資格認定講習」を受講することができません。</a:t>
            </a:r>
            <a:endParaRPr lang="en-US" altLang="ja-JP" sz="900" spc="100" dirty="0">
              <a:solidFill>
                <a:srgbClr val="FF0000"/>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graphicFrame>
        <p:nvGraphicFramePr>
          <p:cNvPr id="44" name="表 43">
            <a:extLst>
              <a:ext uri="{FF2B5EF4-FFF2-40B4-BE49-F238E27FC236}">
                <a16:creationId xmlns:a16="http://schemas.microsoft.com/office/drawing/2014/main" id="{3601AECA-BE51-E9C4-A0C7-F2033465A32A}"/>
              </a:ext>
            </a:extLst>
          </p:cNvPr>
          <p:cNvGraphicFramePr>
            <a:graphicFrameLocks noGrp="1"/>
          </p:cNvGraphicFramePr>
          <p:nvPr>
            <p:extLst>
              <p:ext uri="{D42A27DB-BD31-4B8C-83A1-F6EECF244321}">
                <p14:modId xmlns:p14="http://schemas.microsoft.com/office/powerpoint/2010/main" val="331982681"/>
              </p:ext>
            </p:extLst>
          </p:nvPr>
        </p:nvGraphicFramePr>
        <p:xfrm>
          <a:off x="621466" y="1881490"/>
          <a:ext cx="6359551" cy="2436798"/>
        </p:xfrm>
        <a:graphic>
          <a:graphicData uri="http://schemas.openxmlformats.org/drawingml/2006/table">
            <a:tbl>
              <a:tblPr firstRow="1" bandRow="1">
                <a:tableStyleId>{5C22544A-7EE6-4342-B048-85BDC9FD1C3A}</a:tableStyleId>
              </a:tblPr>
              <a:tblGrid>
                <a:gridCol w="1192451">
                  <a:extLst>
                    <a:ext uri="{9D8B030D-6E8A-4147-A177-3AD203B41FA5}">
                      <a16:colId xmlns:a16="http://schemas.microsoft.com/office/drawing/2014/main" val="20000"/>
                    </a:ext>
                  </a:extLst>
                </a:gridCol>
                <a:gridCol w="5167100">
                  <a:extLst>
                    <a:ext uri="{9D8B030D-6E8A-4147-A177-3AD203B41FA5}">
                      <a16:colId xmlns:a16="http://schemas.microsoft.com/office/drawing/2014/main" val="20001"/>
                    </a:ext>
                  </a:extLst>
                </a:gridCol>
              </a:tblGrid>
              <a:tr h="1354202">
                <a:tc>
                  <a:txBody>
                    <a:bodyPr/>
                    <a:lstStyle/>
                    <a:p>
                      <a:pPr algn="ctr">
                        <a:lnSpc>
                          <a:spcPct val="110000"/>
                        </a:lnSpc>
                      </a:pPr>
                      <a:r>
                        <a:rPr kumimoji="1" lang="ja-JP" altLang="en-US" sz="1200" b="0" spc="30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受講対象者</a:t>
                      </a:r>
                    </a:p>
                  </a:txBody>
                  <a:tcPr marL="72000" marR="72000" marT="72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1CF"/>
                    </a:solidFill>
                  </a:tcPr>
                </a:tc>
                <a:tc>
                  <a:txBody>
                    <a:bodyPr/>
                    <a:lstStyle/>
                    <a:p>
                      <a:pPr marL="171450" indent="-171450">
                        <a:lnSpc>
                          <a:spcPct val="110000"/>
                        </a:lnSpc>
                        <a:buFont typeface="Arial" panose="020B0604020202020204" pitchFamily="34" charset="0"/>
                        <a:buChar char="•"/>
                      </a:pPr>
                      <a:r>
                        <a:rPr kumimoji="1" lang="ja-JP" altLang="en-US" sz="1000" b="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５人以上の障害者が勤務する国および地方公共団体等の事業所であって相談員を選任する必要がある事業所において、相談員として選任が予定される職員のうち、認定講習を受講する必要がある者</a:t>
                      </a:r>
                      <a:endParaRPr kumimoji="1" lang="en-US" altLang="ja-JP" sz="1000" b="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a:p>
                      <a:pPr marL="171450" indent="-171450">
                        <a:lnSpc>
                          <a:spcPct val="110000"/>
                        </a:lnSpc>
                        <a:spcBef>
                          <a:spcPts val="600"/>
                        </a:spcBef>
                        <a:buFont typeface="Arial" panose="020B0604020202020204" pitchFamily="34" charset="0"/>
                        <a:buChar char="•"/>
                      </a:pPr>
                      <a:r>
                        <a:rPr kumimoji="1" lang="ja-JP" altLang="en-US" sz="1000" b="0" u="none">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障害者の雇用の促進等に関する法律の第</a:t>
                      </a:r>
                      <a:r>
                        <a:rPr kumimoji="1" lang="en-US" altLang="ja-JP" sz="1000" b="0" u="none">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43</a:t>
                      </a:r>
                      <a:r>
                        <a:rPr kumimoji="1" lang="ja-JP" altLang="en-US" sz="1000" b="0" u="none">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条第</a:t>
                      </a:r>
                      <a:r>
                        <a:rPr kumimoji="1" lang="en-US" altLang="ja-JP" sz="1000" b="0" u="none">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6</a:t>
                      </a:r>
                      <a:r>
                        <a:rPr kumimoji="1" lang="ja-JP" altLang="en-US" sz="1000" b="0" u="none">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項の政令で定める法人（特殊法人）において、障害者職業生活相談員として選任が予定される者、またはその他厚生労働大臣が必要と認める者</a:t>
                      </a:r>
                      <a:endParaRPr kumimoji="1" lang="en-US" altLang="ja-JP" sz="1000" b="0" u="none">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a:txBody>
                  <a:tcPr marL="108000" marR="0" marT="72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27409">
                <a:tc>
                  <a:txBody>
                    <a:bodyPr/>
                    <a:lstStyle/>
                    <a:p>
                      <a:pPr algn="l">
                        <a:lnSpc>
                          <a:spcPct val="110000"/>
                        </a:lnSpc>
                      </a:pPr>
                      <a:r>
                        <a:rPr kumimoji="1" lang="ja-JP" altLang="en-US" sz="1200" b="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受講費用・方法</a:t>
                      </a:r>
                    </a:p>
                  </a:txBody>
                  <a:tcPr marL="72000" marR="72000" marT="72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1CF"/>
                    </a:solidFill>
                  </a:tcPr>
                </a:tc>
                <a:tc>
                  <a:txBody>
                    <a:bodyPr/>
                    <a:lstStyle/>
                    <a:p>
                      <a:pPr marL="171450" indent="-171450">
                        <a:lnSpc>
                          <a:spcPct val="110000"/>
                        </a:lnSpc>
                        <a:buFont typeface="Arial" panose="020B0604020202020204" pitchFamily="34" charset="0"/>
                        <a:buChar char="•"/>
                      </a:pPr>
                      <a:r>
                        <a:rPr kumimoji="1" lang="ja-JP" altLang="en-US" sz="1000" b="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無料、全てオンデマンドで受講可能</a:t>
                      </a:r>
                    </a:p>
                  </a:txBody>
                  <a:tcPr marL="108000" marR="0" marT="72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655187">
                <a:tc>
                  <a:txBody>
                    <a:bodyPr/>
                    <a:lstStyle/>
                    <a:p>
                      <a:pPr marL="0" marR="0" lvl="0" indent="0" algn="ctr" defTabSz="914400" rtl="0" eaLnBrk="1" fontAlgn="auto" latinLnBrk="0" hangingPunct="1">
                        <a:lnSpc>
                          <a:spcPct val="110000"/>
                        </a:lnSpc>
                        <a:spcBef>
                          <a:spcPts val="0"/>
                        </a:spcBef>
                        <a:spcAft>
                          <a:spcPts val="0"/>
                        </a:spcAft>
                        <a:buClrTx/>
                        <a:buSzTx/>
                        <a:buFontTx/>
                        <a:buNone/>
                        <a:tabLst/>
                        <a:defRPr/>
                      </a:pPr>
                      <a:r>
                        <a:rPr kumimoji="1" lang="ja-JP" altLang="en-US" sz="1200" b="0" spc="120" baseline="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受講申込方法</a:t>
                      </a:r>
                    </a:p>
                  </a:txBody>
                  <a:tcPr marL="72000" marR="72000" marT="72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1CF"/>
                    </a:solidFill>
                  </a:tcPr>
                </a:tc>
                <a:tc>
                  <a:txBody>
                    <a:bodyPr/>
                    <a:lstStyle/>
                    <a:p>
                      <a:pPr marL="171450" indent="-171450">
                        <a:lnSpc>
                          <a:spcPct val="110000"/>
                        </a:lnSpc>
                        <a:buFont typeface="Arial" panose="020B0604020202020204" pitchFamily="34" charset="0"/>
                        <a:buChar char="•"/>
                      </a:pPr>
                      <a:r>
                        <a:rPr kumimoji="1" lang="ja-JP" altLang="en-US" sz="1000" b="0" kern="120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国の機関あてには厚生労働省障害者雇用対策課から、地方公共団体あてには都道府県労働局から募集案内をメールや郵送等で案内していますので、そちらをご覧ください。</a:t>
                      </a:r>
                    </a:p>
                  </a:txBody>
                  <a:tcPr marL="108000" marR="0" marT="72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45" name="正方形/長方形 3">
            <a:extLst>
              <a:ext uri="{FF2B5EF4-FFF2-40B4-BE49-F238E27FC236}">
                <a16:creationId xmlns:a16="http://schemas.microsoft.com/office/drawing/2014/main" id="{D834D526-05B7-41DF-8030-79EEF42CF974}"/>
              </a:ext>
            </a:extLst>
          </p:cNvPr>
          <p:cNvSpPr>
            <a:spLocks noChangeArrowheads="1"/>
          </p:cNvSpPr>
          <p:nvPr/>
        </p:nvSpPr>
        <p:spPr bwMode="auto">
          <a:xfrm>
            <a:off x="0" y="3412321"/>
            <a:ext cx="6772321" cy="297321"/>
          </a:xfrm>
          <a:prstGeom prst="rect">
            <a:avLst/>
          </a:prstGeom>
          <a:noFill/>
          <a:ln>
            <a:noFill/>
          </a:ln>
        </p:spPr>
        <p:txBody>
          <a:bodyPr lIns="72000" tIns="0" rIns="0" bIns="0">
            <a:noAutofit/>
          </a:bodyPr>
          <a:lstStyle/>
          <a:p>
            <a:pPr defTabSz="956371">
              <a:defRPr/>
            </a:pPr>
            <a:endParaRPr kumimoji="0" lang="en-US" altLang="ja-JP" sz="900" b="1" kern="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47" name="正方形/長方形 46">
            <a:extLst>
              <a:ext uri="{FF2B5EF4-FFF2-40B4-BE49-F238E27FC236}">
                <a16:creationId xmlns:a16="http://schemas.microsoft.com/office/drawing/2014/main" id="{A472097D-E0B5-FF00-B5E3-9AE92138BCE6}"/>
              </a:ext>
            </a:extLst>
          </p:cNvPr>
          <p:cNvSpPr/>
          <p:nvPr/>
        </p:nvSpPr>
        <p:spPr>
          <a:xfrm>
            <a:off x="415053" y="4591681"/>
            <a:ext cx="6727968" cy="342363"/>
          </a:xfrm>
          <a:prstGeom prst="rect">
            <a:avLst/>
          </a:prstGeom>
          <a:solidFill>
            <a:srgbClr val="009944"/>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100"/>
              </a:lnSpc>
            </a:pPr>
            <a:endParaRPr lang="ja-JP" sz="1050" kern="100">
              <a:effectLst/>
              <a:latin typeface="BIZ UDPゴシック" panose="020B0400000000000000" pitchFamily="50" charset="-128"/>
              <a:ea typeface="BIZ UDPゴシック" panose="020B0400000000000000" pitchFamily="50" charset="-128"/>
              <a:cs typeface="Times New Roman"/>
            </a:endParaRPr>
          </a:p>
        </p:txBody>
      </p:sp>
      <p:sp>
        <p:nvSpPr>
          <p:cNvPr id="24" name="正方形/長方形 23">
            <a:extLst>
              <a:ext uri="{FF2B5EF4-FFF2-40B4-BE49-F238E27FC236}">
                <a16:creationId xmlns:a16="http://schemas.microsoft.com/office/drawing/2014/main" id="{D7BFED0E-1EE0-5E39-D276-DA87F5326F12}"/>
              </a:ext>
            </a:extLst>
          </p:cNvPr>
          <p:cNvSpPr/>
          <p:nvPr/>
        </p:nvSpPr>
        <p:spPr>
          <a:xfrm>
            <a:off x="304790" y="4583938"/>
            <a:ext cx="6797125" cy="3573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00191" tIns="50095" rIns="100191" bIns="50095" numCol="1" spcCol="0" rtlCol="0" fromWordArt="0" anchor="ctr" anchorCtr="0" forceAA="0" compatLnSpc="1">
            <a:prstTxWarp prst="textNoShape">
              <a:avLst/>
            </a:prstTxWarp>
            <a:noAutofit/>
          </a:bodyPr>
          <a:lstStyle/>
          <a:p>
            <a:pPr>
              <a:lnSpc>
                <a:spcPts val="1315"/>
              </a:lnSpc>
            </a:pPr>
            <a:r>
              <a:rPr lang="ja-JP" altLang="en-US" sz="1200" b="1" kern="100" spc="300">
                <a:solidFill>
                  <a:schemeClr val="bg1"/>
                </a:solidFill>
                <a:latin typeface="BIZ UDPゴシック" panose="020B0400000000000000" pitchFamily="50" charset="-128"/>
                <a:ea typeface="BIZ UDPゴシック" panose="020B0400000000000000" pitchFamily="50" charset="-128"/>
                <a:cs typeface="Times New Roman"/>
              </a:rPr>
              <a:t> 「障害者職業生活相談員資格認定講習」について</a:t>
            </a:r>
          </a:p>
        </p:txBody>
      </p:sp>
      <p:graphicFrame>
        <p:nvGraphicFramePr>
          <p:cNvPr id="48" name="表 47">
            <a:extLst>
              <a:ext uri="{FF2B5EF4-FFF2-40B4-BE49-F238E27FC236}">
                <a16:creationId xmlns:a16="http://schemas.microsoft.com/office/drawing/2014/main" id="{AB425F48-D435-FC26-A293-4494CED1573F}"/>
              </a:ext>
            </a:extLst>
          </p:cNvPr>
          <p:cNvGraphicFramePr>
            <a:graphicFrameLocks noGrp="1"/>
          </p:cNvGraphicFramePr>
          <p:nvPr>
            <p:extLst>
              <p:ext uri="{D42A27DB-BD31-4B8C-83A1-F6EECF244321}">
                <p14:modId xmlns:p14="http://schemas.microsoft.com/office/powerpoint/2010/main" val="200357523"/>
              </p:ext>
            </p:extLst>
          </p:nvPr>
        </p:nvGraphicFramePr>
        <p:xfrm>
          <a:off x="625410" y="5371919"/>
          <a:ext cx="6323078" cy="838083"/>
        </p:xfrm>
        <a:graphic>
          <a:graphicData uri="http://schemas.openxmlformats.org/drawingml/2006/table">
            <a:tbl>
              <a:tblPr firstRow="1" bandRow="1">
                <a:tableStyleId>{5C22544A-7EE6-4342-B048-85BDC9FD1C3A}</a:tableStyleId>
              </a:tblPr>
              <a:tblGrid>
                <a:gridCol w="1210211">
                  <a:extLst>
                    <a:ext uri="{9D8B030D-6E8A-4147-A177-3AD203B41FA5}">
                      <a16:colId xmlns:a16="http://schemas.microsoft.com/office/drawing/2014/main" val="20000"/>
                    </a:ext>
                  </a:extLst>
                </a:gridCol>
                <a:gridCol w="5112867">
                  <a:extLst>
                    <a:ext uri="{9D8B030D-6E8A-4147-A177-3AD203B41FA5}">
                      <a16:colId xmlns:a16="http://schemas.microsoft.com/office/drawing/2014/main" val="20001"/>
                    </a:ext>
                  </a:extLst>
                </a:gridCol>
              </a:tblGrid>
              <a:tr h="425692">
                <a:tc>
                  <a:txBody>
                    <a:bodyPr/>
                    <a:lstStyle/>
                    <a:p>
                      <a:pPr algn="ctr">
                        <a:lnSpc>
                          <a:spcPct val="110000"/>
                        </a:lnSpc>
                      </a:pPr>
                      <a:r>
                        <a:rPr kumimoji="1" lang="ja-JP" altLang="en-US" sz="1200" b="0" spc="30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基礎編</a:t>
                      </a:r>
                    </a:p>
                  </a:txBody>
                  <a:tcPr marL="72000" marR="72000" marT="72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1CF"/>
                    </a:solidFill>
                  </a:tcPr>
                </a:tc>
                <a:tc>
                  <a:txBody>
                    <a:bodyPr/>
                    <a:lstStyle/>
                    <a:p>
                      <a:pPr algn="l"/>
                      <a:r>
                        <a:rPr kumimoji="1" lang="ja-JP" altLang="en-US" sz="1000" b="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障害者雇用の現状と課題、就労支援機関の役割と活用　など</a:t>
                      </a:r>
                    </a:p>
                  </a:txBody>
                  <a:tcPr marL="108000" marR="0" marT="72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12391">
                <a:tc>
                  <a:txBody>
                    <a:bodyPr/>
                    <a:lstStyle/>
                    <a:p>
                      <a:pPr algn="ctr">
                        <a:lnSpc>
                          <a:spcPct val="110000"/>
                        </a:lnSpc>
                      </a:pPr>
                      <a:r>
                        <a:rPr kumimoji="1" lang="ja-JP" altLang="en-US" sz="1200" b="0" spc="3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実務編</a:t>
                      </a:r>
                    </a:p>
                  </a:txBody>
                  <a:tcPr marL="72000" marR="72000" marT="72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1CF"/>
                    </a:solidFill>
                  </a:tcPr>
                </a:tc>
                <a:tc>
                  <a:txBody>
                    <a:bodyPr/>
                    <a:lstStyle/>
                    <a:p>
                      <a:pPr algn="l"/>
                      <a:r>
                        <a:rPr kumimoji="1" lang="ja-JP" altLang="en-US" sz="1000" b="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採用と配置、障害者職業生活相談員の活動の実際、障害別にみた雇用の実際　など</a:t>
                      </a:r>
                    </a:p>
                  </a:txBody>
                  <a:tcPr marL="108000" marR="0" marT="72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50" name="テキスト ボックス 49">
            <a:extLst>
              <a:ext uri="{FF2B5EF4-FFF2-40B4-BE49-F238E27FC236}">
                <a16:creationId xmlns:a16="http://schemas.microsoft.com/office/drawing/2014/main" id="{7A483C42-EC4D-0CA9-8FD8-E2D73EAD89F9}"/>
              </a:ext>
            </a:extLst>
          </p:cNvPr>
          <p:cNvSpPr txBox="1"/>
          <p:nvPr/>
        </p:nvSpPr>
        <p:spPr>
          <a:xfrm>
            <a:off x="465690" y="7588427"/>
            <a:ext cx="3442595" cy="422744"/>
          </a:xfrm>
          <a:prstGeom prst="rect">
            <a:avLst/>
          </a:prstGeom>
          <a:noFill/>
        </p:spPr>
        <p:txBody>
          <a:bodyPr wrap="square" rtlCol="0" anchor="ctr">
            <a:spAutoFit/>
          </a:bodyPr>
          <a:lstStyle/>
          <a:p>
            <a:pPr algn="l">
              <a:lnSpc>
                <a:spcPct val="110000"/>
              </a:lnSpc>
            </a:pPr>
            <a:r>
              <a:rPr kumimoji="1" lang="ja-JP" altLang="en-US" sz="1050" b="0" spc="100" dirty="0">
                <a:latin typeface="BIZ UDPゴシック" panose="020B0400000000000000" pitchFamily="50" charset="-128"/>
                <a:ea typeface="BIZ UDPゴシック" panose="020B0400000000000000" pitchFamily="50" charset="-128"/>
                <a:cs typeface="メイリオ" panose="020B0604030504040204" pitchFamily="50" charset="-128"/>
              </a:rPr>
              <a:t>「公務部門向け障害者職業生活相談員資格認定講習」の受講、または講習の内容について</a:t>
            </a:r>
            <a:endParaRPr kumimoji="1" lang="en-US" altLang="ja-JP" sz="1050" b="0" spc="100"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52" name="テキスト ボックス 51">
            <a:extLst>
              <a:ext uri="{FF2B5EF4-FFF2-40B4-BE49-F238E27FC236}">
                <a16:creationId xmlns:a16="http://schemas.microsoft.com/office/drawing/2014/main" id="{B3AF3A5B-C230-F0D6-F76C-4A1BFAD131F0}"/>
              </a:ext>
            </a:extLst>
          </p:cNvPr>
          <p:cNvSpPr txBox="1"/>
          <p:nvPr/>
        </p:nvSpPr>
        <p:spPr>
          <a:xfrm>
            <a:off x="4065862" y="7219313"/>
            <a:ext cx="3098525" cy="955967"/>
          </a:xfrm>
          <a:prstGeom prst="rect">
            <a:avLst/>
          </a:prstGeom>
          <a:solidFill>
            <a:schemeClr val="bg1"/>
          </a:solidFill>
        </p:spPr>
        <p:txBody>
          <a:bodyPr wrap="square" rtlCol="0">
            <a:sp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050" b="0" dirty="0">
                <a:latin typeface="BIZ UDPゴシック" panose="020B0400000000000000" pitchFamily="50" charset="-128"/>
                <a:ea typeface="BIZ UDPゴシック" panose="020B0400000000000000" pitchFamily="50" charset="-128"/>
                <a:cs typeface="メイリオ" panose="020B0604030504040204" pitchFamily="50" charset="-128"/>
              </a:rPr>
              <a:t>特定非営利活動法人</a:t>
            </a:r>
            <a:endParaRPr kumimoji="1" lang="en-US" altLang="ja-JP" sz="1050" b="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050" b="0" dirty="0">
                <a:latin typeface="BIZ UDPゴシック" panose="020B0400000000000000" pitchFamily="50" charset="-128"/>
                <a:ea typeface="BIZ UDPゴシック" panose="020B0400000000000000" pitchFamily="50" charset="-128"/>
                <a:cs typeface="メイリオ" panose="020B0604030504040204" pitchFamily="50" charset="-128"/>
              </a:rPr>
              <a:t>東松山障害者就労支援センター　認定講習事務局</a:t>
            </a:r>
            <a:endParaRPr kumimoji="1" lang="en-US" altLang="ja-JP" sz="1050" b="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en-US" altLang="ja-JP" sz="1050" b="0" dirty="0">
                <a:latin typeface="BIZ UDPゴシック" panose="020B0400000000000000" pitchFamily="50" charset="-128"/>
                <a:ea typeface="BIZ UDPゴシック" panose="020B0400000000000000" pitchFamily="50" charset="-128"/>
                <a:cs typeface="メイリオ" panose="020B0604030504040204" pitchFamily="50" charset="-128"/>
              </a:rPr>
              <a:t>TEL</a:t>
            </a:r>
            <a:r>
              <a:rPr kumimoji="1" lang="ja-JP" altLang="en-US" sz="1050" b="0" dirty="0">
                <a:latin typeface="BIZ UDPゴシック" panose="020B0400000000000000" pitchFamily="50" charset="-128"/>
                <a:ea typeface="BIZ UDPゴシック" panose="020B0400000000000000" pitchFamily="50" charset="-128"/>
                <a:cs typeface="メイリオ" panose="020B0604030504040204" pitchFamily="50" charset="-128"/>
              </a:rPr>
              <a:t>：０８０－４３５６－８３７０　　</a:t>
            </a:r>
            <a:endParaRPr kumimoji="1" lang="en-US" altLang="ja-JP" sz="1050" b="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en-US" altLang="ja-JP" sz="1050" b="0" dirty="0">
                <a:latin typeface="BIZ UDPゴシック" panose="020B0400000000000000" pitchFamily="50" charset="-128"/>
                <a:ea typeface="BIZ UDPゴシック" panose="020B0400000000000000" pitchFamily="50" charset="-128"/>
                <a:cs typeface="メイリオ" panose="020B0604030504040204" pitchFamily="50" charset="-128"/>
              </a:rPr>
              <a:t>FAX</a:t>
            </a:r>
            <a:r>
              <a:rPr kumimoji="1" lang="ja-JP" altLang="en-US" sz="1050" b="0" dirty="0">
                <a:latin typeface="BIZ UDPゴシック" panose="020B0400000000000000" pitchFamily="50" charset="-128"/>
                <a:ea typeface="BIZ UDPゴシック" panose="020B0400000000000000" pitchFamily="50" charset="-128"/>
                <a:cs typeface="メイリオ" panose="020B0604030504040204" pitchFamily="50" charset="-128"/>
              </a:rPr>
              <a:t>：０４８－７６２－６９２６　</a:t>
            </a:r>
            <a:endParaRPr kumimoji="1" lang="en-US" altLang="ja-JP" sz="1050" b="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en-US" altLang="ja-JP" sz="1050" b="0" dirty="0">
                <a:latin typeface="BIZ UDPゴシック" panose="020B0400000000000000" pitchFamily="50" charset="-128"/>
                <a:ea typeface="BIZ UDPゴシック" panose="020B0400000000000000" pitchFamily="50" charset="-128"/>
                <a:cs typeface="メイリオ" panose="020B0604030504040204" pitchFamily="50" charset="-128"/>
              </a:rPr>
              <a:t>E-mail</a:t>
            </a:r>
            <a:r>
              <a:rPr kumimoji="1" lang="ja-JP" altLang="en-US" sz="1050" b="0" dirty="0">
                <a:latin typeface="BIZ UDPゴシック" panose="020B0400000000000000" pitchFamily="50" charset="-128"/>
                <a:ea typeface="BIZ UDPゴシック" panose="020B0400000000000000" pitchFamily="50" charset="-128"/>
                <a:cs typeface="メイリオ" panose="020B0604030504040204" pitchFamily="50" charset="-128"/>
              </a:rPr>
              <a:t>：</a:t>
            </a:r>
            <a:r>
              <a:rPr kumimoji="1" lang="en-US" altLang="ja-JP" sz="1050" b="0" dirty="0">
                <a:latin typeface="BIZ UDPゴシック" panose="020B0400000000000000" pitchFamily="50" charset="-128"/>
                <a:ea typeface="BIZ UDPゴシック" panose="020B0400000000000000" pitchFamily="50" charset="-128"/>
                <a:cs typeface="メイリオ" panose="020B0604030504040204" pitchFamily="50" charset="-128"/>
                <a:hlinkClick r:id="rId4"/>
              </a:rPr>
              <a:t>jcc-urawa@zac.or.jp</a:t>
            </a:r>
            <a:endParaRPr kumimoji="1" lang="en-US" altLang="ja-JP" sz="1050" b="0"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54" name="テキスト ボックス 53">
            <a:extLst>
              <a:ext uri="{FF2B5EF4-FFF2-40B4-BE49-F238E27FC236}">
                <a16:creationId xmlns:a16="http://schemas.microsoft.com/office/drawing/2014/main" id="{E06DEAF6-C6A3-916B-BB28-95511511E3DD}"/>
              </a:ext>
            </a:extLst>
          </p:cNvPr>
          <p:cNvSpPr txBox="1"/>
          <p:nvPr/>
        </p:nvSpPr>
        <p:spPr>
          <a:xfrm>
            <a:off x="465690" y="9142462"/>
            <a:ext cx="3673106" cy="245003"/>
          </a:xfrm>
          <a:prstGeom prst="rect">
            <a:avLst/>
          </a:prstGeom>
          <a:noFill/>
        </p:spPr>
        <p:txBody>
          <a:bodyPr wrap="square" rtlCol="0" anchor="ctr">
            <a:sp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050" b="0" spc="100">
                <a:latin typeface="BIZ UDPゴシック" panose="020B0400000000000000" pitchFamily="50" charset="-128"/>
                <a:ea typeface="BIZ UDPゴシック" panose="020B0400000000000000" pitchFamily="50" charset="-128"/>
                <a:cs typeface="メイリオ" panose="020B0604030504040204" pitchFamily="50" charset="-128"/>
              </a:rPr>
              <a:t>障害者職業生活相談員のしくみや選任届等について</a:t>
            </a:r>
          </a:p>
        </p:txBody>
      </p:sp>
      <p:sp>
        <p:nvSpPr>
          <p:cNvPr id="55" name="テキスト ボックス 54">
            <a:extLst>
              <a:ext uri="{FF2B5EF4-FFF2-40B4-BE49-F238E27FC236}">
                <a16:creationId xmlns:a16="http://schemas.microsoft.com/office/drawing/2014/main" id="{C5F21709-373E-57C1-7AFB-FFCBD5E2BC24}"/>
              </a:ext>
            </a:extLst>
          </p:cNvPr>
          <p:cNvSpPr txBox="1"/>
          <p:nvPr/>
        </p:nvSpPr>
        <p:spPr>
          <a:xfrm>
            <a:off x="4065861" y="8835013"/>
            <a:ext cx="3098525" cy="923330"/>
          </a:xfrm>
          <a:prstGeom prst="rect">
            <a:avLst/>
          </a:prstGeom>
          <a:solidFill>
            <a:schemeClr val="bg1"/>
          </a:solidFill>
        </p:spPr>
        <p:txBody>
          <a:bodyPr wrap="square" rtlCol="0">
            <a:spAutoFit/>
          </a:bodyPr>
          <a:lstStyle/>
          <a:p>
            <a:pPr algn="l">
              <a:buClr>
                <a:schemeClr val="tx2"/>
              </a:buClr>
            </a:pPr>
            <a:r>
              <a:rPr kumimoji="1" lang="ja-JP" altLang="en-US" sz="1050" dirty="0"/>
              <a:t>管轄の労働局</a:t>
            </a:r>
            <a:endParaRPr kumimoji="1" lang="en-US" altLang="ja-JP" sz="1050" dirty="0"/>
          </a:p>
          <a:p>
            <a:pPr algn="l">
              <a:buClr>
                <a:schemeClr val="tx2"/>
              </a:buClr>
            </a:pPr>
            <a:endParaRPr kumimoji="1" lang="en-US" altLang="ja-JP" sz="1050" dirty="0"/>
          </a:p>
          <a:p>
            <a:pPr algn="l">
              <a:buClr>
                <a:schemeClr val="tx2"/>
              </a:buClr>
            </a:pPr>
            <a:r>
              <a:rPr kumimoji="1" lang="ja-JP" altLang="en-US" sz="1050" dirty="0"/>
              <a:t>全国の労働局はこちら</a:t>
            </a:r>
            <a:endParaRPr kumimoji="1" lang="en-US" altLang="ja-JP" sz="1050" dirty="0"/>
          </a:p>
          <a:p>
            <a:pPr algn="l">
              <a:buClr>
                <a:schemeClr val="tx2"/>
              </a:buClr>
            </a:pPr>
            <a:endParaRPr kumimoji="1" lang="en-US" altLang="ja-JP" sz="1050" dirty="0">
              <a:solidFill>
                <a:srgbClr val="00B0F0"/>
              </a:solidFill>
            </a:endParaRPr>
          </a:p>
          <a:p>
            <a:pPr algn="l">
              <a:spcAft>
                <a:spcPts val="600"/>
              </a:spcAft>
              <a:buClr>
                <a:schemeClr val="tx2"/>
              </a:buClr>
            </a:pPr>
            <a:endParaRPr kumimoji="1" lang="ja-JP" altLang="en-US" sz="1200" dirty="0"/>
          </a:p>
        </p:txBody>
      </p:sp>
      <p:sp>
        <p:nvSpPr>
          <p:cNvPr id="3" name="正方形/長方形 2">
            <a:extLst>
              <a:ext uri="{FF2B5EF4-FFF2-40B4-BE49-F238E27FC236}">
                <a16:creationId xmlns:a16="http://schemas.microsoft.com/office/drawing/2014/main" id="{E9246CF6-4248-8658-A115-712A0F47854C}"/>
              </a:ext>
            </a:extLst>
          </p:cNvPr>
          <p:cNvSpPr>
            <a:spLocks noChangeArrowheads="1"/>
          </p:cNvSpPr>
          <p:nvPr/>
        </p:nvSpPr>
        <p:spPr bwMode="auto">
          <a:xfrm>
            <a:off x="6018622" y="10175004"/>
            <a:ext cx="1430758" cy="288932"/>
          </a:xfrm>
          <a:prstGeom prst="rect">
            <a:avLst/>
          </a:prstGeom>
          <a:noFill/>
          <a:ln w="9525">
            <a:noFill/>
            <a:miter lim="800000"/>
            <a:headEnd/>
            <a:tailEnd/>
          </a:ln>
        </p:spPr>
        <p:txBody>
          <a:bodyPr wrap="square" lIns="37652" tIns="47819" rIns="37652" bIns="47819">
            <a:spAutoFit/>
          </a:bodyPr>
          <a:lstStyle>
            <a:defPPr>
              <a:defRPr lang="ja-JP"/>
            </a:defPPr>
            <a:lvl1pPr algn="l" rtl="0" fontAlgn="base">
              <a:spcBef>
                <a:spcPct val="0"/>
              </a:spcBef>
              <a:spcAft>
                <a:spcPct val="0"/>
              </a:spcAft>
              <a:defRPr kumimoji="1" sz="2500" kern="1200">
                <a:solidFill>
                  <a:schemeClr val="tx1"/>
                </a:solidFill>
                <a:latin typeface="Times New Roman" pitchFamily="18" charset="0"/>
                <a:ea typeface="ＭＳ Ｐゴシック" pitchFamily="50" charset="-128"/>
                <a:cs typeface="+mn-cs"/>
              </a:defRPr>
            </a:lvl1pPr>
            <a:lvl2pPr marL="471282" algn="l" rtl="0" fontAlgn="base">
              <a:spcBef>
                <a:spcPct val="0"/>
              </a:spcBef>
              <a:spcAft>
                <a:spcPct val="0"/>
              </a:spcAft>
              <a:defRPr kumimoji="1" sz="2500" kern="1200">
                <a:solidFill>
                  <a:schemeClr val="tx1"/>
                </a:solidFill>
                <a:latin typeface="Times New Roman" pitchFamily="18" charset="0"/>
                <a:ea typeface="ＭＳ Ｐゴシック" pitchFamily="50" charset="-128"/>
                <a:cs typeface="+mn-cs"/>
              </a:defRPr>
            </a:lvl2pPr>
            <a:lvl3pPr marL="942564" algn="l" rtl="0" fontAlgn="base">
              <a:spcBef>
                <a:spcPct val="0"/>
              </a:spcBef>
              <a:spcAft>
                <a:spcPct val="0"/>
              </a:spcAft>
              <a:defRPr kumimoji="1" sz="2500" kern="1200">
                <a:solidFill>
                  <a:schemeClr val="tx1"/>
                </a:solidFill>
                <a:latin typeface="Times New Roman" pitchFamily="18" charset="0"/>
                <a:ea typeface="ＭＳ Ｐゴシック" pitchFamily="50" charset="-128"/>
                <a:cs typeface="+mn-cs"/>
              </a:defRPr>
            </a:lvl3pPr>
            <a:lvl4pPr marL="1413845" algn="l" rtl="0" fontAlgn="base">
              <a:spcBef>
                <a:spcPct val="0"/>
              </a:spcBef>
              <a:spcAft>
                <a:spcPct val="0"/>
              </a:spcAft>
              <a:defRPr kumimoji="1" sz="2500" kern="1200">
                <a:solidFill>
                  <a:schemeClr val="tx1"/>
                </a:solidFill>
                <a:latin typeface="Times New Roman" pitchFamily="18" charset="0"/>
                <a:ea typeface="ＭＳ Ｐゴシック" pitchFamily="50" charset="-128"/>
                <a:cs typeface="+mn-cs"/>
              </a:defRPr>
            </a:lvl4pPr>
            <a:lvl5pPr marL="1885127" algn="l" rtl="0" fontAlgn="base">
              <a:spcBef>
                <a:spcPct val="0"/>
              </a:spcBef>
              <a:spcAft>
                <a:spcPct val="0"/>
              </a:spcAft>
              <a:defRPr kumimoji="1" sz="2500" kern="1200">
                <a:solidFill>
                  <a:schemeClr val="tx1"/>
                </a:solidFill>
                <a:latin typeface="Times New Roman" pitchFamily="18" charset="0"/>
                <a:ea typeface="ＭＳ Ｐゴシック" pitchFamily="50" charset="-128"/>
                <a:cs typeface="+mn-cs"/>
              </a:defRPr>
            </a:lvl5pPr>
            <a:lvl6pPr marL="2356409" algn="l" defTabSz="942564" rtl="0" eaLnBrk="1" latinLnBrk="0" hangingPunct="1">
              <a:defRPr kumimoji="1" sz="2500" kern="1200">
                <a:solidFill>
                  <a:schemeClr val="tx1"/>
                </a:solidFill>
                <a:latin typeface="Times New Roman" pitchFamily="18" charset="0"/>
                <a:ea typeface="ＭＳ Ｐゴシック" pitchFamily="50" charset="-128"/>
                <a:cs typeface="+mn-cs"/>
              </a:defRPr>
            </a:lvl6pPr>
            <a:lvl7pPr marL="2827691" algn="l" defTabSz="942564" rtl="0" eaLnBrk="1" latinLnBrk="0" hangingPunct="1">
              <a:defRPr kumimoji="1" sz="2500" kern="1200">
                <a:solidFill>
                  <a:schemeClr val="tx1"/>
                </a:solidFill>
                <a:latin typeface="Times New Roman" pitchFamily="18" charset="0"/>
                <a:ea typeface="ＭＳ Ｐゴシック" pitchFamily="50" charset="-128"/>
                <a:cs typeface="+mn-cs"/>
              </a:defRPr>
            </a:lvl7pPr>
            <a:lvl8pPr marL="3298972" algn="l" defTabSz="942564" rtl="0" eaLnBrk="1" latinLnBrk="0" hangingPunct="1">
              <a:defRPr kumimoji="1" sz="2500" kern="1200">
                <a:solidFill>
                  <a:schemeClr val="tx1"/>
                </a:solidFill>
                <a:latin typeface="Times New Roman" pitchFamily="18" charset="0"/>
                <a:ea typeface="ＭＳ Ｐゴシック" pitchFamily="50" charset="-128"/>
                <a:cs typeface="+mn-cs"/>
              </a:defRPr>
            </a:lvl8pPr>
            <a:lvl9pPr marL="3770254" algn="l" defTabSz="942564" rtl="0" eaLnBrk="1" latinLnBrk="0" hangingPunct="1">
              <a:defRPr kumimoji="1" sz="2500" kern="1200">
                <a:solidFill>
                  <a:schemeClr val="tx1"/>
                </a:solidFill>
                <a:latin typeface="Times New Roman" pitchFamily="18" charset="0"/>
                <a:ea typeface="ＭＳ Ｐゴシック" pitchFamily="50" charset="-128"/>
                <a:cs typeface="+mn-cs"/>
              </a:defRPr>
            </a:lvl9pPr>
          </a:lstStyle>
          <a:p>
            <a:pPr>
              <a:lnSpc>
                <a:spcPts val="1464"/>
              </a:lnSpc>
            </a:pPr>
            <a:r>
              <a:rPr lang="ja-JP" altLang="en-US" sz="1100" dirty="0">
                <a:latin typeface="メイリオ" pitchFamily="50" charset="-128"/>
                <a:ea typeface="メイリオ" pitchFamily="50" charset="-128"/>
              </a:rPr>
              <a:t>　</a:t>
            </a:r>
            <a:r>
              <a:rPr lang="en-US" altLang="ja-JP" sz="1000" dirty="0">
                <a:latin typeface="メイリオ" pitchFamily="50" charset="-128"/>
                <a:ea typeface="メイリオ" pitchFamily="50" charset="-128"/>
              </a:rPr>
              <a:t>LL080612</a:t>
            </a:r>
            <a:r>
              <a:rPr lang="ja-JP" altLang="en-US" sz="1000" dirty="0">
                <a:latin typeface="メイリオ" pitchFamily="50" charset="-128"/>
                <a:ea typeface="メイリオ" pitchFamily="50" charset="-128"/>
              </a:rPr>
              <a:t>障</a:t>
            </a:r>
            <a:r>
              <a:rPr lang="en-US" altLang="ja-JP" sz="1000" dirty="0">
                <a:latin typeface="メイリオ" pitchFamily="50" charset="-128"/>
                <a:ea typeface="メイリオ" pitchFamily="50" charset="-128"/>
              </a:rPr>
              <a:t>01</a:t>
            </a:r>
          </a:p>
        </p:txBody>
      </p:sp>
      <p:cxnSp>
        <p:nvCxnSpPr>
          <p:cNvPr id="28" name="直線コネクタ 27">
            <a:extLst>
              <a:ext uri="{FF2B5EF4-FFF2-40B4-BE49-F238E27FC236}">
                <a16:creationId xmlns:a16="http://schemas.microsoft.com/office/drawing/2014/main" id="{A3F68F58-A7B2-779E-5D62-7DF1D3E58C94}"/>
              </a:ext>
            </a:extLst>
          </p:cNvPr>
          <p:cNvCxnSpPr/>
          <p:nvPr/>
        </p:nvCxnSpPr>
        <p:spPr>
          <a:xfrm>
            <a:off x="621466" y="6561219"/>
            <a:ext cx="6327022"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tangle 2">
            <a:extLst>
              <a:ext uri="{FF2B5EF4-FFF2-40B4-BE49-F238E27FC236}">
                <a16:creationId xmlns:a16="http://schemas.microsoft.com/office/drawing/2014/main" id="{1B2F6C75-CAFB-1ECF-7F4D-1F4D2BD4BDD2}"/>
              </a:ext>
            </a:extLst>
          </p:cNvPr>
          <p:cNvSpPr>
            <a:spLocks noChangeArrowheads="1"/>
          </p:cNvSpPr>
          <p:nvPr/>
        </p:nvSpPr>
        <p:spPr bwMode="auto">
          <a:xfrm flipV="1">
            <a:off x="6565268" y="2765792"/>
            <a:ext cx="204466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ja-JP" altLang="en-US"/>
          </a:p>
        </p:txBody>
      </p:sp>
      <p:pic>
        <p:nvPicPr>
          <p:cNvPr id="1025" name="Picture 1">
            <a:extLst>
              <a:ext uri="{FF2B5EF4-FFF2-40B4-BE49-F238E27FC236}">
                <a16:creationId xmlns:a16="http://schemas.microsoft.com/office/drawing/2014/main" id="{E2F1DDF7-21C4-4966-A633-6D561011938F}"/>
              </a:ext>
            </a:extLst>
          </p:cNvPr>
          <p:cNvPicPr>
            <a:picLocks noChangeAspect="1" noChangeArrowheads="1"/>
          </p:cNvPicPr>
          <p:nvPr/>
        </p:nvPicPr>
        <p:blipFill>
          <a:blip r:embed="rId5" r:link="rId6" cstate="print">
            <a:extLst>
              <a:ext uri="{28A0092B-C50C-407E-A947-70E740481C1C}">
                <a14:useLocalDpi xmlns:a14="http://schemas.microsoft.com/office/drawing/2010/main" val="0"/>
              </a:ext>
            </a:extLst>
          </a:blip>
          <a:srcRect/>
          <a:stretch>
            <a:fillRect/>
          </a:stretch>
        </p:blipFill>
        <p:spPr bwMode="auto">
          <a:xfrm>
            <a:off x="6114082" y="8915830"/>
            <a:ext cx="800519" cy="8005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422588"/>
      </p:ext>
    </p:extLst>
  </p:cSld>
  <p:clrMapOvr>
    <a:masterClrMapping/>
  </p:clrMapOvr>
</p:sld>
</file>

<file path=ppt/theme/theme1.xml><?xml version="1.0" encoding="utf-8"?>
<a:theme xmlns:a="http://schemas.openxmlformats.org/drawingml/2006/main" name="テーマ1">
  <a:themeElements>
    <a:clrScheme name="都道府県労働局・ハローワーク">
      <a:dk1>
        <a:srgbClr val="000000"/>
      </a:dk1>
      <a:lt1>
        <a:srgbClr val="FFFFFF"/>
      </a:lt1>
      <a:dk2>
        <a:srgbClr val="103185"/>
      </a:dk2>
      <a:lt2>
        <a:srgbClr val="E4E2ED"/>
      </a:lt2>
      <a:accent1>
        <a:srgbClr val="FF6600"/>
      </a:accent1>
      <a:accent2>
        <a:srgbClr val="FFC000"/>
      </a:accent2>
      <a:accent3>
        <a:srgbClr val="009900"/>
      </a:accent3>
      <a:accent4>
        <a:srgbClr val="D7F0C8"/>
      </a:accent4>
      <a:accent5>
        <a:srgbClr val="FCF5C8"/>
      </a:accent5>
      <a:accent6>
        <a:srgbClr val="FEDFE1"/>
      </a:accent6>
      <a:hlink>
        <a:srgbClr val="00489E"/>
      </a:hlink>
      <a:folHlink>
        <a:srgbClr val="00489E"/>
      </a:folHlink>
    </a:clrScheme>
    <a:fontScheme name="厚生労働省推奨フォント">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kumimoji="1" sz="12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テーマ1" id="{B8680BF0-AF34-4D4D-A58A-6EE543DC5A41}" vid="{2011E3C7-A2DA-4E89-9333-0F9C6FC8E3D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024CE727724F24E82983C4EBA1D224A" ma:contentTypeVersion="15" ma:contentTypeDescription="新しいドキュメントを作成します。" ma:contentTypeScope="" ma:versionID="fef8b2f770488050fc39352833edd017">
  <xsd:schema xmlns:xsd="http://www.w3.org/2001/XMLSchema" xmlns:xs="http://www.w3.org/2001/XMLSchema" xmlns:p="http://schemas.microsoft.com/office/2006/metadata/properties" xmlns:ns2="db658f94-4821-4f1d-84d9-a6fdbda61af7" xmlns:ns3="e0e86db0-997c-4cb6-bb34-f88ecb8e7e9c" targetNamespace="http://schemas.microsoft.com/office/2006/metadata/properties" ma:root="true" ma:fieldsID="888fad8c0c6cc12badd93860957654ae" ns2:_="" ns3:_="">
    <xsd:import namespace="db658f94-4821-4f1d-84d9-a6fdbda61af7"/>
    <xsd:import namespace="e0e86db0-997c-4cb6-bb34-f88ecb8e7e9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_Flow_SignoffStatu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658f94-4821-4f1d-84d9-a6fdbda61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_Flow_SignoffStatus" ma:index="21" nillable="true" ma:displayName="承認の状態" ma:internalName="_x0024_Resources_x003a_core_x002c_Signoff_Status">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0e86db0-997c-4cb6-bb34-f88ecb8e7e9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d64d79f-490f-4319-9e7e-d23a27898a6f}" ma:internalName="TaxCatchAll" ma:showField="CatchAllData" ma:web="e0e86db0-997c-4cb6-bb34-f88ecb8e7e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0e86db0-997c-4cb6-bb34-f88ecb8e7e9c" xsi:nil="true"/>
    <lcf76f155ced4ddcb4097134ff3c332f xmlns="db658f94-4821-4f1d-84d9-a6fdbda61af7">
      <Terms xmlns="http://schemas.microsoft.com/office/infopath/2007/PartnerControls"/>
    </lcf76f155ced4ddcb4097134ff3c332f>
    <_Flow_SignoffStatus xmlns="db658f94-4821-4f1d-84d9-a6fdbda61af7" xsi:nil="true"/>
  </documentManagement>
</p:properties>
</file>

<file path=customXml/itemProps1.xml><?xml version="1.0" encoding="utf-8"?>
<ds:datastoreItem xmlns:ds="http://schemas.openxmlformats.org/officeDocument/2006/customXml" ds:itemID="{306E7941-E540-4535-B3B9-0A3FCC7F1639}">
  <ds:schemaRefs>
    <ds:schemaRef ds:uri="http://schemas.microsoft.com/sharepoint/v3/contenttype/forms"/>
  </ds:schemaRefs>
</ds:datastoreItem>
</file>

<file path=customXml/itemProps2.xml><?xml version="1.0" encoding="utf-8"?>
<ds:datastoreItem xmlns:ds="http://schemas.openxmlformats.org/officeDocument/2006/customXml" ds:itemID="{A931D168-B2AE-460C-A5C9-D536E03FA030}"/>
</file>

<file path=customXml/itemProps3.xml><?xml version="1.0" encoding="utf-8"?>
<ds:datastoreItem xmlns:ds="http://schemas.openxmlformats.org/officeDocument/2006/customXml" ds:itemID="{DD665F32-FA56-4F98-B277-0823034A040C}">
  <ds:schemaRefs>
    <ds:schemaRef ds:uri="1b5bc244-8e05-422c-ad4d-98d626083872"/>
    <ds:schemaRef ds:uri="85e6e18b-26c1-4122-9e79-e6c53ac26d5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263dbbe5-076b-4606-a03b-9598f5f2f35a"/>
    <ds:schemaRef ds:uri="768fa198-2a11-4a72-9001-a784b274d915"/>
  </ds:schemaRefs>
</ds:datastoreItem>
</file>

<file path=docProps/app.xml><?xml version="1.0" encoding="utf-8"?>
<Properties xmlns="http://schemas.openxmlformats.org/officeDocument/2006/extended-properties" xmlns:vt="http://schemas.openxmlformats.org/officeDocument/2006/docPropsVTypes">
  <Template>テーマ1</Template>
  <Words>1088</Words>
  <PresentationFormat>ユーザー設定</PresentationFormat>
  <Paragraphs>66</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メイリオ</vt:lpstr>
      <vt:lpstr>メイリオ</vt:lpstr>
      <vt:lpstr>游ゴシック</vt:lpstr>
      <vt:lpstr>Arial</vt:lpstr>
      <vt:lpstr>Calibri</vt:lpstr>
      <vt:lpstr>テーマ1</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0x0101006024CE727724F24E82983C4EBA1D224A</vt:lpwstr>
  </property>
  <property fmtid="{D5CDD505-2E9C-101B-9397-08002B2CF9AE}" pid="3" name="MediaServiceImageTags">
    <vt:lpwstr/>
  </property>
</Properties>
</file>