
<file path=[Content_Types].xml><?xml version="1.0" encoding="utf-8"?>
<Types xmlns="http://schemas.openxmlformats.org/package/2006/content-types">
  <Default ContentType="application/vnd.ms-office.activeX" Extension="bin"/>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office.activeX+xml" PartName="/ppt/activeX/activeX1.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92" r:id="rId5"/>
    <p:sldId id="293" r:id="rId6"/>
  </p:sldIdLst>
  <p:sldSz cx="7200900" cy="10333038"/>
  <p:notesSz cx="6807200" cy="9939338"/>
  <p:defaultTextStyle>
    <a:defPPr>
      <a:defRPr lang="ja-JP"/>
    </a:defPPr>
    <a:lvl1pPr marL="0" algn="l" defTabSz="956554" rtl="0" eaLnBrk="1" latinLnBrk="0" hangingPunct="1">
      <a:defRPr kumimoji="1" sz="1883" kern="1200">
        <a:solidFill>
          <a:schemeClr val="tx1"/>
        </a:solidFill>
        <a:latin typeface="+mn-lt"/>
        <a:ea typeface="+mn-ea"/>
        <a:cs typeface="+mn-cs"/>
      </a:defRPr>
    </a:lvl1pPr>
    <a:lvl2pPr marL="478277" algn="l" defTabSz="956554" rtl="0" eaLnBrk="1" latinLnBrk="0" hangingPunct="1">
      <a:defRPr kumimoji="1" sz="1883" kern="1200">
        <a:solidFill>
          <a:schemeClr val="tx1"/>
        </a:solidFill>
        <a:latin typeface="+mn-lt"/>
        <a:ea typeface="+mn-ea"/>
        <a:cs typeface="+mn-cs"/>
      </a:defRPr>
    </a:lvl2pPr>
    <a:lvl3pPr marL="956554" algn="l" defTabSz="956554" rtl="0" eaLnBrk="1" latinLnBrk="0" hangingPunct="1">
      <a:defRPr kumimoji="1" sz="1883" kern="1200">
        <a:solidFill>
          <a:schemeClr val="tx1"/>
        </a:solidFill>
        <a:latin typeface="+mn-lt"/>
        <a:ea typeface="+mn-ea"/>
        <a:cs typeface="+mn-cs"/>
      </a:defRPr>
    </a:lvl3pPr>
    <a:lvl4pPr marL="1434831" algn="l" defTabSz="956554" rtl="0" eaLnBrk="1" latinLnBrk="0" hangingPunct="1">
      <a:defRPr kumimoji="1" sz="1883" kern="1200">
        <a:solidFill>
          <a:schemeClr val="tx1"/>
        </a:solidFill>
        <a:latin typeface="+mn-lt"/>
        <a:ea typeface="+mn-ea"/>
        <a:cs typeface="+mn-cs"/>
      </a:defRPr>
    </a:lvl4pPr>
    <a:lvl5pPr marL="1913108" algn="l" defTabSz="956554" rtl="0" eaLnBrk="1" latinLnBrk="0" hangingPunct="1">
      <a:defRPr kumimoji="1" sz="1883" kern="1200">
        <a:solidFill>
          <a:schemeClr val="tx1"/>
        </a:solidFill>
        <a:latin typeface="+mn-lt"/>
        <a:ea typeface="+mn-ea"/>
        <a:cs typeface="+mn-cs"/>
      </a:defRPr>
    </a:lvl5pPr>
    <a:lvl6pPr marL="2391385" algn="l" defTabSz="956554" rtl="0" eaLnBrk="1" latinLnBrk="0" hangingPunct="1">
      <a:defRPr kumimoji="1" sz="1883" kern="1200">
        <a:solidFill>
          <a:schemeClr val="tx1"/>
        </a:solidFill>
        <a:latin typeface="+mn-lt"/>
        <a:ea typeface="+mn-ea"/>
        <a:cs typeface="+mn-cs"/>
      </a:defRPr>
    </a:lvl6pPr>
    <a:lvl7pPr marL="2869662" algn="l" defTabSz="956554" rtl="0" eaLnBrk="1" latinLnBrk="0" hangingPunct="1">
      <a:defRPr kumimoji="1" sz="1883" kern="1200">
        <a:solidFill>
          <a:schemeClr val="tx1"/>
        </a:solidFill>
        <a:latin typeface="+mn-lt"/>
        <a:ea typeface="+mn-ea"/>
        <a:cs typeface="+mn-cs"/>
      </a:defRPr>
    </a:lvl7pPr>
    <a:lvl8pPr marL="3347938" algn="l" defTabSz="956554" rtl="0" eaLnBrk="1" latinLnBrk="0" hangingPunct="1">
      <a:defRPr kumimoji="1" sz="1883" kern="1200">
        <a:solidFill>
          <a:schemeClr val="tx1"/>
        </a:solidFill>
        <a:latin typeface="+mn-lt"/>
        <a:ea typeface="+mn-ea"/>
        <a:cs typeface="+mn-cs"/>
      </a:defRPr>
    </a:lvl8pPr>
    <a:lvl9pPr marL="3826215" algn="l" defTabSz="956554" rtl="0" eaLnBrk="1" latinLnBrk="0" hangingPunct="1">
      <a:defRPr kumimoji="1" sz="1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 userDrawn="1">
          <p15:clr>
            <a:srgbClr val="A4A3A4"/>
          </p15:clr>
        </p15:guide>
        <p15:guide id="2" pos="2268" userDrawn="1">
          <p15:clr>
            <a:srgbClr val="A4A3A4"/>
          </p15:clr>
        </p15:guide>
        <p15:guide id="3" pos="125" userDrawn="1">
          <p15:clr>
            <a:srgbClr val="A4A3A4"/>
          </p15:clr>
        </p15:guide>
        <p15:guide id="4" pos="4411" userDrawn="1">
          <p15:clr>
            <a:srgbClr val="A4A3A4"/>
          </p15:clr>
        </p15:guide>
        <p15:guide id="5" orient="horz" pos="6237" userDrawn="1">
          <p15:clr>
            <a:srgbClr val="A4A3A4"/>
          </p15:clr>
        </p15:guide>
        <p15:guide id="6" pos="172" userDrawn="1">
          <p15:clr>
            <a:srgbClr val="A4A3A4"/>
          </p15:clr>
        </p15:guide>
        <p15:guide id="7" pos="4364" userDrawn="1">
          <p15:clr>
            <a:srgbClr val="A4A3A4"/>
          </p15:clr>
        </p15:guide>
        <p15:guide id="8" orient="horz" pos="11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6EF13-A408-2AE4-8488-0681D18B0C8B}" name="市川 丈陽(ichikawa-jouya.m97)" initials="市川" userId="市川 丈陽(ichikawa-jouya.m97)" providerId="None"/>
  <p188:author id="{3CB3375F-87F7-C8CB-F66F-0BBC0636A9F8}" name="山本 大貴(yamamoto-daiki)" initials="大山" userId="S::YDAJE@lansys.mhlw.go.jp::ca9c457f-6a32-4b22-9ca4-769db517fa90" providerId="AD"/>
  <p188:author id="{9216D2EE-59D7-5308-DC81-EAFE4A745439}" name="久芳 愛恵(kuba-manae.i89)" initials="愛久" userId="S::KMDBZ@lansys.mhlw.go.jp::71183a26-5218-4e77-a89e-44291cb186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森 先(mori-susumu)" initials="森" lastIdx="2" clrIdx="0">
    <p:extLst>
      <p:ext uri="{19B8F6BF-5375-455C-9EA6-DF929625EA0E}">
        <p15:presenceInfo xmlns:p15="http://schemas.microsoft.com/office/powerpoint/2012/main" userId="S-1-5-21-4175116151-3849908774-3845857867-365644" providerId="AD"/>
      </p:ext>
    </p:extLst>
  </p:cmAuthor>
  <p:cmAuthor id="2" name="吉村 康志(yoshimura-yasushi)" initials="吉村" lastIdx="3" clrIdx="1">
    <p:extLst>
      <p:ext uri="{19B8F6BF-5375-455C-9EA6-DF929625EA0E}">
        <p15:presenceInfo xmlns:p15="http://schemas.microsoft.com/office/powerpoint/2012/main" userId="S-1-5-21-4175116151-3849908774-3845857867-4095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B9"/>
    <a:srgbClr val="E4E2ED"/>
    <a:srgbClr val="C9E7E7"/>
    <a:srgbClr val="66BAB7"/>
    <a:srgbClr val="008000"/>
    <a:srgbClr val="FFFF99"/>
    <a:srgbClr val="66FF66"/>
    <a:srgbClr val="CCFFCC"/>
    <a:srgbClr val="009944"/>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F38F4-F2A0-492C-93ED-62D76D6DF281}" v="2" dt="2026-02-26T02:05:58.5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0"/>
        <p:guide pos="2268"/>
        <p:guide pos="125"/>
        <p:guide pos="4411"/>
        <p:guide orient="horz" pos="6237"/>
        <p:guide pos="172"/>
        <p:guide pos="4364"/>
        <p:guide orient="horz" pos="1172"/>
      </p:guideLst>
    </p:cSldViewPr>
  </p:slide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changesInfos/changesInfo1.xml" Type="http://schemas.microsoft.com/office/2016/11/relationships/changesInfo"/><Relationship Id="rId15" Target="revisionInfo.xml" Type="http://schemas.microsoft.com/office/2015/10/relationships/revisionInfo"/><Relationship Id="rId16"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handoutMasters/handoutMaster1.xml" Type="http://schemas.openxmlformats.org/officeDocument/2006/relationships/handoutMaster"/><Relationship Id="rId9" Target="commentAuthors.xml" Type="http://schemas.openxmlformats.org/officeDocument/2006/relationships/commentAuthors"/></Relationships>
</file>

<file path=ppt/activeX/_rels/activeX1.xml.rels><?xml version="1.0" encoding="UTF-8" standalone="yes"?><Relationships xmlns="http://schemas.openxmlformats.org/package/2006/relationships"><Relationship Id="rId1" Target="activeX1.bin" Type="http://schemas.microsoft.com/office/2006/relationships/activeXControlBinary"/></Relationships>
</file>

<file path=ppt/activeX/activeX1.xml><?xml version="1.0" encoding="utf-8"?>
<ax:ocx xmlns:ax="http://schemas.microsoft.com/office/2006/activeX" xmlns:r="http://schemas.openxmlformats.org/officeDocument/2006/relationships" ax:classid="{D9347033-9612-11D1-9D75-00C04FCC8CDC}"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久芳 愛恵(kuba-manae.i89)" userId="71183a26-5218-4e77-a89e-44291cb18614" providerId="ADAL" clId="{5088BAED-46FF-4A9C-88A5-CCCF4E38948D}"/>
    <pc:docChg chg="modSld">
      <pc:chgData name="久芳 愛恵(kuba-manae.i89)" userId="71183a26-5218-4e77-a89e-44291cb18614" providerId="ADAL" clId="{5088BAED-46FF-4A9C-88A5-CCCF4E38948D}" dt="2026-02-18T13:19:18.899" v="30" actId="207"/>
      <pc:docMkLst>
        <pc:docMk/>
      </pc:docMkLst>
      <pc:sldChg chg="modSp mod modCm">
        <pc:chgData name="久芳 愛恵(kuba-manae.i89)" userId="71183a26-5218-4e77-a89e-44291cb18614" providerId="ADAL" clId="{5088BAED-46FF-4A9C-88A5-CCCF4E38948D}" dt="2026-02-18T13:19:18.899" v="30" actId="207"/>
        <pc:sldMkLst>
          <pc:docMk/>
          <pc:sldMk cId="597249949" sldId="293"/>
        </pc:sldMkLst>
        <pc:spChg chg="mod">
          <ac:chgData name="久芳 愛恵(kuba-manae.i89)" userId="71183a26-5218-4e77-a89e-44291cb18614" providerId="ADAL" clId="{5088BAED-46FF-4A9C-88A5-CCCF4E38948D}" dt="2026-02-18T13:19:09.983" v="18" actId="207"/>
          <ac:spMkLst>
            <pc:docMk/>
            <pc:sldMk cId="597249949" sldId="293"/>
            <ac:spMk id="5" creationId="{D543F9EC-1FD6-4A52-BC0A-4E3C399F5B1B}"/>
          </ac:spMkLst>
        </pc:spChg>
        <pc:spChg chg="mod">
          <ac:chgData name="久芳 愛恵(kuba-manae.i89)" userId="71183a26-5218-4e77-a89e-44291cb18614" providerId="ADAL" clId="{5088BAED-46FF-4A9C-88A5-CCCF4E38948D}" dt="2026-02-18T13:19:18.899" v="30" actId="207"/>
          <ac:spMkLst>
            <pc:docMk/>
            <pc:sldMk cId="597249949" sldId="293"/>
            <ac:spMk id="7" creationId="{4D946350-C9E9-5AD3-A01F-C4641F357682}"/>
          </ac:spMkLst>
        </pc:sp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5088BAED-46FF-4A9C-88A5-CCCF4E38948D}" dt="2026-02-18T13:18:59.734" v="13" actId="20577"/>
              <pc2:cmMkLst xmlns:pc2="http://schemas.microsoft.com/office/powerpoint/2019/9/main/command">
                <pc:docMk/>
                <pc:sldMk cId="597249949" sldId="293"/>
                <pc2:cmMk id="{C06EED64-471B-4F88-AE2D-343036EFBEB1}"/>
              </pc2:cmMkLst>
            </pc226:cmChg>
            <pc226:cmChg xmlns:pc226="http://schemas.microsoft.com/office/powerpoint/2022/06/main/command" chg="mod">
              <pc226:chgData name="久芳 愛恵(kuba-manae.i89)" userId="71183a26-5218-4e77-a89e-44291cb18614" providerId="ADAL" clId="{5088BAED-46FF-4A9C-88A5-CCCF4E38948D}" dt="2026-02-18T13:18:59.734" v="13" actId="20577"/>
              <pc2:cmMkLst xmlns:pc2="http://schemas.microsoft.com/office/powerpoint/2019/9/main/command">
                <pc:docMk/>
                <pc:sldMk cId="597249949" sldId="293"/>
                <pc2:cmMk id="{4E70C279-EA8E-4496-8B1C-F5A260BDDDD2}"/>
              </pc2:cmMkLst>
            </pc226:cmChg>
          </p:ext>
        </pc:extLst>
      </pc:sldChg>
    </pc:docChg>
  </pc:docChgLst>
  <pc:docChgLst>
    <pc:chgData name="山本 大貴(yamamoto-daiki)" userId="ca9c457f-6a32-4b22-9ca4-769db517fa90" providerId="ADAL" clId="{6AA7D23C-0407-492F-B836-4AB064AF0146}"/>
    <pc:docChg chg="modSld">
      <pc:chgData name="山本 大貴(yamamoto-daiki)" userId="ca9c457f-6a32-4b22-9ca4-769db517fa90" providerId="ADAL" clId="{6AA7D23C-0407-492F-B836-4AB064AF0146}" dt="2026-02-18T01:54:00.473" v="1" actId="20578"/>
      <pc:docMkLst>
        <pc:docMk/>
      </pc:docMkLst>
      <pc:sldChg chg="modSp">
        <pc:chgData name="山本 大貴(yamamoto-daiki)" userId="ca9c457f-6a32-4b22-9ca4-769db517fa90" providerId="ADAL" clId="{6AA7D23C-0407-492F-B836-4AB064AF0146}" dt="2026-02-18T01:54:00.473" v="1" actId="20578"/>
        <pc:sldMkLst>
          <pc:docMk/>
          <pc:sldMk cId="597249949" sldId="293"/>
        </pc:sldMkLst>
        <pc:spChg chg="mod">
          <ac:chgData name="山本 大貴(yamamoto-daiki)" userId="ca9c457f-6a32-4b22-9ca4-769db517fa90" providerId="ADAL" clId="{6AA7D23C-0407-492F-B836-4AB064AF0146}" dt="2026-02-18T01:54:00.473" v="1" actId="20578"/>
          <ac:spMkLst>
            <pc:docMk/>
            <pc:sldMk cId="597249949" sldId="293"/>
            <ac:spMk id="5" creationId="{D543F9EC-1FD6-4A52-BC0A-4E3C399F5B1B}"/>
          </ac:spMkLst>
        </pc:spChg>
      </pc:sldChg>
    </pc:docChg>
  </pc:docChgLst>
  <pc:docChgLst>
    <pc:chgData name="久芳 愛恵(kuba-manae.i89)" userId="71183a26-5218-4e77-a89e-44291cb18614" providerId="ADAL" clId="{C9018C6F-FC1D-4FD7-9CA7-26214EABAB5C}"/>
    <pc:docChg chg="undo redo custSel modSld sldOrd">
      <pc:chgData name="久芳 愛恵(kuba-manae.i89)" userId="71183a26-5218-4e77-a89e-44291cb18614" providerId="ADAL" clId="{C9018C6F-FC1D-4FD7-9CA7-26214EABAB5C}" dt="2026-01-21T14:33:14.207" v="569" actId="1076"/>
      <pc:docMkLst>
        <pc:docMk/>
      </pc:docMkLst>
      <pc:sldChg chg="ord">
        <pc:chgData name="久芳 愛恵(kuba-manae.i89)" userId="71183a26-5218-4e77-a89e-44291cb18614" providerId="ADAL" clId="{C9018C6F-FC1D-4FD7-9CA7-26214EABAB5C}" dt="2026-01-13T03:15:59.903" v="312"/>
        <pc:sldMkLst>
          <pc:docMk/>
          <pc:sldMk cId="785954303" sldId="290"/>
        </pc:sldMkLst>
      </pc:sldChg>
      <pc:sldChg chg="addSp delSp modSp mod">
        <pc:chgData name="久芳 愛恵(kuba-manae.i89)" userId="71183a26-5218-4e77-a89e-44291cb18614" providerId="ADAL" clId="{C9018C6F-FC1D-4FD7-9CA7-26214EABAB5C}" dt="2026-01-13T03:04:01.075" v="244" actId="21"/>
        <pc:sldMkLst>
          <pc:docMk/>
          <pc:sldMk cId="3434561846" sldId="291"/>
        </pc:sldMkLst>
      </pc:sldChg>
      <pc:sldChg chg="addSp delSp modSp mod">
        <pc:chgData name="久芳 愛恵(kuba-manae.i89)" userId="71183a26-5218-4e77-a89e-44291cb18614" providerId="ADAL" clId="{C9018C6F-FC1D-4FD7-9CA7-26214EABAB5C}" dt="2026-01-13T03:48:55.773" v="495" actId="1076"/>
        <pc:sldMkLst>
          <pc:docMk/>
          <pc:sldMk cId="2488870450" sldId="292"/>
        </pc:sldMkLst>
        <pc:spChg chg="mod">
          <ac:chgData name="久芳 愛恵(kuba-manae.i89)" userId="71183a26-5218-4e77-a89e-44291cb18614" providerId="ADAL" clId="{C9018C6F-FC1D-4FD7-9CA7-26214EABAB5C}" dt="2026-01-13T03:02:18.625" v="236" actId="20578"/>
          <ac:spMkLst>
            <pc:docMk/>
            <pc:sldMk cId="2488870450" sldId="292"/>
            <ac:spMk id="6" creationId="{B531AD23-BDCE-30CE-38F8-BB209478E641}"/>
          </ac:spMkLst>
        </pc:spChg>
        <pc:spChg chg="mod">
          <ac:chgData name="久芳 愛恵(kuba-manae.i89)" userId="71183a26-5218-4e77-a89e-44291cb18614" providerId="ADAL" clId="{C9018C6F-FC1D-4FD7-9CA7-26214EABAB5C}" dt="2026-01-13T03:15:34.734" v="308" actId="207"/>
          <ac:spMkLst>
            <pc:docMk/>
            <pc:sldMk cId="2488870450" sldId="292"/>
            <ac:spMk id="30" creationId="{9E89077A-AF1C-136C-EE70-B0F3A7C3A1E6}"/>
          </ac:spMkLst>
        </pc:spChg>
      </pc:sldChg>
      <pc:sldChg chg="addSp modSp mod ord modCm">
        <pc:chgData name="久芳 愛恵(kuba-manae.i89)" userId="71183a26-5218-4e77-a89e-44291cb18614" providerId="ADAL" clId="{C9018C6F-FC1D-4FD7-9CA7-26214EABAB5C}" dt="2026-01-21T14:33:14.207" v="569" actId="1076"/>
        <pc:sldMkLst>
          <pc:docMk/>
          <pc:sldMk cId="597249949" sldId="293"/>
        </pc:sldMkLst>
        <pc:spChg chg="add mod">
          <ac:chgData name="久芳 愛恵(kuba-manae.i89)" userId="71183a26-5218-4e77-a89e-44291cb18614" providerId="ADAL" clId="{C9018C6F-FC1D-4FD7-9CA7-26214EABAB5C}" dt="2026-01-13T03:47:18.162" v="490" actId="1076"/>
          <ac:spMkLst>
            <pc:docMk/>
            <pc:sldMk cId="597249949" sldId="293"/>
            <ac:spMk id="2" creationId="{D74A1B5D-F27E-095E-E5EC-80F602E8C6F1}"/>
          </ac:spMkLst>
        </pc:spChg>
        <pc:spChg chg="add mod ord">
          <ac:chgData name="久芳 愛恵(kuba-manae.i89)" userId="71183a26-5218-4e77-a89e-44291cb18614" providerId="ADAL" clId="{C9018C6F-FC1D-4FD7-9CA7-26214EABAB5C}" dt="2026-01-21T14:32:31.757" v="565" actId="14100"/>
          <ac:spMkLst>
            <pc:docMk/>
            <pc:sldMk cId="597249949" sldId="293"/>
            <ac:spMk id="5" creationId="{D543F9EC-1FD6-4A52-BC0A-4E3C399F5B1B}"/>
          </ac:spMkLst>
        </pc:spChg>
        <pc:spChg chg="mod">
          <ac:chgData name="久芳 愛恵(kuba-manae.i89)" userId="71183a26-5218-4e77-a89e-44291cb18614" providerId="ADAL" clId="{C9018C6F-FC1D-4FD7-9CA7-26214EABAB5C}" dt="2026-01-19T03:42:43.510" v="524" actId="1076"/>
          <ac:spMkLst>
            <pc:docMk/>
            <pc:sldMk cId="597249949" sldId="293"/>
            <ac:spMk id="28" creationId="{28BBB863-1CC0-BBBB-0000-DB459F1214E9}"/>
          </ac:spMkLst>
        </pc:spChg>
        <pc:spChg chg="mod">
          <ac:chgData name="久芳 愛恵(kuba-manae.i89)" userId="71183a26-5218-4e77-a89e-44291cb18614" providerId="ADAL" clId="{C9018C6F-FC1D-4FD7-9CA7-26214EABAB5C}" dt="2026-01-13T03:15:08.454" v="300" actId="207"/>
          <ac:spMkLst>
            <pc:docMk/>
            <pc:sldMk cId="597249949" sldId="293"/>
            <ac:spMk id="35" creationId="{2F76EA7D-4B1B-7BF5-B7D9-7C4F66FB6F43}"/>
          </ac:spMkLst>
        </pc:spChg>
        <pc:spChg chg="mod">
          <ac:chgData name="久芳 愛恵(kuba-manae.i89)" userId="71183a26-5218-4e77-a89e-44291cb18614" providerId="ADAL" clId="{C9018C6F-FC1D-4FD7-9CA7-26214EABAB5C}" dt="2026-01-19T03:43:05.732" v="525" actId="1076"/>
          <ac:spMkLst>
            <pc:docMk/>
            <pc:sldMk cId="597249949" sldId="293"/>
            <ac:spMk id="45" creationId="{7A2DB08E-FBA0-A21B-386E-1A6D6857E651}"/>
          </ac:spMkLst>
        </pc:spChg>
        <pc:spChg chg="mod">
          <ac:chgData name="久芳 愛恵(kuba-manae.i89)" userId="71183a26-5218-4e77-a89e-44291cb18614" providerId="ADAL" clId="{C9018C6F-FC1D-4FD7-9CA7-26214EABAB5C}" dt="2026-01-13T03:44:25.981" v="468" actId="1076"/>
          <ac:spMkLst>
            <pc:docMk/>
            <pc:sldMk cId="597249949" sldId="293"/>
            <ac:spMk id="48" creationId="{8E483929-55BC-E259-1D65-60C2FAE01EEB}"/>
          </ac:spMkLst>
        </pc:spChg>
        <pc:spChg chg="mod">
          <ac:chgData name="久芳 愛恵(kuba-manae.i89)" userId="71183a26-5218-4e77-a89e-44291cb18614" providerId="ADAL" clId="{C9018C6F-FC1D-4FD7-9CA7-26214EABAB5C}" dt="2026-01-19T03:43:24.246" v="530" actId="1076"/>
          <ac:spMkLst>
            <pc:docMk/>
            <pc:sldMk cId="597249949" sldId="293"/>
            <ac:spMk id="58" creationId="{DBD15F47-B091-C75A-2A29-BD20795F7EAE}"/>
          </ac:spMkLst>
        </pc:spChg>
        <pc:spChg chg="mod">
          <ac:chgData name="久芳 愛恵(kuba-manae.i89)" userId="71183a26-5218-4e77-a89e-44291cb18614" providerId="ADAL" clId="{C9018C6F-FC1D-4FD7-9CA7-26214EABAB5C}" dt="2026-01-19T03:43:05.732" v="525" actId="1076"/>
          <ac:spMkLst>
            <pc:docMk/>
            <pc:sldMk cId="597249949" sldId="293"/>
            <ac:spMk id="60" creationId="{3E821929-E198-394B-3C5F-9E8C48D5B905}"/>
          </ac:spMkLst>
        </pc:spChg>
        <pc:spChg chg="add mod ord">
          <ac:chgData name="久芳 愛恵(kuba-manae.i89)" userId="71183a26-5218-4e77-a89e-44291cb18614" providerId="ADAL" clId="{C9018C6F-FC1D-4FD7-9CA7-26214EABAB5C}" dt="2026-01-21T14:33:07.734" v="566" actId="14100"/>
          <ac:spMkLst>
            <pc:docMk/>
            <pc:sldMk cId="597249949" sldId="293"/>
            <ac:spMk id="65" creationId="{319762F7-C53C-DEE7-23E9-6CDE8CEA752D}"/>
          </ac:spMkLst>
        </pc:spChg>
        <pc:spChg chg="mod">
          <ac:chgData name="久芳 愛恵(kuba-manae.i89)" userId="71183a26-5218-4e77-a89e-44291cb18614" providerId="ADAL" clId="{C9018C6F-FC1D-4FD7-9CA7-26214EABAB5C}" dt="2026-01-19T03:43:15.542" v="527" actId="1076"/>
          <ac:spMkLst>
            <pc:docMk/>
            <pc:sldMk cId="597249949" sldId="293"/>
            <ac:spMk id="70" creationId="{0E427F37-DADD-868E-2467-C593F2EAA34F}"/>
          </ac:spMkLst>
        </pc:spChg>
        <pc:spChg chg="mod">
          <ac:chgData name="久芳 愛恵(kuba-manae.i89)" userId="71183a26-5218-4e77-a89e-44291cb18614" providerId="ADAL" clId="{C9018C6F-FC1D-4FD7-9CA7-26214EABAB5C}" dt="2026-01-21T14:33:14.207" v="569" actId="1076"/>
          <ac:spMkLst>
            <pc:docMk/>
            <pc:sldMk cId="597249949" sldId="293"/>
            <ac:spMk id="79" creationId="{705E0283-04E0-AF3E-C52C-CDC1CD0939CF}"/>
          </ac:spMkLst>
        </pc:spChg>
        <pc:spChg chg="mod">
          <ac:chgData name="久芳 愛恵(kuba-manae.i89)" userId="71183a26-5218-4e77-a89e-44291cb18614" providerId="ADAL" clId="{C9018C6F-FC1D-4FD7-9CA7-26214EABAB5C}" dt="2026-01-19T03:43:11.094" v="526" actId="1076"/>
          <ac:spMkLst>
            <pc:docMk/>
            <pc:sldMk cId="597249949" sldId="293"/>
            <ac:spMk id="84" creationId="{3033A794-D3AB-68D8-4F20-B4B534896A62}"/>
          </ac:spMkLst>
        </pc:spChg>
        <pc:spChg chg="mod">
          <ac:chgData name="久芳 愛恵(kuba-manae.i89)" userId="71183a26-5218-4e77-a89e-44291cb18614" providerId="ADAL" clId="{C9018C6F-FC1D-4FD7-9CA7-26214EABAB5C}" dt="2026-01-19T03:43:05.732" v="525" actId="1076"/>
          <ac:spMkLst>
            <pc:docMk/>
            <pc:sldMk cId="597249949" sldId="293"/>
            <ac:spMk id="91" creationId="{0F921B93-1EC7-20C5-DFD6-BDCF7C8400D3}"/>
          </ac:spMkLst>
        </pc:spChg>
        <pc:spChg chg="mod">
          <ac:chgData name="久芳 愛恵(kuba-manae.i89)" userId="71183a26-5218-4e77-a89e-44291cb18614" providerId="ADAL" clId="{C9018C6F-FC1D-4FD7-9CA7-26214EABAB5C}" dt="2026-01-19T03:43:05.732" v="525" actId="1076"/>
          <ac:spMkLst>
            <pc:docMk/>
            <pc:sldMk cId="597249949" sldId="293"/>
            <ac:spMk id="94" creationId="{3C9A9C55-9DC3-0D65-B7F7-EAF1CE9D4F90}"/>
          </ac:spMkLst>
        </pc:spChg>
        <pc:graphicFrameChg chg="add mod">
          <ac:chgData name="久芳 愛恵(kuba-manae.i89)" userId="71183a26-5218-4e77-a89e-44291cb18614" providerId="ADAL" clId="{C9018C6F-FC1D-4FD7-9CA7-26214EABAB5C}" dt="2026-01-19T03:43:05.732" v="525" actId="1076"/>
          <ac:graphicFrameMkLst>
            <pc:docMk/>
            <pc:sldMk cId="597249949" sldId="293"/>
            <ac:graphicFrameMk id="6" creationId="{F5A03E4E-0027-5900-B8B3-13A4DE38D8AD}"/>
          </ac:graphicFrameMkLst>
        </pc:graphicFrameChg>
        <pc:graphicFrameChg chg="mod">
          <ac:chgData name="久芳 愛恵(kuba-manae.i89)" userId="71183a26-5218-4e77-a89e-44291cb18614" providerId="ADAL" clId="{C9018C6F-FC1D-4FD7-9CA7-26214EABAB5C}" dt="2026-01-13T03:44:25.981" v="468" actId="1076"/>
          <ac:graphicFrameMkLst>
            <pc:docMk/>
            <pc:sldMk cId="597249949" sldId="293"/>
            <ac:graphicFrameMk id="50" creationId="{9AE899A3-2462-2041-ADBC-A3E3DBB6D4DF}"/>
          </ac:graphicFrameMkLst>
        </pc:graphicFrameChg>
        <pc:graphicFrameChg chg="mod">
          <ac:chgData name="久芳 愛恵(kuba-manae.i89)" userId="71183a26-5218-4e77-a89e-44291cb18614" providerId="ADAL" clId="{C9018C6F-FC1D-4FD7-9CA7-26214EABAB5C}" dt="2026-01-19T03:43:05.732" v="525" actId="1076"/>
          <ac:graphicFrameMkLst>
            <pc:docMk/>
            <pc:sldMk cId="597249949" sldId="293"/>
            <ac:graphicFrameMk id="92" creationId="{B20C259E-E860-6DD9-E8DE-FA10B77EFED4}"/>
          </ac:graphicFrameMkLst>
        </pc:graphicFrameChg>
        <pc:graphicFrameChg chg="mod">
          <ac:chgData name="久芳 愛恵(kuba-manae.i89)" userId="71183a26-5218-4e77-a89e-44291cb18614" providerId="ADAL" clId="{C9018C6F-FC1D-4FD7-9CA7-26214EABAB5C}" dt="2026-01-19T03:43:05.732" v="525" actId="1076"/>
          <ac:graphicFrameMkLst>
            <pc:docMk/>
            <pc:sldMk cId="597249949" sldId="293"/>
            <ac:graphicFrameMk id="95" creationId="{6B35DA02-263F-BECE-36EB-8BDE9924443D}"/>
          </ac:graphicFrameMkLst>
        </pc:graphicFrameChg>
        <pc:picChg chg="mod">
          <ac:chgData name="久芳 愛恵(kuba-manae.i89)" userId="71183a26-5218-4e77-a89e-44291cb18614" providerId="ADAL" clId="{C9018C6F-FC1D-4FD7-9CA7-26214EABAB5C}" dt="2026-01-21T14:33:12.222" v="568" actId="1076"/>
          <ac:picMkLst>
            <pc:docMk/>
            <pc:sldMk cId="597249949" sldId="293"/>
            <ac:picMk id="38" creationId="{39E988E0-9755-C55F-B899-C0D700A40DC5}"/>
          </ac:picMkLst>
        </pc:pic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C9018C6F-FC1D-4FD7-9CA7-26214EABAB5C}" dt="2026-01-19T03:43:57.533" v="561" actId="20577"/>
              <pc2:cmMkLst xmlns:pc2="http://schemas.microsoft.com/office/powerpoint/2019/9/main/command">
                <pc:docMk/>
                <pc:sldMk cId="597249949" sldId="293"/>
                <pc2:cmMk id="{4E2B9D47-54E5-4B6E-8363-3119B475A3E7}"/>
              </pc2:cmMkLst>
            </pc226:cmChg>
          </p:ext>
        </pc:extLst>
      </pc:sldChg>
    </pc:docChg>
  </pc:docChgLst>
  <pc:docChgLst>
    <pc:chgData name="久芳 愛恵(kuba-manae.i89)" userId="71183a26-5218-4e77-a89e-44291cb18614" providerId="ADAL" clId="{F6557598-0110-45D1-906D-732EED8BD46F}"/>
    <pc:docChg chg="undo custSel modSld">
      <pc:chgData name="久芳 愛恵(kuba-manae.i89)" userId="71183a26-5218-4e77-a89e-44291cb18614" providerId="ADAL" clId="{F6557598-0110-45D1-906D-732EED8BD46F}" dt="2026-02-13T00:25:50.739" v="345" actId="400"/>
      <pc:docMkLst>
        <pc:docMk/>
      </pc:docMkLst>
      <pc:sldChg chg="addSp delSp modSp mod">
        <pc:chgData name="久芳 愛恵(kuba-manae.i89)" userId="71183a26-5218-4e77-a89e-44291cb18614" providerId="ADAL" clId="{F6557598-0110-45D1-906D-732EED8BD46F}" dt="2026-02-13T00:25:50.739" v="345" actId="400"/>
        <pc:sldMkLst>
          <pc:docMk/>
          <pc:sldMk cId="597249949" sldId="293"/>
        </pc:sldMkLst>
        <pc:spChg chg="mod">
          <ac:chgData name="久芳 愛恵(kuba-manae.i89)" userId="71183a26-5218-4e77-a89e-44291cb18614" providerId="ADAL" clId="{F6557598-0110-45D1-906D-732EED8BD46F}" dt="2026-02-06T05:28:12.031" v="136" actId="1076"/>
          <ac:spMkLst>
            <pc:docMk/>
            <pc:sldMk cId="597249949" sldId="293"/>
            <ac:spMk id="2" creationId="{D74A1B5D-F27E-095E-E5EC-80F602E8C6F1}"/>
          </ac:spMkLst>
        </pc:spChg>
        <pc:spChg chg="mod">
          <ac:chgData name="久芳 愛恵(kuba-manae.i89)" userId="71183a26-5218-4e77-a89e-44291cb18614" providerId="ADAL" clId="{F6557598-0110-45D1-906D-732EED8BD46F}" dt="2026-02-06T05:51:02.076" v="344" actId="1076"/>
          <ac:spMkLst>
            <pc:docMk/>
            <pc:sldMk cId="597249949" sldId="293"/>
            <ac:spMk id="5" creationId="{D543F9EC-1FD6-4A52-BC0A-4E3C399F5B1B}"/>
          </ac:spMkLst>
        </pc:spChg>
        <pc:spChg chg="mod">
          <ac:chgData name="久芳 愛恵(kuba-manae.i89)" userId="71183a26-5218-4e77-a89e-44291cb18614" providerId="ADAL" clId="{F6557598-0110-45D1-906D-732EED8BD46F}" dt="2026-02-13T00:25:50.739" v="345" actId="400"/>
          <ac:spMkLst>
            <pc:docMk/>
            <pc:sldMk cId="597249949" sldId="293"/>
            <ac:spMk id="35" creationId="{2F76EA7D-4B1B-7BF5-B7D9-7C4F66FB6F43}"/>
          </ac:spMkLst>
        </pc:spChg>
        <pc:spChg chg="mod">
          <ac:chgData name="久芳 愛恵(kuba-manae.i89)" userId="71183a26-5218-4e77-a89e-44291cb18614" providerId="ADAL" clId="{F6557598-0110-45D1-906D-732EED8BD46F}" dt="2026-02-06T05:25:19.910" v="78" actId="1076"/>
          <ac:spMkLst>
            <pc:docMk/>
            <pc:sldMk cId="597249949" sldId="293"/>
            <ac:spMk id="45" creationId="{7A2DB08E-FBA0-A21B-386E-1A6D6857E651}"/>
          </ac:spMkLst>
        </pc:spChg>
        <pc:spChg chg="mod">
          <ac:chgData name="久芳 愛恵(kuba-manae.i89)" userId="71183a26-5218-4e77-a89e-44291cb18614" providerId="ADAL" clId="{F6557598-0110-45D1-906D-732EED8BD46F}" dt="2026-02-06T05:27:15.898" v="94" actId="1076"/>
          <ac:spMkLst>
            <pc:docMk/>
            <pc:sldMk cId="597249949" sldId="293"/>
            <ac:spMk id="58" creationId="{DBD15F47-B091-C75A-2A29-BD20795F7EAE}"/>
          </ac:spMkLst>
        </pc:spChg>
        <pc:spChg chg="mod">
          <ac:chgData name="久芳 愛恵(kuba-manae.i89)" userId="71183a26-5218-4e77-a89e-44291cb18614" providerId="ADAL" clId="{F6557598-0110-45D1-906D-732EED8BD46F}" dt="2026-02-06T05:25:50.468" v="84" actId="1076"/>
          <ac:spMkLst>
            <pc:docMk/>
            <pc:sldMk cId="597249949" sldId="293"/>
            <ac:spMk id="60" creationId="{3E821929-E198-394B-3C5F-9E8C48D5B905}"/>
          </ac:spMkLst>
        </pc:spChg>
        <pc:spChg chg="mod">
          <ac:chgData name="久芳 愛恵(kuba-manae.i89)" userId="71183a26-5218-4e77-a89e-44291cb18614" providerId="ADAL" clId="{F6557598-0110-45D1-906D-732EED8BD46F}" dt="2026-02-06T05:31:20.421" v="315" actId="14100"/>
          <ac:spMkLst>
            <pc:docMk/>
            <pc:sldMk cId="597249949" sldId="293"/>
            <ac:spMk id="65" creationId="{319762F7-C53C-DEE7-23E9-6CDE8CEA752D}"/>
          </ac:spMkLst>
        </pc:spChg>
        <pc:spChg chg="mod">
          <ac:chgData name="久芳 愛恵(kuba-manae.i89)" userId="71183a26-5218-4e77-a89e-44291cb18614" providerId="ADAL" clId="{F6557598-0110-45D1-906D-732EED8BD46F}" dt="2026-02-06T05:26:44.825" v="88" actId="1076"/>
          <ac:spMkLst>
            <pc:docMk/>
            <pc:sldMk cId="597249949" sldId="293"/>
            <ac:spMk id="70" creationId="{0E427F37-DADD-868E-2467-C593F2EAA34F}"/>
          </ac:spMkLst>
        </pc:spChg>
        <pc:spChg chg="mod">
          <ac:chgData name="久芳 愛恵(kuba-manae.i89)" userId="71183a26-5218-4e77-a89e-44291cb18614" providerId="ADAL" clId="{F6557598-0110-45D1-906D-732EED8BD46F}" dt="2026-02-06T05:26:57.088" v="91" actId="1076"/>
          <ac:spMkLst>
            <pc:docMk/>
            <pc:sldMk cId="597249949" sldId="293"/>
            <ac:spMk id="79" creationId="{705E0283-04E0-AF3E-C52C-CDC1CD0939CF}"/>
          </ac:spMkLst>
        </pc:spChg>
        <pc:spChg chg="mod">
          <ac:chgData name="久芳 愛恵(kuba-manae.i89)" userId="71183a26-5218-4e77-a89e-44291cb18614" providerId="ADAL" clId="{F6557598-0110-45D1-906D-732EED8BD46F}" dt="2026-02-06T05:25:41.836" v="83" actId="1076"/>
          <ac:spMkLst>
            <pc:docMk/>
            <pc:sldMk cId="597249949" sldId="293"/>
            <ac:spMk id="84" creationId="{3033A794-D3AB-68D8-4F20-B4B534896A62}"/>
          </ac:spMkLst>
        </pc:spChg>
        <pc:spChg chg="mod">
          <ac:chgData name="久芳 愛恵(kuba-manae.i89)" userId="71183a26-5218-4e77-a89e-44291cb18614" providerId="ADAL" clId="{F6557598-0110-45D1-906D-732EED8BD46F}" dt="2026-02-06T05:26:37.259" v="87" actId="1076"/>
          <ac:spMkLst>
            <pc:docMk/>
            <pc:sldMk cId="597249949" sldId="293"/>
            <ac:spMk id="91" creationId="{0F921B93-1EC7-20C5-DFD6-BDCF7C8400D3}"/>
          </ac:spMkLst>
        </pc:spChg>
        <pc:graphicFrameChg chg="mod">
          <ac:chgData name="久芳 愛恵(kuba-manae.i89)" userId="71183a26-5218-4e77-a89e-44291cb18614" providerId="ADAL" clId="{F6557598-0110-45D1-906D-732EED8BD46F}" dt="2026-02-06T05:25:32.783" v="81" actId="1076"/>
          <ac:graphicFrameMkLst>
            <pc:docMk/>
            <pc:sldMk cId="597249949" sldId="293"/>
            <ac:graphicFrameMk id="6" creationId="{F5A03E4E-0027-5900-B8B3-13A4DE38D8AD}"/>
          </ac:graphicFrameMkLst>
        </pc:graphicFrameChg>
        <pc:graphicFrameChg chg="mod">
          <ac:chgData name="久芳 愛恵(kuba-manae.i89)" userId="71183a26-5218-4e77-a89e-44291cb18614" providerId="ADAL" clId="{F6557598-0110-45D1-906D-732EED8BD46F}" dt="2026-02-06T05:26:37.259" v="87" actId="1076"/>
          <ac:graphicFrameMkLst>
            <pc:docMk/>
            <pc:sldMk cId="597249949" sldId="293"/>
            <ac:graphicFrameMk id="92" creationId="{B20C259E-E860-6DD9-E8DE-FA10B77EFED4}"/>
          </ac:graphicFrameMkLst>
        </pc:graphicFrameChg>
        <pc:picChg chg="mod">
          <ac:chgData name="久芳 愛恵(kuba-manae.i89)" userId="71183a26-5218-4e77-a89e-44291cb18614" providerId="ADAL" clId="{F6557598-0110-45D1-906D-732EED8BD46F}" dt="2026-02-06T05:26:53.237" v="90" actId="1076"/>
          <ac:picMkLst>
            <pc:docMk/>
            <pc:sldMk cId="597249949" sldId="293"/>
            <ac:picMk id="38" creationId="{39E988E0-9755-C55F-B899-C0D700A40DC5}"/>
          </ac:picMkLst>
        </pc:picChg>
      </pc:sldChg>
    </pc:docChg>
  </pc:docChgLst>
  <pc:docChgLst>
    <pc:chgData name="市川 丈陽(ichikawa-jouya.m97)" userId="405e3cf8-7cae-4184-a0e6-a831e87fd600" providerId="ADAL" clId="{9643DB24-B8DB-4121-B527-78B3E42D0DF4}"/>
    <pc:docChg chg="modSld">
      <pc:chgData name="市川 丈陽(ichikawa-jouya.m97)" userId="405e3cf8-7cae-4184-a0e6-a831e87fd600" providerId="ADAL" clId="{9643DB24-B8DB-4121-B527-78B3E42D0DF4}" dt="2026-02-19T02:13:51.186" v="90" actId="6549"/>
      <pc:docMkLst>
        <pc:docMk/>
      </pc:docMkLst>
      <pc:sldChg chg="modSp mod modCm">
        <pc:chgData name="市川 丈陽(ichikawa-jouya.m97)" userId="405e3cf8-7cae-4184-a0e6-a831e87fd600" providerId="ADAL" clId="{9643DB24-B8DB-4121-B527-78B3E42D0DF4}" dt="2026-02-19T02:13:51.186" v="90" actId="6549"/>
        <pc:sldMkLst>
          <pc:docMk/>
          <pc:sldMk cId="597249949" sldId="293"/>
        </pc:sldMkLst>
        <pc:spChg chg="mod">
          <ac:chgData name="市川 丈陽(ichikawa-jouya.m97)" userId="405e3cf8-7cae-4184-a0e6-a831e87fd600" providerId="ADAL" clId="{9643DB24-B8DB-4121-B527-78B3E42D0DF4}" dt="2026-02-19T02:13:51.186" v="90" actId="6549"/>
          <ac:spMkLst>
            <pc:docMk/>
            <pc:sldMk cId="597249949" sldId="293"/>
            <ac:spMk id="58" creationId="{DBD15F47-B091-C75A-2A29-BD20795F7EAE}"/>
          </ac:spMkLst>
        </pc:spChg>
        <pc:spChg chg="mod">
          <ac:chgData name="市川 丈陽(ichikawa-jouya.m97)" userId="405e3cf8-7cae-4184-a0e6-a831e87fd600" providerId="ADAL" clId="{9643DB24-B8DB-4121-B527-78B3E42D0DF4}" dt="2026-02-19T02:13:03.797" v="21"/>
          <ac:spMkLst>
            <pc:docMk/>
            <pc:sldMk cId="597249949" sldId="293"/>
            <ac:spMk id="70" creationId="{0E427F37-DADD-868E-2467-C593F2EAA34F}"/>
          </ac:spMkLst>
        </pc:spChg>
        <pc:extLst>
          <p:ext xmlns:p="http://schemas.openxmlformats.org/presentationml/2006/main" uri="{D6D511B9-2390-475A-947B-AFAB55BFBCF1}">
            <pc226:cmChg xmlns:pc226="http://schemas.microsoft.com/office/powerpoint/2022/06/main/command" chg="mod">
              <pc226:chgData name="市川 丈陽(ichikawa-jouya.m97)" userId="405e3cf8-7cae-4184-a0e6-a831e87fd600" providerId="ADAL" clId="{9643DB24-B8DB-4121-B527-78B3E42D0DF4}" dt="2026-02-19T02:13:03.402" v="19" actId="20577"/>
              <pc2:cmMkLst xmlns:pc2="http://schemas.microsoft.com/office/powerpoint/2019/9/main/command">
                <pc:docMk/>
                <pc:sldMk cId="597249949" sldId="293"/>
                <pc2:cmMk id="{9556460A-7A36-4DE3-8326-CA97C81CC815}"/>
              </pc2:cmMkLst>
            </pc226:cmChg>
            <pc226:cmChg xmlns:pc226="http://schemas.microsoft.com/office/powerpoint/2022/06/main/command" chg="mod">
              <pc226:chgData name="市川 丈陽(ichikawa-jouya.m97)" userId="405e3cf8-7cae-4184-a0e6-a831e87fd600" providerId="ADAL" clId="{9643DB24-B8DB-4121-B527-78B3E42D0DF4}" dt="2026-02-19T02:13:51.186" v="90" actId="6549"/>
              <pc2:cmMkLst xmlns:pc2="http://schemas.microsoft.com/office/powerpoint/2019/9/main/command">
                <pc:docMk/>
                <pc:sldMk cId="597249949" sldId="293"/>
                <pc2:cmMk id="{775D5863-6544-4E4B-A2C2-B8E764F414A7}"/>
              </pc2:cmMkLst>
            </pc226:cmChg>
          </p:ext>
        </pc:extLst>
      </pc:sldChg>
    </pc:docChg>
  </pc:docChgLst>
  <pc:docChgLst>
    <pc:chgData name="久芳 愛恵(kuba-manae.i89)" userId="71183a26-5218-4e77-a89e-44291cb18614" providerId="ADAL" clId="{A28A34A6-D1CF-4C40-A5FE-AC010B23F6D2}"/>
    <pc:docChg chg="custSel delSld modSld">
      <pc:chgData name="久芳 愛恵(kuba-manae.i89)" userId="71183a26-5218-4e77-a89e-44291cb18614" providerId="ADAL" clId="{A28A34A6-D1CF-4C40-A5FE-AC010B23F6D2}" dt="2026-02-25T07:41:21.146" v="27" actId="478"/>
      <pc:docMkLst>
        <pc:docMk/>
      </pc:docMkLst>
      <pc:sldChg chg="del">
        <pc:chgData name="久芳 愛恵(kuba-manae.i89)" userId="71183a26-5218-4e77-a89e-44291cb18614" providerId="ADAL" clId="{A28A34A6-D1CF-4C40-A5FE-AC010B23F6D2}" dt="2026-02-20T02:13:33.185" v="24" actId="47"/>
        <pc:sldMkLst>
          <pc:docMk/>
          <pc:sldMk cId="785954303" sldId="290"/>
        </pc:sldMkLst>
      </pc:sldChg>
      <pc:sldChg chg="del">
        <pc:chgData name="久芳 愛恵(kuba-manae.i89)" userId="71183a26-5218-4e77-a89e-44291cb18614" providerId="ADAL" clId="{A28A34A6-D1CF-4C40-A5FE-AC010B23F6D2}" dt="2026-02-20T02:13:33.860" v="25" actId="47"/>
        <pc:sldMkLst>
          <pc:docMk/>
          <pc:sldMk cId="3434561846" sldId="291"/>
        </pc:sldMkLst>
      </pc:sldChg>
      <pc:sldChg chg="delSp modSp mod">
        <pc:chgData name="久芳 愛恵(kuba-manae.i89)" userId="71183a26-5218-4e77-a89e-44291cb18614" providerId="ADAL" clId="{A28A34A6-D1CF-4C40-A5FE-AC010B23F6D2}" dt="2026-02-25T07:15:15.901" v="26" actId="478"/>
        <pc:sldMkLst>
          <pc:docMk/>
          <pc:sldMk cId="2488870450" sldId="292"/>
        </pc:sldMkLst>
        <pc:spChg chg="del">
          <ac:chgData name="久芳 愛恵(kuba-manae.i89)" userId="71183a26-5218-4e77-a89e-44291cb18614" providerId="ADAL" clId="{A28A34A6-D1CF-4C40-A5FE-AC010B23F6D2}" dt="2026-02-25T07:15:15.901" v="26" actId="478"/>
          <ac:spMkLst>
            <pc:docMk/>
            <pc:sldMk cId="2488870450" sldId="292"/>
            <ac:spMk id="5" creationId="{CCF8E42A-0084-9195-F724-EE370B884866}"/>
          </ac:spMkLst>
        </pc:spChg>
        <pc:spChg chg="mod">
          <ac:chgData name="久芳 愛恵(kuba-manae.i89)" userId="71183a26-5218-4e77-a89e-44291cb18614" providerId="ADAL" clId="{A28A34A6-D1CF-4C40-A5FE-AC010B23F6D2}" dt="2026-02-20T02:10:45.677" v="3" actId="207"/>
          <ac:spMkLst>
            <pc:docMk/>
            <pc:sldMk cId="2488870450" sldId="292"/>
            <ac:spMk id="6" creationId="{B531AD23-BDCE-30CE-38F8-BB209478E641}"/>
          </ac:spMkLst>
        </pc:spChg>
        <pc:spChg chg="mod">
          <ac:chgData name="久芳 愛恵(kuba-manae.i89)" userId="71183a26-5218-4e77-a89e-44291cb18614" providerId="ADAL" clId="{A28A34A6-D1CF-4C40-A5FE-AC010B23F6D2}" dt="2026-02-20T02:10:50.330" v="4" actId="207"/>
          <ac:spMkLst>
            <pc:docMk/>
            <pc:sldMk cId="2488870450" sldId="292"/>
            <ac:spMk id="30" creationId="{9E89077A-AF1C-136C-EE70-B0F3A7C3A1E6}"/>
          </ac:spMkLst>
        </pc:spChg>
      </pc:sldChg>
      <pc:sldChg chg="delSp modSp mod modCm">
        <pc:chgData name="久芳 愛恵(kuba-manae.i89)" userId="71183a26-5218-4e77-a89e-44291cb18614" providerId="ADAL" clId="{A28A34A6-D1CF-4C40-A5FE-AC010B23F6D2}" dt="2026-02-25T07:41:21.146" v="27" actId="478"/>
        <pc:sldMkLst>
          <pc:docMk/>
          <pc:sldMk cId="597249949" sldId="293"/>
        </pc:sldMkLst>
        <pc:spChg chg="del">
          <ac:chgData name="久芳 愛恵(kuba-manae.i89)" userId="71183a26-5218-4e77-a89e-44291cb18614" providerId="ADAL" clId="{A28A34A6-D1CF-4C40-A5FE-AC010B23F6D2}" dt="2026-02-25T07:41:21.146" v="27" actId="478"/>
          <ac:spMkLst>
            <pc:docMk/>
            <pc:sldMk cId="597249949" sldId="293"/>
            <ac:spMk id="4" creationId="{6402132C-D68A-529A-5826-E2D8C02B9A58}"/>
          </ac:spMkLst>
        </pc:spChg>
        <pc:spChg chg="mod">
          <ac:chgData name="久芳 愛恵(kuba-manae.i89)" userId="71183a26-5218-4e77-a89e-44291cb18614" providerId="ADAL" clId="{A28A34A6-D1CF-4C40-A5FE-AC010B23F6D2}" dt="2026-02-20T02:12:06.075" v="13" actId="207"/>
          <ac:spMkLst>
            <pc:docMk/>
            <pc:sldMk cId="597249949" sldId="293"/>
            <ac:spMk id="5" creationId="{D543F9EC-1FD6-4A52-BC0A-4E3C399F5B1B}"/>
          </ac:spMkLst>
        </pc:spChg>
        <pc:spChg chg="mod">
          <ac:chgData name="久芳 愛恵(kuba-manae.i89)" userId="71183a26-5218-4e77-a89e-44291cb18614" providerId="ADAL" clId="{A28A34A6-D1CF-4C40-A5FE-AC010B23F6D2}" dt="2026-02-20T02:12:55.434" v="20" actId="1076"/>
          <ac:spMkLst>
            <pc:docMk/>
            <pc:sldMk cId="597249949" sldId="293"/>
            <ac:spMk id="7" creationId="{4D946350-C9E9-5AD3-A01F-C4641F357682}"/>
          </ac:spMkLst>
        </pc:spChg>
        <pc:spChg chg="mod">
          <ac:chgData name="久芳 愛恵(kuba-manae.i89)" userId="71183a26-5218-4e77-a89e-44291cb18614" providerId="ADAL" clId="{A28A34A6-D1CF-4C40-A5FE-AC010B23F6D2}" dt="2026-02-20T02:11:50.728" v="11" actId="207"/>
          <ac:spMkLst>
            <pc:docMk/>
            <pc:sldMk cId="597249949" sldId="293"/>
            <ac:spMk id="35" creationId="{2F76EA7D-4B1B-7BF5-B7D9-7C4F66FB6F43}"/>
          </ac:spMkLst>
        </pc:spChg>
        <pc:spChg chg="mod">
          <ac:chgData name="久芳 愛恵(kuba-manae.i89)" userId="71183a26-5218-4e77-a89e-44291cb18614" providerId="ADAL" clId="{A28A34A6-D1CF-4C40-A5FE-AC010B23F6D2}" dt="2026-02-20T02:12:01.498" v="12" actId="20577"/>
          <ac:spMkLst>
            <pc:docMk/>
            <pc:sldMk cId="597249949" sldId="293"/>
            <ac:spMk id="58" creationId="{DBD15F47-B091-C75A-2A29-BD20795F7EAE}"/>
          </ac:spMkLst>
        </pc:spChg>
        <pc:spChg chg="mod">
          <ac:chgData name="久芳 愛恵(kuba-manae.i89)" userId="71183a26-5218-4e77-a89e-44291cb18614" providerId="ADAL" clId="{A28A34A6-D1CF-4C40-A5FE-AC010B23F6D2}" dt="2026-02-20T02:13:22.423" v="23" actId="1076"/>
          <ac:spMkLst>
            <pc:docMk/>
            <pc:sldMk cId="597249949" sldId="293"/>
            <ac:spMk id="84" creationId="{3033A794-D3AB-68D8-4F20-B4B534896A62}"/>
          </ac:spMkLst>
        </pc:spChg>
        <pc:graphicFrameChg chg="mod">
          <ac:chgData name="久芳 愛恵(kuba-manae.i89)" userId="71183a26-5218-4e77-a89e-44291cb18614" providerId="ADAL" clId="{A28A34A6-D1CF-4C40-A5FE-AC010B23F6D2}" dt="2026-02-20T02:13:17.356" v="22" actId="1076"/>
          <ac:graphicFrameMkLst>
            <pc:docMk/>
            <pc:sldMk cId="597249949" sldId="293"/>
            <ac:graphicFrameMk id="6" creationId="{F5A03E4E-0027-5900-B8B3-13A4DE38D8AD}"/>
          </ac:graphicFrameMkLst>
        </pc:graphicFrameChg>
        <pc:picChg chg="mod">
          <ac:chgData name="久芳 愛恵(kuba-manae.i89)" userId="71183a26-5218-4e77-a89e-44291cb18614" providerId="ADAL" clId="{A28A34A6-D1CF-4C40-A5FE-AC010B23F6D2}" dt="2026-02-20T02:13:11.205" v="21" actId="1076"/>
          <ac:picMkLst>
            <pc:docMk/>
            <pc:sldMk cId="597249949" sldId="293"/>
            <ac:picMk id="38" creationId="{39E988E0-9755-C55F-B899-C0D700A40DC5}"/>
          </ac:picMkLst>
        </pc:picChg>
        <pc:extLst>
          <p:ext xmlns:p="http://schemas.openxmlformats.org/presentationml/2006/main" uri="{D6D511B9-2390-475A-947B-AFAB55BFBCF1}">
            <pc226:cmChg xmlns:pc226="http://schemas.microsoft.com/office/powerpoint/2022/06/main/command" chg="mod">
              <pc226:chgData name="久芳 愛恵(kuba-manae.i89)" userId="71183a26-5218-4e77-a89e-44291cb18614" providerId="ADAL" clId="{A28A34A6-D1CF-4C40-A5FE-AC010B23F6D2}" dt="2026-02-20T02:11:20.512" v="6" actId="20577"/>
              <pc2:cmMkLst xmlns:pc2="http://schemas.microsoft.com/office/powerpoint/2019/9/main/command">
                <pc:docMk/>
                <pc:sldMk cId="597249949" sldId="293"/>
                <pc2:cmMk id="{C06EED64-471B-4F88-AE2D-343036EFBEB1}"/>
              </pc2:cmMkLst>
            </pc226:cmChg>
            <pc226:cmChg xmlns:pc226="http://schemas.microsoft.com/office/powerpoint/2022/06/main/command" chg="mod">
              <pc226:chgData name="久芳 愛恵(kuba-manae.i89)" userId="71183a26-5218-4e77-a89e-44291cb18614" providerId="ADAL" clId="{A28A34A6-D1CF-4C40-A5FE-AC010B23F6D2}" dt="2026-02-20T02:11:20.512" v="6" actId="20577"/>
              <pc2:cmMkLst xmlns:pc2="http://schemas.microsoft.com/office/powerpoint/2019/9/main/command">
                <pc:docMk/>
                <pc:sldMk cId="597249949" sldId="293"/>
                <pc2:cmMk id="{4E70C279-EA8E-4496-8B1C-F5A260BDDDD2}"/>
              </pc2:cmMkLst>
            </pc226:cmChg>
          </p:ext>
        </pc:extLst>
      </pc:sldChg>
    </pc:docChg>
  </pc:docChgLst>
  <pc:docChgLst>
    <pc:chgData name="久芳 愛恵(kuba-manae.i89)" userId="71183a26-5218-4e77-a89e-44291cb18614" providerId="ADAL" clId="{162F38F4-F2A0-492C-93ED-62D76D6DF281}"/>
    <pc:docChg chg="modSld">
      <pc:chgData name="久芳 愛恵(kuba-manae.i89)" userId="71183a26-5218-4e77-a89e-44291cb18614" providerId="ADAL" clId="{162F38F4-F2A0-492C-93ED-62D76D6DF281}" dt="2026-02-26T02:05:58.508" v="11"/>
      <pc:docMkLst>
        <pc:docMk/>
      </pc:docMkLst>
      <pc:sldChg chg="modSp mod">
        <pc:chgData name="久芳 愛恵(kuba-manae.i89)" userId="71183a26-5218-4e77-a89e-44291cb18614" providerId="ADAL" clId="{162F38F4-F2A0-492C-93ED-62D76D6DF281}" dt="2026-02-26T02:05:58.508" v="11"/>
        <pc:sldMkLst>
          <pc:docMk/>
          <pc:sldMk cId="597249949" sldId="293"/>
        </pc:sldMkLst>
        <pc:spChg chg="mod">
          <ac:chgData name="久芳 愛恵(kuba-manae.i89)" userId="71183a26-5218-4e77-a89e-44291cb18614" providerId="ADAL" clId="{162F38F4-F2A0-492C-93ED-62D76D6DF281}" dt="2026-02-26T02:05:58.508" v="11"/>
          <ac:spMkLst>
            <pc:docMk/>
            <pc:sldMk cId="597249949" sldId="293"/>
            <ac:spMk id="35" creationId="{2F76EA7D-4B1B-7BF5-B7D9-7C4F66FB6F43}"/>
          </ac:spMkLst>
        </pc:spChg>
      </pc:sldChg>
    </pc:docChg>
  </pc:docChgLst>
  <pc:docChgLst>
    <pc:chgData name="市川 丈陽(ichikawa-jouya.m97)" userId="405e3cf8-7cae-4184-a0e6-a831e87fd600" providerId="ADAL" clId="{001777F9-5588-4373-BBDC-E7D9E6D7042A}"/>
    <pc:docChg chg="modSld">
      <pc:chgData name="市川 丈陽(ichikawa-jouya.m97)" userId="405e3cf8-7cae-4184-a0e6-a831e87fd600" providerId="ADAL" clId="{001777F9-5588-4373-BBDC-E7D9E6D7042A}" dt="2026-02-18T05:21:16.564" v="234" actId="400"/>
      <pc:docMkLst>
        <pc:docMk/>
      </pc:docMkLst>
      <pc:sldChg chg="addSp modSp mod modCm">
        <pc:chgData name="市川 丈陽(ichikawa-jouya.m97)" userId="405e3cf8-7cae-4184-a0e6-a831e87fd600" providerId="ADAL" clId="{001777F9-5588-4373-BBDC-E7D9E6D7042A}" dt="2026-02-18T05:21:16.564" v="234" actId="400"/>
        <pc:sldMkLst>
          <pc:docMk/>
          <pc:sldMk cId="597249949" sldId="293"/>
        </pc:sldMkLst>
        <pc:spChg chg="add mod">
          <ac:chgData name="市川 丈陽(ichikawa-jouya.m97)" userId="405e3cf8-7cae-4184-a0e6-a831e87fd600" providerId="ADAL" clId="{001777F9-5588-4373-BBDC-E7D9E6D7042A}" dt="2026-02-18T05:17:37.447" v="173" actId="1035"/>
          <ac:spMkLst>
            <pc:docMk/>
            <pc:sldMk cId="597249949" sldId="293"/>
            <ac:spMk id="7" creationId="{4D946350-C9E9-5AD3-A01F-C4641F357682}"/>
          </ac:spMkLst>
        </pc:spChg>
        <pc:spChg chg="mod">
          <ac:chgData name="市川 丈陽(ichikawa-jouya.m97)" userId="405e3cf8-7cae-4184-a0e6-a831e87fd600" providerId="ADAL" clId="{001777F9-5588-4373-BBDC-E7D9E6D7042A}" dt="2026-02-18T05:20:33.476" v="217" actId="400"/>
          <ac:spMkLst>
            <pc:docMk/>
            <pc:sldMk cId="597249949" sldId="293"/>
            <ac:spMk id="58" creationId="{DBD15F47-B091-C75A-2A29-BD20795F7EAE}"/>
          </ac:spMkLst>
        </pc:spChg>
        <pc:spChg chg="mod">
          <ac:chgData name="市川 丈陽(ichikawa-jouya.m97)" userId="405e3cf8-7cae-4184-a0e6-a831e87fd600" providerId="ADAL" clId="{001777F9-5588-4373-BBDC-E7D9E6D7042A}" dt="2026-02-18T05:21:16.564" v="234" actId="400"/>
          <ac:spMkLst>
            <pc:docMk/>
            <pc:sldMk cId="597249949" sldId="293"/>
            <ac:spMk id="70" creationId="{0E427F37-DADD-868E-2467-C593F2EAA34F}"/>
          </ac:spMkLst>
        </pc:spChg>
        <pc:extLst>
          <p:ext xmlns:p="http://schemas.openxmlformats.org/presentationml/2006/main" uri="{D6D511B9-2390-475A-947B-AFAB55BFBCF1}">
            <pc226:cmChg xmlns:pc226="http://schemas.microsoft.com/office/powerpoint/2022/06/main/command" chg="mod">
              <pc226:chgData name="市川 丈陽(ichikawa-jouya.m97)" userId="405e3cf8-7cae-4184-a0e6-a831e87fd600" providerId="ADAL" clId="{001777F9-5588-4373-BBDC-E7D9E6D7042A}" dt="2026-02-18T05:21:06.222" v="228" actId="20577"/>
              <pc2:cmMkLst xmlns:pc2="http://schemas.microsoft.com/office/powerpoint/2019/9/main/command">
                <pc:docMk/>
                <pc:sldMk cId="597249949" sldId="293"/>
                <pc2:cmMk id="{9556460A-7A36-4DE3-8326-CA97C81CC815}"/>
              </pc2:cmMkLst>
            </pc226:cmChg>
            <pc226:cmChg xmlns:pc226="http://schemas.microsoft.com/office/powerpoint/2022/06/main/command" chg="mod">
              <pc226:chgData name="市川 丈陽(ichikawa-jouya.m97)" userId="405e3cf8-7cae-4184-a0e6-a831e87fd600" providerId="ADAL" clId="{001777F9-5588-4373-BBDC-E7D9E6D7042A}" dt="2026-02-18T05:20:09.052" v="210" actId="20577"/>
              <pc2:cmMkLst xmlns:pc2="http://schemas.microsoft.com/office/powerpoint/2019/9/main/command">
                <pc:docMk/>
                <pc:sldMk cId="597249949" sldId="293"/>
                <pc2:cmMk id="{775D5863-6544-4E4B-A2C2-B8E764F414A7}"/>
              </pc2:cmMkLst>
            </pc226:cmChg>
          </p:ext>
        </pc:extLst>
      </pc:sldChg>
    </pc:docChg>
  </pc:docChgLst>
  <pc:docChgLst>
    <pc:chgData name="市川 丈陽(ichikawa-jouya.m97)" userId="405e3cf8-7cae-4184-a0e6-a831e87fd600" providerId="ADAL" clId="{A9E338CB-CB61-4917-BC86-4FAF966DFFF1}"/>
    <pc:docChg chg="modSld">
      <pc:chgData name="市川 丈陽(ichikawa-jouya.m97)" userId="405e3cf8-7cae-4184-a0e6-a831e87fd600" providerId="ADAL" clId="{A9E338CB-CB61-4917-BC86-4FAF966DFFF1}" dt="2026-02-16T08:45:14.643" v="42" actId="13926"/>
      <pc:docMkLst>
        <pc:docMk/>
      </pc:docMkLst>
      <pc:sldChg chg="modSp mod">
        <pc:chgData name="市川 丈陽(ichikawa-jouya.m97)" userId="405e3cf8-7cae-4184-a0e6-a831e87fd600" providerId="ADAL" clId="{A9E338CB-CB61-4917-BC86-4FAF966DFFF1}" dt="2026-02-16T08:45:14.643" v="42" actId="13926"/>
        <pc:sldMkLst>
          <pc:docMk/>
          <pc:sldMk cId="597249949" sldId="293"/>
        </pc:sldMkLst>
        <pc:spChg chg="mod">
          <ac:chgData name="市川 丈陽(ichikawa-jouya.m97)" userId="405e3cf8-7cae-4184-a0e6-a831e87fd600" providerId="ADAL" clId="{A9E338CB-CB61-4917-BC86-4FAF966DFFF1}" dt="2026-02-16T08:45:14.643" v="42" actId="13926"/>
          <ac:spMkLst>
            <pc:docMk/>
            <pc:sldMk cId="597249949" sldId="293"/>
            <ac:spMk id="5" creationId="{D543F9EC-1FD6-4A52-BC0A-4E3C399F5B1B}"/>
          </ac:spMkLst>
        </pc:spChg>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4AED409-8E89-4163-BDC4-37C54A6E5AE3}" type="datetimeFigureOut">
              <a:rPr kumimoji="1" lang="ja-JP" altLang="en-US" smtClean="0"/>
              <a:t>2026/2/26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34132E3-4E7D-4FA3-881F-F7D4FF305DBD}" type="slidenum">
              <a:rPr kumimoji="1" lang="ja-JP" altLang="en-US" smtClean="0"/>
              <a:t>‹#›</a:t>
            </a:fld>
            <a:endParaRPr kumimoji="1" lang="ja-JP" altLang="en-US"/>
          </a:p>
        </p:txBody>
      </p:sp>
    </p:spTree>
    <p:extLst>
      <p:ext uri="{BB962C8B-B14F-4D97-AF65-F5344CB8AC3E}">
        <p14:creationId xmlns:p14="http://schemas.microsoft.com/office/powerpoint/2010/main" val="642925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104ECC2-C595-410C-9FC7-AE84BA755659}"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2235200" y="1243013"/>
            <a:ext cx="23368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551F685-A896-475E-9C0E-EE3E0AB41DA0}" type="slidenum">
              <a:rPr kumimoji="1" lang="ja-JP" altLang="en-US" smtClean="0"/>
              <a:t>‹#›</a:t>
            </a:fld>
            <a:endParaRPr kumimoji="1" lang="ja-JP" altLang="en-US"/>
          </a:p>
        </p:txBody>
      </p:sp>
    </p:spTree>
    <p:extLst>
      <p:ext uri="{BB962C8B-B14F-4D97-AF65-F5344CB8AC3E}">
        <p14:creationId xmlns:p14="http://schemas.microsoft.com/office/powerpoint/2010/main" val="2435566212"/>
      </p:ext>
    </p:extLst>
  </p:cSld>
  <p:clrMap bg1="lt1" tx1="dk1" bg2="lt2" tx2="dk2" accent1="accent1" accent2="accent2" accent3="accent3" accent4="accent4" accent5="accent5" accent6="accent6" hlink="hlink" folHlink="folHlink"/>
  <p:hf sldNum="0" hdr="0" ftr="0" dt="0"/>
  <p:notesStyle>
    <a:lvl1pPr marL="0" algn="l" defTabSz="956554" rtl="0" eaLnBrk="1" latinLnBrk="0" hangingPunct="1">
      <a:defRPr kumimoji="1" sz="1255" kern="1200">
        <a:solidFill>
          <a:schemeClr val="tx1"/>
        </a:solidFill>
        <a:latin typeface="+mn-lt"/>
        <a:ea typeface="+mn-ea"/>
        <a:cs typeface="+mn-cs"/>
      </a:defRPr>
    </a:lvl1pPr>
    <a:lvl2pPr marL="478277" algn="l" defTabSz="956554" rtl="0" eaLnBrk="1" latinLnBrk="0" hangingPunct="1">
      <a:defRPr kumimoji="1" sz="1255" kern="1200">
        <a:solidFill>
          <a:schemeClr val="tx1"/>
        </a:solidFill>
        <a:latin typeface="+mn-lt"/>
        <a:ea typeface="+mn-ea"/>
        <a:cs typeface="+mn-cs"/>
      </a:defRPr>
    </a:lvl2pPr>
    <a:lvl3pPr marL="956554" algn="l" defTabSz="956554" rtl="0" eaLnBrk="1" latinLnBrk="0" hangingPunct="1">
      <a:defRPr kumimoji="1" sz="1255" kern="1200">
        <a:solidFill>
          <a:schemeClr val="tx1"/>
        </a:solidFill>
        <a:latin typeface="+mn-lt"/>
        <a:ea typeface="+mn-ea"/>
        <a:cs typeface="+mn-cs"/>
      </a:defRPr>
    </a:lvl3pPr>
    <a:lvl4pPr marL="1434831" algn="l" defTabSz="956554" rtl="0" eaLnBrk="1" latinLnBrk="0" hangingPunct="1">
      <a:defRPr kumimoji="1" sz="1255" kern="1200">
        <a:solidFill>
          <a:schemeClr val="tx1"/>
        </a:solidFill>
        <a:latin typeface="+mn-lt"/>
        <a:ea typeface="+mn-ea"/>
        <a:cs typeface="+mn-cs"/>
      </a:defRPr>
    </a:lvl4pPr>
    <a:lvl5pPr marL="1913108" algn="l" defTabSz="956554" rtl="0" eaLnBrk="1" latinLnBrk="0" hangingPunct="1">
      <a:defRPr kumimoji="1" sz="1255" kern="1200">
        <a:solidFill>
          <a:schemeClr val="tx1"/>
        </a:solidFill>
        <a:latin typeface="+mn-lt"/>
        <a:ea typeface="+mn-ea"/>
        <a:cs typeface="+mn-cs"/>
      </a:defRPr>
    </a:lvl5pPr>
    <a:lvl6pPr marL="2391385" algn="l" defTabSz="956554" rtl="0" eaLnBrk="1" latinLnBrk="0" hangingPunct="1">
      <a:defRPr kumimoji="1" sz="1255" kern="1200">
        <a:solidFill>
          <a:schemeClr val="tx1"/>
        </a:solidFill>
        <a:latin typeface="+mn-lt"/>
        <a:ea typeface="+mn-ea"/>
        <a:cs typeface="+mn-cs"/>
      </a:defRPr>
    </a:lvl6pPr>
    <a:lvl7pPr marL="2869662" algn="l" defTabSz="956554" rtl="0" eaLnBrk="1" latinLnBrk="0" hangingPunct="1">
      <a:defRPr kumimoji="1" sz="1255" kern="1200">
        <a:solidFill>
          <a:schemeClr val="tx1"/>
        </a:solidFill>
        <a:latin typeface="+mn-lt"/>
        <a:ea typeface="+mn-ea"/>
        <a:cs typeface="+mn-cs"/>
      </a:defRPr>
    </a:lvl7pPr>
    <a:lvl8pPr marL="3347938" algn="l" defTabSz="956554" rtl="0" eaLnBrk="1" latinLnBrk="0" hangingPunct="1">
      <a:defRPr kumimoji="1" sz="1255" kern="1200">
        <a:solidFill>
          <a:schemeClr val="tx1"/>
        </a:solidFill>
        <a:latin typeface="+mn-lt"/>
        <a:ea typeface="+mn-ea"/>
        <a:cs typeface="+mn-cs"/>
      </a:defRPr>
    </a:lvl8pPr>
    <a:lvl9pPr marL="3826215" algn="l" defTabSz="956554" rtl="0" eaLnBrk="1" latinLnBrk="0" hangingPunct="1">
      <a:defRPr kumimoji="1" sz="1255"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209941"/>
            <a:ext cx="6120765" cy="221490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80135" y="5855389"/>
            <a:ext cx="5040630" cy="2640665"/>
          </a:xfrm>
        </p:spPr>
        <p:txBody>
          <a:bodyPr/>
          <a:lstStyle>
            <a:lvl1pPr marL="0" indent="0" algn="ctr">
              <a:buNone/>
              <a:defRPr>
                <a:solidFill>
                  <a:schemeClr val="tx1">
                    <a:tint val="75000"/>
                  </a:schemeClr>
                </a:solidFill>
              </a:defRPr>
            </a:lvl1pPr>
            <a:lvl2pPr marL="746025" indent="0" algn="ctr">
              <a:buNone/>
              <a:defRPr>
                <a:solidFill>
                  <a:schemeClr val="tx1">
                    <a:tint val="75000"/>
                  </a:schemeClr>
                </a:solidFill>
              </a:defRPr>
            </a:lvl2pPr>
            <a:lvl3pPr marL="1492047" indent="0" algn="ctr">
              <a:buNone/>
              <a:defRPr>
                <a:solidFill>
                  <a:schemeClr val="tx1">
                    <a:tint val="75000"/>
                  </a:schemeClr>
                </a:solidFill>
              </a:defRPr>
            </a:lvl3pPr>
            <a:lvl4pPr marL="2238072" indent="0" algn="ctr">
              <a:buNone/>
              <a:defRPr>
                <a:solidFill>
                  <a:schemeClr val="tx1">
                    <a:tint val="75000"/>
                  </a:schemeClr>
                </a:solidFill>
              </a:defRPr>
            </a:lvl4pPr>
            <a:lvl5pPr marL="2984095" indent="0" algn="ctr">
              <a:buNone/>
              <a:defRPr>
                <a:solidFill>
                  <a:schemeClr val="tx1">
                    <a:tint val="75000"/>
                  </a:schemeClr>
                </a:solidFill>
              </a:defRPr>
            </a:lvl5pPr>
            <a:lvl6pPr marL="3730120" indent="0" algn="ctr">
              <a:buNone/>
              <a:defRPr>
                <a:solidFill>
                  <a:schemeClr val="tx1">
                    <a:tint val="75000"/>
                  </a:schemeClr>
                </a:solidFill>
              </a:defRPr>
            </a:lvl6pPr>
            <a:lvl7pPr marL="4476143" indent="0" algn="ctr">
              <a:buNone/>
              <a:defRPr>
                <a:solidFill>
                  <a:schemeClr val="tx1">
                    <a:tint val="75000"/>
                  </a:schemeClr>
                </a:solidFill>
              </a:defRPr>
            </a:lvl7pPr>
            <a:lvl8pPr marL="5222167" indent="0" algn="ctr">
              <a:buNone/>
              <a:defRPr>
                <a:solidFill>
                  <a:schemeClr val="tx1">
                    <a:tint val="75000"/>
                  </a:schemeClr>
                </a:solidFill>
              </a:defRPr>
            </a:lvl8pPr>
            <a:lvl9pPr marL="59681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413803"/>
            <a:ext cx="1620203" cy="881656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5" y="413803"/>
            <a:ext cx="4740593" cy="88165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639936"/>
            <a:ext cx="6120765" cy="2052256"/>
          </a:xfrm>
        </p:spPr>
        <p:txBody>
          <a:bodyPr anchor="t"/>
          <a:lstStyle>
            <a:lvl1pPr algn="l">
              <a:defRPr sz="6526"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68822" y="4379584"/>
            <a:ext cx="6120765" cy="2260351"/>
          </a:xfrm>
        </p:spPr>
        <p:txBody>
          <a:bodyPr anchor="b"/>
          <a:lstStyle>
            <a:lvl1pPr marL="0" indent="0">
              <a:buNone/>
              <a:defRPr sz="3264">
                <a:solidFill>
                  <a:schemeClr val="tx1">
                    <a:tint val="75000"/>
                  </a:schemeClr>
                </a:solidFill>
              </a:defRPr>
            </a:lvl1pPr>
            <a:lvl2pPr marL="746025" indent="0">
              <a:buNone/>
              <a:defRPr sz="2936">
                <a:solidFill>
                  <a:schemeClr val="tx1">
                    <a:tint val="75000"/>
                  </a:schemeClr>
                </a:solidFill>
              </a:defRPr>
            </a:lvl2pPr>
            <a:lvl3pPr marL="1492047" indent="0">
              <a:buNone/>
              <a:defRPr sz="2611">
                <a:solidFill>
                  <a:schemeClr val="tx1">
                    <a:tint val="75000"/>
                  </a:schemeClr>
                </a:solidFill>
              </a:defRPr>
            </a:lvl3pPr>
            <a:lvl4pPr marL="2238072" indent="0">
              <a:buNone/>
              <a:defRPr sz="2284">
                <a:solidFill>
                  <a:schemeClr val="tx1">
                    <a:tint val="75000"/>
                  </a:schemeClr>
                </a:solidFill>
              </a:defRPr>
            </a:lvl4pPr>
            <a:lvl5pPr marL="2984095" indent="0">
              <a:buNone/>
              <a:defRPr sz="2284">
                <a:solidFill>
                  <a:schemeClr val="tx1">
                    <a:tint val="75000"/>
                  </a:schemeClr>
                </a:solidFill>
              </a:defRPr>
            </a:lvl5pPr>
            <a:lvl6pPr marL="3730120" indent="0">
              <a:buNone/>
              <a:defRPr sz="2284">
                <a:solidFill>
                  <a:schemeClr val="tx1">
                    <a:tint val="75000"/>
                  </a:schemeClr>
                </a:solidFill>
              </a:defRPr>
            </a:lvl6pPr>
            <a:lvl7pPr marL="4476143" indent="0">
              <a:buNone/>
              <a:defRPr sz="2284">
                <a:solidFill>
                  <a:schemeClr val="tx1">
                    <a:tint val="75000"/>
                  </a:schemeClr>
                </a:solidFill>
              </a:defRPr>
            </a:lvl7pPr>
            <a:lvl8pPr marL="5222167" indent="0">
              <a:buNone/>
              <a:defRPr sz="2284">
                <a:solidFill>
                  <a:schemeClr val="tx1">
                    <a:tint val="75000"/>
                  </a:schemeClr>
                </a:solidFill>
              </a:defRPr>
            </a:lvl8pPr>
            <a:lvl9pPr marL="5968191" indent="0">
              <a:buNone/>
              <a:defRPr sz="228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5" y="2411044"/>
            <a:ext cx="3180398" cy="6819328"/>
          </a:xfrm>
        </p:spPr>
        <p:txBody>
          <a:bodyPr/>
          <a:lstStyle>
            <a:lvl1pPr>
              <a:defRPr sz="4568"/>
            </a:lvl1pPr>
            <a:lvl2pPr>
              <a:defRPr sz="3916"/>
            </a:lvl2pPr>
            <a:lvl3pPr>
              <a:defRPr sz="3264"/>
            </a:lvl3pPr>
            <a:lvl4pPr>
              <a:defRPr sz="2936"/>
            </a:lvl4pPr>
            <a:lvl5pPr>
              <a:defRPr sz="2936"/>
            </a:lvl5pPr>
            <a:lvl6pPr>
              <a:defRPr sz="2936"/>
            </a:lvl6pPr>
            <a:lvl7pPr>
              <a:defRPr sz="2936"/>
            </a:lvl7pPr>
            <a:lvl8pPr>
              <a:defRPr sz="2936"/>
            </a:lvl8pPr>
            <a:lvl9pPr>
              <a:defRPr sz="293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60457" y="2411044"/>
            <a:ext cx="3180398" cy="6819328"/>
          </a:xfrm>
        </p:spPr>
        <p:txBody>
          <a:bodyPr/>
          <a:lstStyle>
            <a:lvl1pPr>
              <a:defRPr sz="4568"/>
            </a:lvl1pPr>
            <a:lvl2pPr>
              <a:defRPr sz="3916"/>
            </a:lvl2pPr>
            <a:lvl3pPr>
              <a:defRPr sz="3264"/>
            </a:lvl3pPr>
            <a:lvl4pPr>
              <a:defRPr sz="2936"/>
            </a:lvl4pPr>
            <a:lvl5pPr>
              <a:defRPr sz="2936"/>
            </a:lvl5pPr>
            <a:lvl6pPr>
              <a:defRPr sz="2936"/>
            </a:lvl6pPr>
            <a:lvl7pPr>
              <a:defRPr sz="2936"/>
            </a:lvl7pPr>
            <a:lvl8pPr>
              <a:defRPr sz="2936"/>
            </a:lvl8pPr>
            <a:lvl9pPr>
              <a:defRPr sz="293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6" y="2312975"/>
            <a:ext cx="3181648" cy="963937"/>
          </a:xfrm>
        </p:spPr>
        <p:txBody>
          <a:bodyPr anchor="b"/>
          <a:lstStyle>
            <a:lvl1pPr marL="0" indent="0">
              <a:buNone/>
              <a:defRPr sz="3916" b="1"/>
            </a:lvl1pPr>
            <a:lvl2pPr marL="746025" indent="0">
              <a:buNone/>
              <a:defRPr sz="3264" b="1"/>
            </a:lvl2pPr>
            <a:lvl3pPr marL="1492047" indent="0">
              <a:buNone/>
              <a:defRPr sz="2936" b="1"/>
            </a:lvl3pPr>
            <a:lvl4pPr marL="2238072" indent="0">
              <a:buNone/>
              <a:defRPr sz="2611" b="1"/>
            </a:lvl4pPr>
            <a:lvl5pPr marL="2984095" indent="0">
              <a:buNone/>
              <a:defRPr sz="2611" b="1"/>
            </a:lvl5pPr>
            <a:lvl6pPr marL="3730120" indent="0">
              <a:buNone/>
              <a:defRPr sz="2611" b="1"/>
            </a:lvl6pPr>
            <a:lvl7pPr marL="4476143" indent="0">
              <a:buNone/>
              <a:defRPr sz="2611" b="1"/>
            </a:lvl7pPr>
            <a:lvl8pPr marL="5222167" indent="0">
              <a:buNone/>
              <a:defRPr sz="2611" b="1"/>
            </a:lvl8pPr>
            <a:lvl9pPr marL="5968191" indent="0">
              <a:buNone/>
              <a:defRPr sz="261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0046" y="3276913"/>
            <a:ext cx="3181648" cy="5953457"/>
          </a:xfrm>
        </p:spPr>
        <p:txBody>
          <a:bodyPr/>
          <a:lstStyle>
            <a:lvl1pPr>
              <a:defRPr sz="3916"/>
            </a:lvl1pPr>
            <a:lvl2pPr>
              <a:defRPr sz="3264"/>
            </a:lvl2pPr>
            <a:lvl3pPr>
              <a:defRPr sz="2936"/>
            </a:lvl3pPr>
            <a:lvl4pPr>
              <a:defRPr sz="2611"/>
            </a:lvl4pPr>
            <a:lvl5pPr>
              <a:defRPr sz="2611"/>
            </a:lvl5pPr>
            <a:lvl6pPr>
              <a:defRPr sz="2611"/>
            </a:lvl6pPr>
            <a:lvl7pPr>
              <a:defRPr sz="2611"/>
            </a:lvl7pPr>
            <a:lvl8pPr>
              <a:defRPr sz="2611"/>
            </a:lvl8pPr>
            <a:lvl9pPr>
              <a:defRPr sz="261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57958" y="2312975"/>
            <a:ext cx="3182898" cy="963937"/>
          </a:xfrm>
        </p:spPr>
        <p:txBody>
          <a:bodyPr anchor="b"/>
          <a:lstStyle>
            <a:lvl1pPr marL="0" indent="0">
              <a:buNone/>
              <a:defRPr sz="3916" b="1"/>
            </a:lvl1pPr>
            <a:lvl2pPr marL="746025" indent="0">
              <a:buNone/>
              <a:defRPr sz="3264" b="1"/>
            </a:lvl2pPr>
            <a:lvl3pPr marL="1492047" indent="0">
              <a:buNone/>
              <a:defRPr sz="2936" b="1"/>
            </a:lvl3pPr>
            <a:lvl4pPr marL="2238072" indent="0">
              <a:buNone/>
              <a:defRPr sz="2611" b="1"/>
            </a:lvl4pPr>
            <a:lvl5pPr marL="2984095" indent="0">
              <a:buNone/>
              <a:defRPr sz="2611" b="1"/>
            </a:lvl5pPr>
            <a:lvl6pPr marL="3730120" indent="0">
              <a:buNone/>
              <a:defRPr sz="2611" b="1"/>
            </a:lvl6pPr>
            <a:lvl7pPr marL="4476143" indent="0">
              <a:buNone/>
              <a:defRPr sz="2611" b="1"/>
            </a:lvl7pPr>
            <a:lvl8pPr marL="5222167" indent="0">
              <a:buNone/>
              <a:defRPr sz="2611" b="1"/>
            </a:lvl8pPr>
            <a:lvl9pPr marL="5968191" indent="0">
              <a:buNone/>
              <a:defRPr sz="261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57958" y="3276913"/>
            <a:ext cx="3182898" cy="5953457"/>
          </a:xfrm>
        </p:spPr>
        <p:txBody>
          <a:bodyPr/>
          <a:lstStyle>
            <a:lvl1pPr>
              <a:defRPr sz="3916"/>
            </a:lvl1pPr>
            <a:lvl2pPr>
              <a:defRPr sz="3264"/>
            </a:lvl2pPr>
            <a:lvl3pPr>
              <a:defRPr sz="2936"/>
            </a:lvl3pPr>
            <a:lvl4pPr>
              <a:defRPr sz="2611"/>
            </a:lvl4pPr>
            <a:lvl5pPr>
              <a:defRPr sz="2611"/>
            </a:lvl5pPr>
            <a:lvl6pPr>
              <a:defRPr sz="2611"/>
            </a:lvl6pPr>
            <a:lvl7pPr>
              <a:defRPr sz="2611"/>
            </a:lvl7pPr>
            <a:lvl8pPr>
              <a:defRPr sz="2611"/>
            </a:lvl8pPr>
            <a:lvl9pPr>
              <a:defRPr sz="261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11408"/>
            <a:ext cx="2369047" cy="1750876"/>
          </a:xfrm>
        </p:spPr>
        <p:txBody>
          <a:bodyPr anchor="b"/>
          <a:lstStyle>
            <a:lvl1pPr algn="l">
              <a:defRPr sz="3264"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15352" y="411410"/>
            <a:ext cx="4025503" cy="8818962"/>
          </a:xfrm>
        </p:spPr>
        <p:txBody>
          <a:bodyPr/>
          <a:lstStyle>
            <a:lvl1pPr>
              <a:defRPr sz="5222"/>
            </a:lvl1pPr>
            <a:lvl2pPr>
              <a:defRPr sz="4568"/>
            </a:lvl2pPr>
            <a:lvl3pPr>
              <a:defRPr sz="3916"/>
            </a:lvl3pPr>
            <a:lvl4pPr>
              <a:defRPr sz="3264"/>
            </a:lvl4pPr>
            <a:lvl5pPr>
              <a:defRPr sz="3264"/>
            </a:lvl5pPr>
            <a:lvl6pPr>
              <a:defRPr sz="3264"/>
            </a:lvl6pPr>
            <a:lvl7pPr>
              <a:defRPr sz="3264"/>
            </a:lvl7pPr>
            <a:lvl8pPr>
              <a:defRPr sz="3264"/>
            </a:lvl8pPr>
            <a:lvl9pPr>
              <a:defRPr sz="32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0046" y="2162286"/>
            <a:ext cx="2369047" cy="7068086"/>
          </a:xfrm>
        </p:spPr>
        <p:txBody>
          <a:bodyPr/>
          <a:lstStyle>
            <a:lvl1pPr marL="0" indent="0">
              <a:buNone/>
              <a:defRPr sz="2284"/>
            </a:lvl1pPr>
            <a:lvl2pPr marL="746025" indent="0">
              <a:buNone/>
              <a:defRPr sz="1958"/>
            </a:lvl2pPr>
            <a:lvl3pPr marL="1492047" indent="0">
              <a:buNone/>
              <a:defRPr sz="1632"/>
            </a:lvl3pPr>
            <a:lvl4pPr marL="2238072" indent="0">
              <a:buNone/>
              <a:defRPr sz="1469"/>
            </a:lvl4pPr>
            <a:lvl5pPr marL="2984095" indent="0">
              <a:buNone/>
              <a:defRPr sz="1469"/>
            </a:lvl5pPr>
            <a:lvl6pPr marL="3730120" indent="0">
              <a:buNone/>
              <a:defRPr sz="1469"/>
            </a:lvl6pPr>
            <a:lvl7pPr marL="4476143" indent="0">
              <a:buNone/>
              <a:defRPr sz="1469"/>
            </a:lvl7pPr>
            <a:lvl8pPr marL="5222167" indent="0">
              <a:buNone/>
              <a:defRPr sz="1469"/>
            </a:lvl8pPr>
            <a:lvl9pPr marL="5968191" indent="0">
              <a:buNone/>
              <a:defRPr sz="146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8"/>
            <a:ext cx="4320540" cy="853911"/>
          </a:xfrm>
        </p:spPr>
        <p:txBody>
          <a:bodyPr anchor="b"/>
          <a:lstStyle>
            <a:lvl1pPr algn="l">
              <a:defRPr sz="3264" b="1"/>
            </a:lvl1pPr>
          </a:lstStyle>
          <a:p>
            <a:r>
              <a:rPr kumimoji="1" lang="ja-JP" altLang="en-US"/>
              <a:t>マスター タイトルの書式設定</a:t>
            </a:r>
          </a:p>
        </p:txBody>
      </p:sp>
      <p:sp>
        <p:nvSpPr>
          <p:cNvPr id="3" name="図プレースホルダー 2"/>
          <p:cNvSpPr>
            <a:spLocks noGrp="1"/>
          </p:cNvSpPr>
          <p:nvPr>
            <p:ph type="pic" idx="1"/>
          </p:nvPr>
        </p:nvSpPr>
        <p:spPr>
          <a:xfrm>
            <a:off x="1411427" y="923277"/>
            <a:ext cx="4320540" cy="6199823"/>
          </a:xfrm>
        </p:spPr>
        <p:txBody>
          <a:bodyPr/>
          <a:lstStyle>
            <a:lvl1pPr marL="0" indent="0">
              <a:buNone/>
              <a:defRPr sz="5222"/>
            </a:lvl1pPr>
            <a:lvl2pPr marL="746025" indent="0">
              <a:buNone/>
              <a:defRPr sz="4568"/>
            </a:lvl2pPr>
            <a:lvl3pPr marL="1492047" indent="0">
              <a:buNone/>
              <a:defRPr sz="3916"/>
            </a:lvl3pPr>
            <a:lvl4pPr marL="2238072" indent="0">
              <a:buNone/>
              <a:defRPr sz="3264"/>
            </a:lvl4pPr>
            <a:lvl5pPr marL="2984095" indent="0">
              <a:buNone/>
              <a:defRPr sz="3264"/>
            </a:lvl5pPr>
            <a:lvl6pPr marL="3730120" indent="0">
              <a:buNone/>
              <a:defRPr sz="3264"/>
            </a:lvl6pPr>
            <a:lvl7pPr marL="4476143" indent="0">
              <a:buNone/>
              <a:defRPr sz="3264"/>
            </a:lvl7pPr>
            <a:lvl8pPr marL="5222167" indent="0">
              <a:buNone/>
              <a:defRPr sz="3264"/>
            </a:lvl8pPr>
            <a:lvl9pPr marL="5968191" indent="0">
              <a:buNone/>
              <a:defRPr sz="3264"/>
            </a:lvl9pPr>
          </a:lstStyle>
          <a:p>
            <a:r>
              <a:rPr kumimoji="1" lang="ja-JP" altLang="en-US"/>
              <a:t>図を追加</a:t>
            </a:r>
          </a:p>
        </p:txBody>
      </p:sp>
      <p:sp>
        <p:nvSpPr>
          <p:cNvPr id="4" name="テキスト プレースホルダー 3"/>
          <p:cNvSpPr>
            <a:spLocks noGrp="1"/>
          </p:cNvSpPr>
          <p:nvPr>
            <p:ph type="body" sz="half" idx="2"/>
          </p:nvPr>
        </p:nvSpPr>
        <p:spPr>
          <a:xfrm>
            <a:off x="1411427" y="8087039"/>
            <a:ext cx="4320540" cy="1212696"/>
          </a:xfrm>
        </p:spPr>
        <p:txBody>
          <a:bodyPr/>
          <a:lstStyle>
            <a:lvl1pPr marL="0" indent="0">
              <a:buNone/>
              <a:defRPr sz="2284"/>
            </a:lvl1pPr>
            <a:lvl2pPr marL="746025" indent="0">
              <a:buNone/>
              <a:defRPr sz="1958"/>
            </a:lvl2pPr>
            <a:lvl3pPr marL="1492047" indent="0">
              <a:buNone/>
              <a:defRPr sz="1632"/>
            </a:lvl3pPr>
            <a:lvl4pPr marL="2238072" indent="0">
              <a:buNone/>
              <a:defRPr sz="1469"/>
            </a:lvl4pPr>
            <a:lvl5pPr marL="2984095" indent="0">
              <a:buNone/>
              <a:defRPr sz="1469"/>
            </a:lvl5pPr>
            <a:lvl6pPr marL="3730120" indent="0">
              <a:buNone/>
              <a:defRPr sz="1469"/>
            </a:lvl6pPr>
            <a:lvl7pPr marL="4476143" indent="0">
              <a:buNone/>
              <a:defRPr sz="1469"/>
            </a:lvl7pPr>
            <a:lvl8pPr marL="5222167" indent="0">
              <a:buNone/>
              <a:defRPr sz="1469"/>
            </a:lvl8pPr>
            <a:lvl9pPr marL="5968191" indent="0">
              <a:buNone/>
              <a:defRPr sz="146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2026/2/26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13801"/>
            <a:ext cx="6480810" cy="172217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5" y="2411044"/>
            <a:ext cx="6480810" cy="681932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0045" y="9577198"/>
            <a:ext cx="1680210" cy="550139"/>
          </a:xfrm>
          <a:prstGeom prst="rect">
            <a:avLst/>
          </a:prstGeom>
        </p:spPr>
        <p:txBody>
          <a:bodyPr vert="horz" lIns="91440" tIns="45720" rIns="91440" bIns="45720" rtlCol="0" anchor="ctr"/>
          <a:lstStyle>
            <a:lvl1pPr algn="l">
              <a:defRPr sz="1958">
                <a:solidFill>
                  <a:schemeClr val="tx1">
                    <a:tint val="75000"/>
                  </a:schemeClr>
                </a:solidFill>
              </a:defRPr>
            </a:lvl1pPr>
          </a:lstStyle>
          <a:p>
            <a:fld id="{7372D545-8467-428C-B4B7-668AFE11EB3F}" type="datetimeFigureOut">
              <a:rPr kumimoji="1" lang="ja-JP" altLang="en-US" smtClean="0"/>
              <a:t>2026/2/26</a:t>
            </a:fld>
            <a:endParaRPr kumimoji="1" lang="ja-JP" altLang="en-US"/>
          </a:p>
        </p:txBody>
      </p:sp>
      <p:sp>
        <p:nvSpPr>
          <p:cNvPr id="5" name="フッター プレースホルダー 4"/>
          <p:cNvSpPr>
            <a:spLocks noGrp="1"/>
          </p:cNvSpPr>
          <p:nvPr>
            <p:ph type="ftr" sz="quarter" idx="3"/>
          </p:nvPr>
        </p:nvSpPr>
        <p:spPr>
          <a:xfrm>
            <a:off x="2460308" y="9577198"/>
            <a:ext cx="2280285" cy="550139"/>
          </a:xfrm>
          <a:prstGeom prst="rect">
            <a:avLst/>
          </a:prstGeom>
        </p:spPr>
        <p:txBody>
          <a:bodyPr vert="horz" lIns="91440" tIns="45720" rIns="91440" bIns="45720" rtlCol="0" anchor="ctr"/>
          <a:lstStyle>
            <a:lvl1pPr algn="ctr">
              <a:defRPr sz="195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6" y="9577198"/>
            <a:ext cx="1680210" cy="550139"/>
          </a:xfrm>
          <a:prstGeom prst="rect">
            <a:avLst/>
          </a:prstGeom>
        </p:spPr>
        <p:txBody>
          <a:bodyPr vert="horz" lIns="91440" tIns="45720" rIns="91440" bIns="45720" rtlCol="0" anchor="ctr"/>
          <a:lstStyle>
            <a:lvl1pPr algn="r">
              <a:defRPr sz="1958">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2047" rtl="0" eaLnBrk="1" latinLnBrk="0" hangingPunct="1">
        <a:spcBef>
          <a:spcPct val="0"/>
        </a:spcBef>
        <a:buNone/>
        <a:defRPr kumimoji="1" sz="7180" kern="1200">
          <a:solidFill>
            <a:schemeClr val="tx1"/>
          </a:solidFill>
          <a:latin typeface="+mj-lt"/>
          <a:ea typeface="+mj-ea"/>
          <a:cs typeface="+mj-cs"/>
        </a:defRPr>
      </a:lvl1pPr>
    </p:titleStyle>
    <p:bodyStyle>
      <a:lvl1pPr marL="559518" indent="-559518" algn="l" defTabSz="1492047" rtl="0" eaLnBrk="1" latinLnBrk="0" hangingPunct="1">
        <a:spcBef>
          <a:spcPct val="20000"/>
        </a:spcBef>
        <a:buFont typeface="Arial" pitchFamily="34" charset="0"/>
        <a:buChar char="•"/>
        <a:defRPr kumimoji="1" sz="5222" kern="1200">
          <a:solidFill>
            <a:schemeClr val="tx1"/>
          </a:solidFill>
          <a:latin typeface="+mn-lt"/>
          <a:ea typeface="+mn-ea"/>
          <a:cs typeface="+mn-cs"/>
        </a:defRPr>
      </a:lvl1pPr>
      <a:lvl2pPr marL="1212289" indent="-466264" algn="l" defTabSz="1492047" rtl="0" eaLnBrk="1" latinLnBrk="0" hangingPunct="1">
        <a:spcBef>
          <a:spcPct val="20000"/>
        </a:spcBef>
        <a:buFont typeface="Arial" pitchFamily="34" charset="0"/>
        <a:buChar char="–"/>
        <a:defRPr kumimoji="1" sz="4568" kern="1200">
          <a:solidFill>
            <a:schemeClr val="tx1"/>
          </a:solidFill>
          <a:latin typeface="+mn-lt"/>
          <a:ea typeface="+mn-ea"/>
          <a:cs typeface="+mn-cs"/>
        </a:defRPr>
      </a:lvl2pPr>
      <a:lvl3pPr marL="1865060" indent="-373012" algn="l" defTabSz="1492047" rtl="0" eaLnBrk="1" latinLnBrk="0" hangingPunct="1">
        <a:spcBef>
          <a:spcPct val="20000"/>
        </a:spcBef>
        <a:buFont typeface="Arial" pitchFamily="34" charset="0"/>
        <a:buChar char="•"/>
        <a:defRPr kumimoji="1" sz="3916" kern="1200">
          <a:solidFill>
            <a:schemeClr val="tx1"/>
          </a:solidFill>
          <a:latin typeface="+mn-lt"/>
          <a:ea typeface="+mn-ea"/>
          <a:cs typeface="+mn-cs"/>
        </a:defRPr>
      </a:lvl3pPr>
      <a:lvl4pPr marL="2611085"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4pPr>
      <a:lvl5pPr marL="3357107"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5pPr>
      <a:lvl6pPr marL="4103132"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6pPr>
      <a:lvl7pPr marL="4849155"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7pPr>
      <a:lvl8pPr marL="5595179"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8pPr>
      <a:lvl9pPr marL="6341203" indent="-373012" algn="l" defTabSz="1492047" rtl="0" eaLnBrk="1" latinLnBrk="0" hangingPunct="1">
        <a:spcBef>
          <a:spcPct val="20000"/>
        </a:spcBef>
        <a:buFont typeface="Arial" pitchFamily="34" charset="0"/>
        <a:buChar char="•"/>
        <a:defRPr kumimoji="1" sz="3264" kern="1200">
          <a:solidFill>
            <a:schemeClr val="tx1"/>
          </a:solidFill>
          <a:latin typeface="+mn-lt"/>
          <a:ea typeface="+mn-ea"/>
          <a:cs typeface="+mn-cs"/>
        </a:defRPr>
      </a:lvl9pPr>
    </p:bodyStyle>
    <p:otherStyle>
      <a:defPPr>
        <a:defRPr lang="ja-JP"/>
      </a:defPPr>
      <a:lvl1pPr marL="0" algn="l" defTabSz="1492047" rtl="0" eaLnBrk="1" latinLnBrk="0" hangingPunct="1">
        <a:defRPr kumimoji="1" sz="2936" kern="1200">
          <a:solidFill>
            <a:schemeClr val="tx1"/>
          </a:solidFill>
          <a:latin typeface="+mn-lt"/>
          <a:ea typeface="+mn-ea"/>
          <a:cs typeface="+mn-cs"/>
        </a:defRPr>
      </a:lvl1pPr>
      <a:lvl2pPr marL="746025" algn="l" defTabSz="1492047" rtl="0" eaLnBrk="1" latinLnBrk="0" hangingPunct="1">
        <a:defRPr kumimoji="1" sz="2936" kern="1200">
          <a:solidFill>
            <a:schemeClr val="tx1"/>
          </a:solidFill>
          <a:latin typeface="+mn-lt"/>
          <a:ea typeface="+mn-ea"/>
          <a:cs typeface="+mn-cs"/>
        </a:defRPr>
      </a:lvl2pPr>
      <a:lvl3pPr marL="1492047" algn="l" defTabSz="1492047" rtl="0" eaLnBrk="1" latinLnBrk="0" hangingPunct="1">
        <a:defRPr kumimoji="1" sz="2936" kern="1200">
          <a:solidFill>
            <a:schemeClr val="tx1"/>
          </a:solidFill>
          <a:latin typeface="+mn-lt"/>
          <a:ea typeface="+mn-ea"/>
          <a:cs typeface="+mn-cs"/>
        </a:defRPr>
      </a:lvl3pPr>
      <a:lvl4pPr marL="2238072" algn="l" defTabSz="1492047" rtl="0" eaLnBrk="1" latinLnBrk="0" hangingPunct="1">
        <a:defRPr kumimoji="1" sz="2936" kern="1200">
          <a:solidFill>
            <a:schemeClr val="tx1"/>
          </a:solidFill>
          <a:latin typeface="+mn-lt"/>
          <a:ea typeface="+mn-ea"/>
          <a:cs typeface="+mn-cs"/>
        </a:defRPr>
      </a:lvl4pPr>
      <a:lvl5pPr marL="2984095" algn="l" defTabSz="1492047" rtl="0" eaLnBrk="1" latinLnBrk="0" hangingPunct="1">
        <a:defRPr kumimoji="1" sz="2936" kern="1200">
          <a:solidFill>
            <a:schemeClr val="tx1"/>
          </a:solidFill>
          <a:latin typeface="+mn-lt"/>
          <a:ea typeface="+mn-ea"/>
          <a:cs typeface="+mn-cs"/>
        </a:defRPr>
      </a:lvl5pPr>
      <a:lvl6pPr marL="3730120" algn="l" defTabSz="1492047" rtl="0" eaLnBrk="1" latinLnBrk="0" hangingPunct="1">
        <a:defRPr kumimoji="1" sz="2936" kern="1200">
          <a:solidFill>
            <a:schemeClr val="tx1"/>
          </a:solidFill>
          <a:latin typeface="+mn-lt"/>
          <a:ea typeface="+mn-ea"/>
          <a:cs typeface="+mn-cs"/>
        </a:defRPr>
      </a:lvl6pPr>
      <a:lvl7pPr marL="4476143" algn="l" defTabSz="1492047" rtl="0" eaLnBrk="1" latinLnBrk="0" hangingPunct="1">
        <a:defRPr kumimoji="1" sz="2936" kern="1200">
          <a:solidFill>
            <a:schemeClr val="tx1"/>
          </a:solidFill>
          <a:latin typeface="+mn-lt"/>
          <a:ea typeface="+mn-ea"/>
          <a:cs typeface="+mn-cs"/>
        </a:defRPr>
      </a:lvl7pPr>
      <a:lvl8pPr marL="5222167" algn="l" defTabSz="1492047" rtl="0" eaLnBrk="1" latinLnBrk="0" hangingPunct="1">
        <a:defRPr kumimoji="1" sz="2936" kern="1200">
          <a:solidFill>
            <a:schemeClr val="tx1"/>
          </a:solidFill>
          <a:latin typeface="+mn-lt"/>
          <a:ea typeface="+mn-ea"/>
          <a:cs typeface="+mn-cs"/>
        </a:defRPr>
      </a:lvl8pPr>
      <a:lvl9pPr marL="5968191" algn="l" defTabSz="1492047" rtl="0" eaLnBrk="1" latinLnBrk="0" hangingPunct="1">
        <a:defRPr kumimoji="1" sz="2936"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emf"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activeX/activeX1.xml" Type="http://schemas.openxmlformats.org/officeDocument/2006/relationships/control"/><Relationship Id="rId2" Target="../slideLayouts/slideLayout7.xml" Type="http://schemas.openxmlformats.org/officeDocument/2006/relationships/slideLayout"/><Relationship Id="rId3" Target="../media/image2.emf"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w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F1F49-CB7F-0E4F-5850-2F3CADF4B4F2}"/>
            </a:ext>
          </a:extLst>
        </p:cNvPr>
        <p:cNvGrpSpPr/>
        <p:nvPr/>
      </p:nvGrpSpPr>
      <p:grpSpPr>
        <a:xfrm>
          <a:off x="0" y="0"/>
          <a:ext cx="0" cy="0"/>
          <a:chOff x="0" y="0"/>
          <a:chExt cx="0" cy="0"/>
        </a:xfrm>
      </p:grpSpPr>
      <p:sp>
        <p:nvSpPr>
          <p:cNvPr id="25" name="角丸四角形 24">
            <a:extLst>
              <a:ext uri="{FF2B5EF4-FFF2-40B4-BE49-F238E27FC236}">
                <a16:creationId xmlns:a16="http://schemas.microsoft.com/office/drawing/2014/main" id="{1955F12A-E3F4-6C2F-76AA-41087F860AA0}"/>
              </a:ext>
            </a:extLst>
          </p:cNvPr>
          <p:cNvSpPr/>
          <p:nvPr/>
        </p:nvSpPr>
        <p:spPr>
          <a:xfrm flipV="1">
            <a:off x="366858" y="1699028"/>
            <a:ext cx="2196335" cy="83182"/>
          </a:xfrm>
          <a:prstGeom prst="roundRect">
            <a:avLst>
              <a:gd name="adj" fmla="val 0"/>
            </a:avLst>
          </a:prstGeom>
          <a:solidFill>
            <a:srgbClr val="FFFF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1" name="図 40">
            <a:extLst>
              <a:ext uri="{FF2B5EF4-FFF2-40B4-BE49-F238E27FC236}">
                <a16:creationId xmlns:a16="http://schemas.microsoft.com/office/drawing/2014/main" id="{6263E874-481C-91AE-38A3-2FDEB08A3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596" y="693456"/>
            <a:ext cx="1115775" cy="1403346"/>
          </a:xfrm>
          <a:prstGeom prst="rect">
            <a:avLst/>
          </a:prstGeom>
        </p:spPr>
      </p:pic>
      <p:grpSp>
        <p:nvGrpSpPr>
          <p:cNvPr id="54" name="Group 6">
            <a:extLst>
              <a:ext uri="{FF2B5EF4-FFF2-40B4-BE49-F238E27FC236}">
                <a16:creationId xmlns:a16="http://schemas.microsoft.com/office/drawing/2014/main" id="{9CB52ADC-6E5E-C2CC-BC6E-376F92C0AD85}"/>
              </a:ext>
            </a:extLst>
          </p:cNvPr>
          <p:cNvGrpSpPr>
            <a:grpSpLocks/>
          </p:cNvGrpSpPr>
          <p:nvPr/>
        </p:nvGrpSpPr>
        <p:grpSpPr bwMode="auto">
          <a:xfrm rot="10800000">
            <a:off x="-254645" y="-295299"/>
            <a:ext cx="8414849" cy="525100"/>
            <a:chOff x="-397" y="16443"/>
            <a:chExt cx="12700" cy="794"/>
          </a:xfrm>
        </p:grpSpPr>
        <p:sp>
          <p:nvSpPr>
            <p:cNvPr id="55" name="AutoShape 7">
              <a:extLst>
                <a:ext uri="{FF2B5EF4-FFF2-40B4-BE49-F238E27FC236}">
                  <a16:creationId xmlns:a16="http://schemas.microsoft.com/office/drawing/2014/main" id="{BA8EF1AD-A98B-3303-BBD9-7D4FBFE9940E}"/>
                </a:ext>
              </a:extLst>
            </p:cNvPr>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AutoShape 9">
              <a:extLst>
                <a:ext uri="{FF2B5EF4-FFF2-40B4-BE49-F238E27FC236}">
                  <a16:creationId xmlns:a16="http://schemas.microsoft.com/office/drawing/2014/main" id="{239BDDE2-9E3C-6079-E239-A691D1CE0BCE}"/>
                </a:ext>
              </a:extLst>
            </p:cNvPr>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57" name="図 1">
            <a:extLst>
              <a:ext uri="{FF2B5EF4-FFF2-40B4-BE49-F238E27FC236}">
                <a16:creationId xmlns:a16="http://schemas.microsoft.com/office/drawing/2014/main" id="{6FC3CE86-1339-A1D3-0E77-59A04BFA5D78}"/>
              </a:ext>
            </a:extLst>
          </p:cNvPr>
          <p:cNvPicPr>
            <a:picLocks noChangeAspect="1" noChangeArrowheads="1"/>
          </p:cNvPicPr>
          <p:nvPr/>
        </p:nvPicPr>
        <p:blipFill>
          <a:blip r:embed="rId3" cstate="print"/>
          <a:srcRect/>
          <a:stretch>
            <a:fillRect/>
          </a:stretch>
        </p:blipFill>
        <p:spPr bwMode="auto">
          <a:xfrm>
            <a:off x="430470" y="-137116"/>
            <a:ext cx="525099" cy="376017"/>
          </a:xfrm>
          <a:prstGeom prst="rect">
            <a:avLst/>
          </a:prstGeom>
          <a:noFill/>
          <a:ln w="9525">
            <a:noFill/>
            <a:miter lim="800000"/>
            <a:headEnd/>
            <a:tailEnd/>
          </a:ln>
        </p:spPr>
      </p:pic>
      <p:sp>
        <p:nvSpPr>
          <p:cNvPr id="3" name="テキスト ボックス 2">
            <a:extLst>
              <a:ext uri="{FF2B5EF4-FFF2-40B4-BE49-F238E27FC236}">
                <a16:creationId xmlns:a16="http://schemas.microsoft.com/office/drawing/2014/main" id="{64EBEBEC-C7A9-540D-7B80-F0863A82801D}"/>
              </a:ext>
            </a:extLst>
          </p:cNvPr>
          <p:cNvSpPr txBox="1"/>
          <p:nvPr/>
        </p:nvSpPr>
        <p:spPr>
          <a:xfrm>
            <a:off x="0" y="621884"/>
            <a:ext cx="6124729" cy="800219"/>
          </a:xfrm>
          <a:prstGeom prst="rect">
            <a:avLst/>
          </a:prstGeom>
          <a:noFill/>
        </p:spPr>
        <p:txBody>
          <a:bodyPr wrap="square" rtlCol="0">
            <a:spAutoFit/>
          </a:bodyPr>
          <a:lstStyle/>
          <a:p>
            <a:pPr marL="0" marR="0" lvl="0" indent="0" algn="ctr" defTabSz="956554"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若者の募集・採用等に関する指針</a:t>
            </a:r>
            <a:endParaRPr kumimoji="1" lang="en-US" altLang="ja-JP" sz="3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65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ご対応いただきたい５つのポイントを紹介します</a:t>
            </a:r>
          </a:p>
        </p:txBody>
      </p:sp>
      <p:sp>
        <p:nvSpPr>
          <p:cNvPr id="6" name="正方形/長方形 5">
            <a:extLst>
              <a:ext uri="{FF2B5EF4-FFF2-40B4-BE49-F238E27FC236}">
                <a16:creationId xmlns:a16="http://schemas.microsoft.com/office/drawing/2014/main" id="{B531AD23-BDCE-30CE-38F8-BB209478E641}"/>
              </a:ext>
            </a:extLst>
          </p:cNvPr>
          <p:cNvSpPr/>
          <p:nvPr/>
        </p:nvSpPr>
        <p:spPr>
          <a:xfrm>
            <a:off x="313588" y="1460299"/>
            <a:ext cx="5274684" cy="1924548"/>
          </a:xfrm>
          <a:prstGeom prst="rect">
            <a:avLst/>
          </a:prstGeom>
          <a:solidFill>
            <a:srgbClr val="C9E7E7"/>
          </a:solidFill>
          <a:ln>
            <a:noFill/>
          </a:ln>
        </p:spPr>
        <p:txBody>
          <a:bodyPr wrap="square" lIns="108000" tIns="72000" bIns="72000">
            <a:spAutoFit/>
          </a:bodyPr>
          <a:lstStyle/>
          <a:p>
            <a:pPr marL="0" marR="0" lvl="0" indent="0" algn="l" defTabSz="956554" rtl="0" eaLnBrk="1" fontAlgn="auto" latinLnBrk="0" hangingPunct="1">
              <a:lnSpc>
                <a:spcPct val="110000"/>
              </a:lnSpc>
              <a:spcBef>
                <a:spcPts val="0"/>
              </a:spcBef>
              <a:spcAft>
                <a:spcPts val="0"/>
              </a:spcAft>
              <a:buClrTx/>
              <a:buSzTx/>
              <a:buFontTx/>
              <a:buNone/>
              <a:tabLst/>
              <a:defRPr/>
            </a:pPr>
            <a:r>
              <a:rPr kumimoji="1" lang="ja-JP" altLang="en-US" sz="1280" b="1"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若者雇用促進法に基づく指針とは</a:t>
            </a:r>
            <a:endParaRPr kumimoji="1" lang="en-US" altLang="ja-JP" sz="1280" b="1"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56554" rtl="0" eaLnBrk="1" fontAlgn="auto" latinLnBrk="0" hangingPunct="1">
              <a:lnSpc>
                <a:spcPct val="110000"/>
              </a:lnSpc>
              <a:spcBef>
                <a:spcPts val="20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青少年の雇用機会の確保及び職場への定着に関して事業主、特定地方公共団体、</a:t>
            </a:r>
            <a:br>
              <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職業紹介事業者等その他の関係者が適切に対処するための指針</a:t>
            </a:r>
            <a:endPar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l" defTabSz="956554"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1" lang="ja-JP" altLang="en-US" sz="118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「青少年の雇用の促進等に関する法律」（若者雇用促進法）に基づき、</a:t>
            </a:r>
            <a:br>
              <a:rPr kumimoji="1" lang="en-US" altLang="ja-JP" sz="118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80" b="1"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若者を募集・採用等する事業主などが講ずべき措置をまとめた指針</a:t>
            </a:r>
            <a:r>
              <a:rPr kumimoji="1" lang="ja-JP" altLang="en-US" sz="118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118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56554" rtl="0" eaLnBrk="1" fontAlgn="auto" latinLnBrk="0" hangingPunct="1">
              <a:lnSpc>
                <a:spcPts val="1700"/>
              </a:lnSpc>
              <a:spcBef>
                <a:spcPts val="600"/>
              </a:spcBef>
              <a:spcAft>
                <a:spcPts val="0"/>
              </a:spcAft>
              <a:buClrTx/>
              <a:buSzTx/>
              <a:buFont typeface="Arial" panose="020B0604020202020204" pitchFamily="34" charset="0"/>
              <a:buChar char="•"/>
              <a:tabLst/>
              <a:defRPr/>
            </a:pPr>
            <a:r>
              <a:rPr kumimoji="1" lang="ja-JP" altLang="en-US" sz="1180" b="0" i="0" u="none" kern="1200" cap="none" spc="-21"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男女雇用機会均等法等</a:t>
            </a:r>
            <a:r>
              <a:rPr kumimoji="1" lang="ja-JP" altLang="en-US" sz="1180" b="0" i="0" u="none" strike="noStrike" kern="1200" cap="none" spc="-21"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の改正（令和８年</a:t>
            </a:r>
            <a:r>
              <a:rPr kumimoji="1" lang="en-US" altLang="ja-JP" sz="1180" b="0" i="0" u="none" strike="noStrike" kern="1200" cap="none" spc="-21"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80" b="0" i="0" u="none" strike="noStrike" kern="1200" cap="none" spc="-21"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月１日施行）に伴い、ハラスメント対策の強化について、事業主などが講ずべき措置を新たに定めています。</a:t>
            </a:r>
            <a:endParaRPr kumimoji="1" lang="ja-JP" altLang="en-US" sz="118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9E89077A-AF1C-136C-EE70-B0F3A7C3A1E6}"/>
              </a:ext>
            </a:extLst>
          </p:cNvPr>
          <p:cNvSpPr/>
          <p:nvPr/>
        </p:nvSpPr>
        <p:spPr>
          <a:xfrm>
            <a:off x="233236" y="4067584"/>
            <a:ext cx="6588360" cy="1907638"/>
          </a:xfrm>
          <a:prstGeom prst="rect">
            <a:avLst/>
          </a:prstGeom>
        </p:spPr>
        <p:txBody>
          <a:bodyPr wrap="square">
            <a:spAutoFit/>
          </a:bodyPr>
          <a:lstStyle/>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20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青少年が適切に職業選択を行い、安定的に働くことができるように、</a:t>
            </a:r>
            <a:r>
              <a:rPr kumimoji="1" lang="ja-JP" altLang="en-US" sz="120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労働条件などの明示などに関する事項を遵守</a:t>
            </a:r>
            <a:r>
              <a:rPr kumimoji="1" lang="ja-JP" altLang="en-US" sz="120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20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広告等により提供する青少年の募集に関する情報等は、</a:t>
            </a:r>
            <a:r>
              <a:rPr kumimoji="1" lang="ja-JP" altLang="en-US"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青少年に誤解を生じさせるような表示としない</a:t>
            </a: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こと。また、当該情報を</a:t>
            </a:r>
            <a:r>
              <a:rPr kumimoji="1" lang="ja-JP" altLang="en-US"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正確かつ最新の内容に保つ</a:t>
            </a: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a:t>
            </a:r>
          </a:p>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明示する従事すべき業務の内容等は、</a:t>
            </a:r>
            <a:r>
              <a:rPr kumimoji="1" lang="ja-JP" altLang="ja-JP"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虚偽</a:t>
            </a:r>
            <a:r>
              <a:rPr kumimoji="1" lang="ja-JP" altLang="en-US"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a:t>
            </a:r>
            <a:r>
              <a:rPr kumimoji="1" lang="ja-JP" altLang="ja-JP"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は誇大な内容としない</a:t>
            </a:r>
            <a:r>
              <a:rPr kumimoji="1" lang="ja-JP" altLang="ja-JP"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固定残業代</a:t>
            </a: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を採用する場合は、固定残業代に関する労働時間数と金額等の計算方法などを明示すること。</a:t>
            </a:r>
            <a:endParaRPr kumimoji="1" lang="en-US" altLang="ja-JP"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職業安定法に基づく職業紹介事業者等指針</a:t>
            </a:r>
            <a:r>
              <a:rPr kumimoji="1" lang="en-US" altLang="ja-JP" sz="1180" b="0" i="0" u="none" strike="noStrike" kern="1200" cap="none" spc="-12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第５を踏まえ、</a:t>
            </a:r>
            <a:r>
              <a:rPr kumimoji="1" lang="ja-JP" altLang="en-US" sz="1180" b="1"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求職者等の個人情報を適切に取り扱う</a:t>
            </a:r>
            <a:r>
              <a:rPr kumimoji="1" lang="ja-JP" altLang="en-US" sz="1180" b="0" i="0" u="none" strike="noStrike" kern="1200" cap="none" spc="-1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a:t>
            </a:r>
            <a:r>
              <a:rPr kumimoji="1" lang="ja-JP" altLang="en-US" sz="1180" b="0" i="0" u="none" strike="noStrike" kern="1200" cap="none" spc="-120"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7" name="Group 6">
            <a:extLst>
              <a:ext uri="{FF2B5EF4-FFF2-40B4-BE49-F238E27FC236}">
                <a16:creationId xmlns:a16="http://schemas.microsoft.com/office/drawing/2014/main" id="{CA58864A-13F8-9796-51A9-58C78F9D2BB0}"/>
              </a:ext>
            </a:extLst>
          </p:cNvPr>
          <p:cNvGrpSpPr>
            <a:grpSpLocks/>
          </p:cNvGrpSpPr>
          <p:nvPr/>
        </p:nvGrpSpPr>
        <p:grpSpPr bwMode="auto">
          <a:xfrm>
            <a:off x="-982862" y="10042163"/>
            <a:ext cx="8414849" cy="525100"/>
            <a:chOff x="-397" y="16443"/>
            <a:chExt cx="12700" cy="794"/>
          </a:xfrm>
        </p:grpSpPr>
        <p:sp>
          <p:nvSpPr>
            <p:cNvPr id="36" name="AutoShape 7">
              <a:extLst>
                <a:ext uri="{FF2B5EF4-FFF2-40B4-BE49-F238E27FC236}">
                  <a16:creationId xmlns:a16="http://schemas.microsoft.com/office/drawing/2014/main" id="{99472D2F-5653-0384-0B36-2D8F5B3E221E}"/>
                </a:ext>
              </a:extLst>
            </p:cNvPr>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AutoShape 9">
              <a:extLst>
                <a:ext uri="{FF2B5EF4-FFF2-40B4-BE49-F238E27FC236}">
                  <a16:creationId xmlns:a16="http://schemas.microsoft.com/office/drawing/2014/main" id="{35BF75C2-C6C8-5379-7D77-E64E4CC294A0}"/>
                </a:ext>
              </a:extLst>
            </p:cNvPr>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38" name="図 1">
            <a:extLst>
              <a:ext uri="{FF2B5EF4-FFF2-40B4-BE49-F238E27FC236}">
                <a16:creationId xmlns:a16="http://schemas.microsoft.com/office/drawing/2014/main" id="{554F21FB-CBC0-FF5B-EAB5-D15E42796CE3}"/>
              </a:ext>
            </a:extLst>
          </p:cNvPr>
          <p:cNvPicPr>
            <a:picLocks noChangeAspect="1" noChangeArrowheads="1"/>
          </p:cNvPicPr>
          <p:nvPr/>
        </p:nvPicPr>
        <p:blipFill>
          <a:blip r:embed="rId3" cstate="print"/>
          <a:srcRect/>
          <a:stretch>
            <a:fillRect/>
          </a:stretch>
        </p:blipFill>
        <p:spPr bwMode="auto">
          <a:xfrm rot="10800000">
            <a:off x="6207116" y="10047086"/>
            <a:ext cx="525099" cy="376017"/>
          </a:xfrm>
          <a:prstGeom prst="rect">
            <a:avLst/>
          </a:prstGeom>
          <a:noFill/>
          <a:ln w="9525">
            <a:noFill/>
            <a:miter lim="800000"/>
            <a:headEnd/>
            <a:tailEnd/>
          </a:ln>
        </p:spPr>
      </p:pic>
      <p:sp>
        <p:nvSpPr>
          <p:cNvPr id="40" name="テキスト ボックス 39">
            <a:extLst>
              <a:ext uri="{FF2B5EF4-FFF2-40B4-BE49-F238E27FC236}">
                <a16:creationId xmlns:a16="http://schemas.microsoft.com/office/drawing/2014/main" id="{EF6E05DB-39DE-2078-5D93-64EE1534BD0B}"/>
              </a:ext>
            </a:extLst>
          </p:cNvPr>
          <p:cNvSpPr txBox="1"/>
          <p:nvPr/>
        </p:nvSpPr>
        <p:spPr>
          <a:xfrm>
            <a:off x="313588" y="290035"/>
            <a:ext cx="4294974" cy="314580"/>
          </a:xfrm>
          <a:prstGeom prst="rect">
            <a:avLst/>
          </a:prstGeom>
          <a:noFill/>
        </p:spPr>
        <p:txBody>
          <a:bodyPr wrap="square" lIns="95637" tIns="47819" rIns="95637" bIns="47819" rtlCol="0">
            <a:spAutoFit/>
          </a:bodyPr>
          <a:lstStyle/>
          <a:p>
            <a:pPr marL="0" marR="0" lvl="0" indent="0" algn="l" defTabSz="956554" rtl="0" eaLnBrk="1" fontAlgn="auto" latinLnBrk="0" hangingPunct="1">
              <a:lnSpc>
                <a:spcPts val="1673"/>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新規学卒者などを募集する事業主の皆さまへ</a:t>
            </a:r>
          </a:p>
        </p:txBody>
      </p:sp>
      <p:sp>
        <p:nvSpPr>
          <p:cNvPr id="50" name="正方形/長方形 49">
            <a:extLst>
              <a:ext uri="{FF2B5EF4-FFF2-40B4-BE49-F238E27FC236}">
                <a16:creationId xmlns:a16="http://schemas.microsoft.com/office/drawing/2014/main" id="{02025AD2-E6AE-B44C-F516-0891C34251D3}"/>
              </a:ext>
            </a:extLst>
          </p:cNvPr>
          <p:cNvSpPr/>
          <p:nvPr/>
        </p:nvSpPr>
        <p:spPr>
          <a:xfrm>
            <a:off x="313588" y="7481436"/>
            <a:ext cx="6696000" cy="2536272"/>
          </a:xfrm>
          <a:prstGeom prst="rect">
            <a:avLst/>
          </a:prstGeom>
        </p:spPr>
        <p:txBody>
          <a:bodyPr wrap="square">
            <a:spAutoFit/>
          </a:bodyPr>
          <a:lstStyle/>
          <a:p>
            <a:pPr marL="216000" marR="0" lvl="0" indent="-18000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労働契約が成立したと認められる場合には、</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客観的に合理的な理由を欠き、社会通念上相当であると認められない採用内定取消しは無効</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とされることに十分に留意し、採用内定取消しを防止するため、最大限の経営努力などを行うこと。やむを得ない事情により採用内定取消しなどを行う場合には、</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就職先の確保について最大限の努力</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を行うこと。</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49263" marR="0" lvl="0" indent="-412750" algn="l" defTabSz="956554" rtl="0" eaLnBrk="1" fontAlgn="auto" latinLnBrk="0" hangingPunct="1">
              <a:lnSpc>
                <a:spcPct val="110000"/>
              </a:lnSpc>
              <a:spcBef>
                <a:spcPts val="200"/>
              </a:spcBef>
              <a:spcAft>
                <a:spcPts val="0"/>
              </a:spcAft>
              <a:buClrTx/>
              <a:buSzTx/>
              <a:buFontTx/>
              <a:buNone/>
              <a:tabLst/>
              <a:defRPr/>
            </a:pPr>
            <a:r>
              <a:rPr kumimoji="1" lang="ja-JP" altLang="en-US"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職業安定法施行規則第</a:t>
            </a:r>
            <a:r>
              <a:rPr kumimoji="1" lang="en-US" altLang="ja-JP"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条第</a:t>
            </a:r>
            <a:r>
              <a:rPr kumimoji="1" lang="en-US" altLang="ja-JP"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項では、採用内定取消しなどを行おうとする事業主は、所定の様式に</a:t>
            </a:r>
            <a:br>
              <a:rPr kumimoji="1" lang="en-US" altLang="ja-JP"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より、あらかじめ、公共職業安定所等に通知することとなっています。</a:t>
            </a:r>
            <a:endParaRPr kumimoji="1" lang="en-US" altLang="ja-JP" sz="10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07450" marR="0" lvl="0" indent="-17145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採用内定または採用</a:t>
            </a:r>
            <a:r>
              <a:rPr kumimoji="1" lang="ja-JP"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内々定と引</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き</a:t>
            </a:r>
            <a:r>
              <a:rPr kumimoji="1" lang="ja-JP"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替えに、他の事業主に対する</a:t>
            </a:r>
            <a:r>
              <a:rPr kumimoji="1" lang="ja-JP" altLang="ja-JP"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就職活動を取りやめるよう強要すること</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などの職業選択の自由を妨げる行為など</a:t>
            </a:r>
            <a:r>
              <a:rPr kumimoji="1" lang="ja-JP" altLang="ja-JP"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、青少年に対する公平・公正な就職機会の提供の観点から</a:t>
            </a:r>
            <a:r>
              <a:rPr kumimoji="1" lang="ja-JP" altLang="ja-JP"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行わないこと</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16000" marR="0" lvl="0" indent="-18000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労働契約が成立したと認められる場合には、採用内定者に対して、自由な意思決定を妨げるような</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内定辞退の勧奨は、</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違法な権利侵害に当たるおそれがあることから</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行わないこと</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8B5DFB53-7514-72B8-0512-FB9B6A58B318}"/>
              </a:ext>
            </a:extLst>
          </p:cNvPr>
          <p:cNvSpPr/>
          <p:nvPr/>
        </p:nvSpPr>
        <p:spPr>
          <a:xfrm>
            <a:off x="4334163" y="5906699"/>
            <a:ext cx="1226690" cy="246221"/>
          </a:xfrm>
          <a:prstGeom prst="rect">
            <a:avLst/>
          </a:prstGeom>
        </p:spPr>
        <p:txBody>
          <a:bodyPr wrap="squar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固定残業代の詳細</a:t>
            </a:r>
          </a:p>
        </p:txBody>
      </p:sp>
      <p:sp>
        <p:nvSpPr>
          <p:cNvPr id="59" name="正方形/長方形 58">
            <a:extLst>
              <a:ext uri="{FF2B5EF4-FFF2-40B4-BE49-F238E27FC236}">
                <a16:creationId xmlns:a16="http://schemas.microsoft.com/office/drawing/2014/main" id="{DF3D0E50-AF31-E218-7270-23207EB177CB}"/>
              </a:ext>
            </a:extLst>
          </p:cNvPr>
          <p:cNvSpPr/>
          <p:nvPr/>
        </p:nvSpPr>
        <p:spPr>
          <a:xfrm>
            <a:off x="5855576" y="2223547"/>
            <a:ext cx="1063496" cy="400110"/>
          </a:xfrm>
          <a:prstGeom prst="rect">
            <a:avLst/>
          </a:prstGeom>
        </p:spPr>
        <p:txBody>
          <a:bodyPr wrap="non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指針の全体版も</a:t>
            </a:r>
            <a:endParaRPr kumimoji="1" lang="en-US" altLang="ja-JP"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ご覧ください</a:t>
            </a:r>
          </a:p>
        </p:txBody>
      </p:sp>
      <p:sp>
        <p:nvSpPr>
          <p:cNvPr id="34" name="正方形/長方形 33">
            <a:extLst>
              <a:ext uri="{FF2B5EF4-FFF2-40B4-BE49-F238E27FC236}">
                <a16:creationId xmlns:a16="http://schemas.microsoft.com/office/drawing/2014/main" id="{5C0453B7-4EEC-9A95-677E-4C5A7262B047}"/>
              </a:ext>
            </a:extLst>
          </p:cNvPr>
          <p:cNvSpPr/>
          <p:nvPr/>
        </p:nvSpPr>
        <p:spPr>
          <a:xfrm>
            <a:off x="5662630" y="5898254"/>
            <a:ext cx="1533884" cy="246221"/>
          </a:xfrm>
          <a:prstGeom prst="rect">
            <a:avLst/>
          </a:prstGeom>
        </p:spPr>
        <p:txBody>
          <a:bodyPr wrap="square">
            <a:spAutoFit/>
          </a:bodyPr>
          <a:lstStyle/>
          <a:p>
            <a:pPr marL="266700" marR="0" lvl="0" indent="-266700" algn="l" defTabSz="956554" rtl="0" eaLnBrk="1" fontAlgn="auto" latinLnBrk="0" hangingPunct="1">
              <a:lnSpc>
                <a:spcPct val="100000"/>
              </a:lnSpc>
              <a:spcBef>
                <a:spcPts val="60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労働関係法令の留意点</a:t>
            </a:r>
          </a:p>
        </p:txBody>
      </p:sp>
      <p:sp>
        <p:nvSpPr>
          <p:cNvPr id="62" name="角丸四角形 61">
            <a:extLst>
              <a:ext uri="{FF2B5EF4-FFF2-40B4-BE49-F238E27FC236}">
                <a16:creationId xmlns:a16="http://schemas.microsoft.com/office/drawing/2014/main" id="{B889342A-072E-9CFB-69A7-E748CD945392}"/>
              </a:ext>
            </a:extLst>
          </p:cNvPr>
          <p:cNvSpPr/>
          <p:nvPr/>
        </p:nvSpPr>
        <p:spPr>
          <a:xfrm>
            <a:off x="209878" y="3408851"/>
            <a:ext cx="6840000" cy="540000"/>
          </a:xfrm>
          <a:prstGeom prst="roundRect">
            <a:avLst/>
          </a:prstGeom>
          <a:solidFill>
            <a:srgbClr val="66BA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883"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t>
            </a:r>
          </a:p>
        </p:txBody>
      </p:sp>
      <p:graphicFrame>
        <p:nvGraphicFramePr>
          <p:cNvPr id="8" name="表 7">
            <a:extLst>
              <a:ext uri="{FF2B5EF4-FFF2-40B4-BE49-F238E27FC236}">
                <a16:creationId xmlns:a16="http://schemas.microsoft.com/office/drawing/2014/main" id="{EA1EFF3C-2E8E-D6D3-4C64-6AF6AEE13806}"/>
              </a:ext>
            </a:extLst>
          </p:cNvPr>
          <p:cNvGraphicFramePr>
            <a:graphicFrameLocks noGrp="1"/>
          </p:cNvGraphicFramePr>
          <p:nvPr/>
        </p:nvGraphicFramePr>
        <p:xfrm>
          <a:off x="209878" y="3444851"/>
          <a:ext cx="6840000" cy="46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8410665"/>
                    </a:ext>
                  </a:extLst>
                </a:gridCol>
                <a:gridCol w="6300000">
                  <a:extLst>
                    <a:ext uri="{9D8B030D-6E8A-4147-A177-3AD203B41FA5}">
                      <a16:colId xmlns:a16="http://schemas.microsoft.com/office/drawing/2014/main" val="2635533015"/>
                    </a:ext>
                  </a:extLst>
                </a:gridCol>
              </a:tblGrid>
              <a:tr h="468000">
                <a:tc>
                  <a:txBody>
                    <a:bodyPr/>
                    <a:lstStyle/>
                    <a:p>
                      <a:pPr algn="ctr"/>
                      <a:r>
                        <a:rPr kumimoji="1" lang="ja-JP" altLang="en-US" sz="2800">
                          <a:solidFill>
                            <a:schemeClr val="bg1"/>
                          </a:solidFill>
                          <a:latin typeface="メイリオ" panose="020B0604030504040204" pitchFamily="50" charset="-128"/>
                          <a:ea typeface="メイリオ" panose="020B0604030504040204" pitchFamily="50" charset="-128"/>
                        </a:rPr>
                        <a:t>１</a:t>
                      </a:r>
                    </a:p>
                  </a:txBody>
                  <a:tcPr marL="0" marR="0" marT="36000" marB="0" anchor="b">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ja-JP" altLang="en-US"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募集にあたっての労働条件の明示などの対応が必要です</a:t>
                      </a:r>
                      <a:endParaRPr kumimoji="1" lang="ja-JP" altLang="en-US" sz="1800">
                        <a:solidFill>
                          <a:schemeClr val="bg1"/>
                        </a:solidFill>
                        <a:latin typeface="メイリオ" panose="020B0604030504040204" pitchFamily="50" charset="-128"/>
                        <a:ea typeface="メイリオ" panose="020B0604030504040204" pitchFamily="50" charset="-128"/>
                      </a:endParaRPr>
                    </a:p>
                  </a:txBody>
                  <a:tcPr marL="108000" marR="0" marT="7200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9077623"/>
                  </a:ext>
                </a:extLst>
              </a:tr>
            </a:tbl>
          </a:graphicData>
        </a:graphic>
      </p:graphicFrame>
      <p:sp>
        <p:nvSpPr>
          <p:cNvPr id="48" name="角丸四角形 47">
            <a:extLst>
              <a:ext uri="{FF2B5EF4-FFF2-40B4-BE49-F238E27FC236}">
                <a16:creationId xmlns:a16="http://schemas.microsoft.com/office/drawing/2014/main" id="{EC5591AA-25AE-8845-EBDD-051695B61B09}"/>
              </a:ext>
            </a:extLst>
          </p:cNvPr>
          <p:cNvSpPr/>
          <p:nvPr/>
        </p:nvSpPr>
        <p:spPr>
          <a:xfrm>
            <a:off x="209878" y="6822703"/>
            <a:ext cx="6840000" cy="540000"/>
          </a:xfrm>
          <a:prstGeom prst="roundRect">
            <a:avLst/>
          </a:prstGeom>
          <a:solidFill>
            <a:srgbClr val="66BA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883"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t>
            </a:r>
          </a:p>
        </p:txBody>
      </p:sp>
      <p:graphicFrame>
        <p:nvGraphicFramePr>
          <p:cNvPr id="63" name="表 62">
            <a:extLst>
              <a:ext uri="{FF2B5EF4-FFF2-40B4-BE49-F238E27FC236}">
                <a16:creationId xmlns:a16="http://schemas.microsoft.com/office/drawing/2014/main" id="{2AE3D6A2-B56E-9C26-0693-0C983447DE95}"/>
              </a:ext>
            </a:extLst>
          </p:cNvPr>
          <p:cNvGraphicFramePr>
            <a:graphicFrameLocks noGrp="1"/>
          </p:cNvGraphicFramePr>
          <p:nvPr/>
        </p:nvGraphicFramePr>
        <p:xfrm>
          <a:off x="209878" y="6858703"/>
          <a:ext cx="6840000" cy="46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8410665"/>
                    </a:ext>
                  </a:extLst>
                </a:gridCol>
                <a:gridCol w="6300000">
                  <a:extLst>
                    <a:ext uri="{9D8B030D-6E8A-4147-A177-3AD203B41FA5}">
                      <a16:colId xmlns:a16="http://schemas.microsoft.com/office/drawing/2014/main" val="2635533015"/>
                    </a:ext>
                  </a:extLst>
                </a:gridCol>
              </a:tblGrid>
              <a:tr h="468000">
                <a:tc>
                  <a:txBody>
                    <a:bodyPr/>
                    <a:lstStyle/>
                    <a:p>
                      <a:pPr algn="ctr"/>
                      <a:r>
                        <a:rPr kumimoji="1" lang="ja-JP" altLang="en-US" sz="2800">
                          <a:solidFill>
                            <a:schemeClr val="bg1"/>
                          </a:solidFill>
                          <a:latin typeface="メイリオ" panose="020B0604030504040204" pitchFamily="50" charset="-128"/>
                          <a:ea typeface="メイリオ" panose="020B0604030504040204" pitchFamily="50" charset="-128"/>
                        </a:rPr>
                        <a:t>２</a:t>
                      </a:r>
                    </a:p>
                  </a:txBody>
                  <a:tcPr marL="0" marR="0" marT="36000" marB="0" anchor="b">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lang="ja-JP" altLang="en-US"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内定取消しは無効になることもあります</a:t>
                      </a:r>
                      <a:endParaRPr lang="en-US" altLang="ja-JP"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0" marT="7200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077623"/>
                  </a:ext>
                </a:extLst>
              </a:tr>
            </a:tbl>
          </a:graphicData>
        </a:graphic>
      </p:graphicFrame>
      <p:sp>
        <p:nvSpPr>
          <p:cNvPr id="4" name="正方形/長方形 3">
            <a:extLst>
              <a:ext uri="{FF2B5EF4-FFF2-40B4-BE49-F238E27FC236}">
                <a16:creationId xmlns:a16="http://schemas.microsoft.com/office/drawing/2014/main" id="{52CAFD0D-4FF6-7510-04AF-F92D3FDA74FA}"/>
              </a:ext>
            </a:extLst>
          </p:cNvPr>
          <p:cNvSpPr/>
          <p:nvPr/>
        </p:nvSpPr>
        <p:spPr>
          <a:xfrm>
            <a:off x="275969" y="6088899"/>
            <a:ext cx="3970937" cy="549381"/>
          </a:xfrm>
          <a:prstGeom prst="rect">
            <a:avLst/>
          </a:prstGeom>
        </p:spPr>
        <p:txBody>
          <a:bodyPr wrap="square">
            <a:spAutoFit/>
          </a:bodyPr>
          <a:lstStyle/>
          <a:p>
            <a:pPr marL="216000" marR="0" lvl="0" indent="-180000" algn="l" defTabSz="956554" rtl="0" eaLnBrk="1" fontAlgn="auto" latinLnBrk="0" hangingPunct="1">
              <a:lnSpc>
                <a:spcPct val="110000"/>
              </a:lnSpc>
              <a:spcBef>
                <a:spcPts val="800"/>
              </a:spcBef>
              <a:spcAft>
                <a:spcPts val="0"/>
              </a:spcAft>
              <a:buClrTx/>
              <a:buSzTx/>
              <a:buFontTx/>
              <a:buNone/>
              <a:tabLst/>
              <a:defRPr/>
            </a:pPr>
            <a:r>
              <a:rPr kumimoji="1" lang="en-US" altLang="ja-JP" sz="9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職業紹介事業者、求人者、労働者の募集を行う者、募集受託者、募集情報等提供事業を行う者、労働者供給事業者、労働者供給を受けようとする者等がその責務等に関して適切に対処するための指針」</a:t>
            </a:r>
          </a:p>
        </p:txBody>
      </p:sp>
      <p:pic>
        <p:nvPicPr>
          <p:cNvPr id="43" name="図 42">
            <a:extLst>
              <a:ext uri="{FF2B5EF4-FFF2-40B4-BE49-F238E27FC236}">
                <a16:creationId xmlns:a16="http://schemas.microsoft.com/office/drawing/2014/main" id="{F664CE5D-0D4C-300F-464E-CAB3DCE63E8A}"/>
              </a:ext>
            </a:extLst>
          </p:cNvPr>
          <p:cNvPicPr>
            <a:picLocks noChangeAspect="1"/>
          </p:cNvPicPr>
          <p:nvPr/>
        </p:nvPicPr>
        <p:blipFill rotWithShape="1">
          <a:blip r:embed="rId4"/>
          <a:srcRect l="35948" t="21759" r="52380" b="56769"/>
          <a:stretch/>
        </p:blipFill>
        <p:spPr>
          <a:xfrm>
            <a:off x="4556076" y="6123645"/>
            <a:ext cx="669680" cy="669680"/>
          </a:xfrm>
          <a:prstGeom prst="rect">
            <a:avLst/>
          </a:prstGeom>
        </p:spPr>
      </p:pic>
      <p:pic>
        <p:nvPicPr>
          <p:cNvPr id="44" name="図 43">
            <a:extLst>
              <a:ext uri="{FF2B5EF4-FFF2-40B4-BE49-F238E27FC236}">
                <a16:creationId xmlns:a16="http://schemas.microsoft.com/office/drawing/2014/main" id="{435D9633-6839-199C-9C9F-F4780B1017CC}"/>
              </a:ext>
            </a:extLst>
          </p:cNvPr>
          <p:cNvPicPr>
            <a:picLocks noChangeAspect="1"/>
          </p:cNvPicPr>
          <p:nvPr/>
        </p:nvPicPr>
        <p:blipFill rotWithShape="1">
          <a:blip r:embed="rId5"/>
          <a:srcRect l="36052" t="21567" r="52224" b="57629"/>
          <a:stretch/>
        </p:blipFill>
        <p:spPr>
          <a:xfrm>
            <a:off x="5975592" y="6121220"/>
            <a:ext cx="669056" cy="645373"/>
          </a:xfrm>
          <a:prstGeom prst="rect">
            <a:avLst/>
          </a:prstGeom>
        </p:spPr>
      </p:pic>
      <p:pic>
        <p:nvPicPr>
          <p:cNvPr id="2" name="図 1">
            <a:extLst>
              <a:ext uri="{FF2B5EF4-FFF2-40B4-BE49-F238E27FC236}">
                <a16:creationId xmlns:a16="http://schemas.microsoft.com/office/drawing/2014/main" id="{7E2D5280-BBA6-7978-8579-6E19C3B083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2666" y="2552508"/>
            <a:ext cx="826965" cy="826965"/>
          </a:xfrm>
          <a:prstGeom prst="rect">
            <a:avLst/>
          </a:prstGeom>
        </p:spPr>
      </p:pic>
    </p:spTree>
    <p:extLst>
      <p:ext uri="{BB962C8B-B14F-4D97-AF65-F5344CB8AC3E}">
        <p14:creationId xmlns:p14="http://schemas.microsoft.com/office/powerpoint/2010/main" val="248887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FD8F-CD2D-4796-4139-E84E570F52E0}"/>
            </a:ext>
          </a:extLst>
        </p:cNvPr>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319762F7-C53C-DEE7-23E9-6CDE8CEA752D}"/>
              </a:ext>
            </a:extLst>
          </p:cNvPr>
          <p:cNvSpPr/>
          <p:nvPr/>
        </p:nvSpPr>
        <p:spPr>
          <a:xfrm>
            <a:off x="368687" y="921460"/>
            <a:ext cx="6542178" cy="1352496"/>
          </a:xfrm>
          <a:prstGeom prst="rect">
            <a:avLst/>
          </a:prstGeom>
          <a:solidFill>
            <a:srgbClr val="FDF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6554" rtl="0" eaLnBrk="1" fontAlgn="auto" latinLnBrk="0" hangingPunct="1">
              <a:lnSpc>
                <a:spcPct val="100000"/>
              </a:lnSpc>
              <a:spcBef>
                <a:spcPts val="0"/>
              </a:spcBef>
              <a:spcAft>
                <a:spcPts val="0"/>
              </a:spcAft>
              <a:buClrTx/>
              <a:buSzTx/>
              <a:buFontTx/>
              <a:buNone/>
              <a:tabLst/>
              <a:defRPr/>
            </a:pPr>
            <a:endParaRPr kumimoji="1" lang="ja-JP" altLang="en-US" sz="188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4" name="Group 6">
            <a:extLst>
              <a:ext uri="{FF2B5EF4-FFF2-40B4-BE49-F238E27FC236}">
                <a16:creationId xmlns:a16="http://schemas.microsoft.com/office/drawing/2014/main" id="{0134F317-B48F-7F10-84FD-BBE45E66F0D2}"/>
              </a:ext>
            </a:extLst>
          </p:cNvPr>
          <p:cNvGrpSpPr>
            <a:grpSpLocks/>
          </p:cNvGrpSpPr>
          <p:nvPr/>
        </p:nvGrpSpPr>
        <p:grpSpPr bwMode="auto">
          <a:xfrm rot="10800000">
            <a:off x="-254645" y="-295299"/>
            <a:ext cx="8414849" cy="525100"/>
            <a:chOff x="-397" y="16443"/>
            <a:chExt cx="12700" cy="794"/>
          </a:xfrm>
        </p:grpSpPr>
        <p:sp>
          <p:nvSpPr>
            <p:cNvPr id="55" name="AutoShape 7">
              <a:extLst>
                <a:ext uri="{FF2B5EF4-FFF2-40B4-BE49-F238E27FC236}">
                  <a16:creationId xmlns:a16="http://schemas.microsoft.com/office/drawing/2014/main" id="{BCABEE77-D90D-3D15-5CFD-874FA538CBCF}"/>
                </a:ext>
              </a:extLst>
            </p:cNvPr>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AutoShape 9">
              <a:extLst>
                <a:ext uri="{FF2B5EF4-FFF2-40B4-BE49-F238E27FC236}">
                  <a16:creationId xmlns:a16="http://schemas.microsoft.com/office/drawing/2014/main" id="{8FCF0393-D68C-1881-4E6B-88A8BAA48359}"/>
                </a:ext>
              </a:extLst>
            </p:cNvPr>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57" name="図 1">
            <a:extLst>
              <a:ext uri="{FF2B5EF4-FFF2-40B4-BE49-F238E27FC236}">
                <a16:creationId xmlns:a16="http://schemas.microsoft.com/office/drawing/2014/main" id="{3B01034A-9F42-1A03-2A6C-E405C8455000}"/>
              </a:ext>
            </a:extLst>
          </p:cNvPr>
          <p:cNvPicPr>
            <a:picLocks noChangeAspect="1" noChangeArrowheads="1"/>
          </p:cNvPicPr>
          <p:nvPr/>
        </p:nvPicPr>
        <p:blipFill>
          <a:blip r:embed="rId3" cstate="print"/>
          <a:srcRect/>
          <a:stretch>
            <a:fillRect/>
          </a:stretch>
        </p:blipFill>
        <p:spPr bwMode="auto">
          <a:xfrm>
            <a:off x="430470" y="-137116"/>
            <a:ext cx="525099" cy="376017"/>
          </a:xfrm>
          <a:prstGeom prst="rect">
            <a:avLst/>
          </a:prstGeom>
          <a:noFill/>
          <a:ln w="9525">
            <a:noFill/>
            <a:miter lim="800000"/>
            <a:headEnd/>
            <a:tailEnd/>
          </a:ln>
        </p:spPr>
      </p:pic>
      <p:sp>
        <p:nvSpPr>
          <p:cNvPr id="28" name="正方形/長方形 27">
            <a:extLst>
              <a:ext uri="{FF2B5EF4-FFF2-40B4-BE49-F238E27FC236}">
                <a16:creationId xmlns:a16="http://schemas.microsoft.com/office/drawing/2014/main" id="{28BBB863-1CC0-BBBB-0000-DB459F1214E9}"/>
              </a:ext>
            </a:extLst>
          </p:cNvPr>
          <p:cNvSpPr/>
          <p:nvPr/>
        </p:nvSpPr>
        <p:spPr>
          <a:xfrm>
            <a:off x="241979" y="7867583"/>
            <a:ext cx="6696000" cy="993862"/>
          </a:xfrm>
          <a:prstGeom prst="rect">
            <a:avLst/>
          </a:prstGeom>
        </p:spPr>
        <p:txBody>
          <a:bodyPr wrap="square">
            <a:spAutoFit/>
          </a:bodyPr>
          <a:lstStyle/>
          <a:p>
            <a:pPr marL="216000" marR="0" lvl="0" indent="-18000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既卒者が卒業後少なくとも</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３年間は「新卒枠」に応募</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できるようにすることや、できる限り</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上限年齢を設けない</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ように努めること。</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16000" marR="0" lvl="0" indent="-180000" algn="l" defTabSz="956554" rtl="0" eaLnBrk="1" fontAlgn="auto" latinLnBrk="0" hangingPunct="1">
              <a:lnSpc>
                <a:spcPct val="110000"/>
              </a:lnSpc>
              <a:spcBef>
                <a:spcPts val="800"/>
              </a:spcBef>
              <a:spcAft>
                <a:spcPts val="0"/>
              </a:spcAft>
              <a:buClrTx/>
              <a:buSzTx/>
              <a:buFont typeface="Wingdings" panose="05000000000000000000" pitchFamily="2" charset="2"/>
              <a:buChar char="n"/>
              <a:tabLst/>
              <a:defRPr/>
            </a:pP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通年採用</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秋季採用</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の導入等の個々の事情に配慮した柔軟な対応を積極的に検討するよう努めること。</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79FAB26E-CE2D-6B06-94B6-0C8138CAB585}"/>
              </a:ext>
            </a:extLst>
          </p:cNvPr>
          <p:cNvSpPr txBox="1"/>
          <p:nvPr/>
        </p:nvSpPr>
        <p:spPr>
          <a:xfrm>
            <a:off x="6688123" y="10255529"/>
            <a:ext cx="449162" cy="236860"/>
          </a:xfrm>
          <a:prstGeom prst="rect">
            <a:avLst/>
          </a:prstGeom>
          <a:noFill/>
        </p:spPr>
        <p:txBody>
          <a:bodyPr wrap="none" rtlCol="0">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en-US" altLang="ja-JP" sz="939"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LL</a:t>
            </a:r>
            <a:r>
              <a:rPr kumimoji="1" lang="ja-JP" altLang="en-US" sz="939"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需</a:t>
            </a:r>
          </a:p>
        </p:txBody>
      </p:sp>
      <p:sp>
        <p:nvSpPr>
          <p:cNvPr id="60" name="正方形/長方形 59">
            <a:extLst>
              <a:ext uri="{FF2B5EF4-FFF2-40B4-BE49-F238E27FC236}">
                <a16:creationId xmlns:a16="http://schemas.microsoft.com/office/drawing/2014/main" id="{3E821929-E198-394B-3C5F-9E8C48D5B905}"/>
              </a:ext>
            </a:extLst>
          </p:cNvPr>
          <p:cNvSpPr/>
          <p:nvPr/>
        </p:nvSpPr>
        <p:spPr>
          <a:xfrm>
            <a:off x="304579" y="4303152"/>
            <a:ext cx="6696000" cy="491801"/>
          </a:xfrm>
          <a:prstGeom prst="rect">
            <a:avLst/>
          </a:prstGeom>
        </p:spPr>
        <p:txBody>
          <a:bodyPr wrap="square">
            <a:spAutoFit/>
          </a:bodyPr>
          <a:lstStyle/>
          <a:p>
            <a:pPr marL="216000" marR="0" lvl="0" indent="-180975" algn="l" defTabSz="956554" rtl="0" eaLnBrk="1" fontAlgn="auto" latinLnBrk="0" hangingPunct="1">
              <a:lnSpc>
                <a:spcPct val="110000"/>
              </a:lnSpc>
              <a:spcBef>
                <a:spcPts val="0"/>
              </a:spcBef>
              <a:spcAft>
                <a:spcPts val="0"/>
              </a:spcAft>
              <a:buClrTx/>
              <a:buSzTx/>
              <a:buFont typeface="Wingdings" panose="05000000000000000000" pitchFamily="2" charset="2"/>
              <a:buChar char="n"/>
              <a:tabLst/>
              <a:defRPr/>
            </a:pP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ホームページでの公表などで、</a:t>
            </a:r>
            <a:r>
              <a:rPr kumimoji="1" lang="ja-JP" altLang="en-US" sz="118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青少年雇用情報の全ての項目について情報提供することが望ましい</a:t>
            </a:r>
            <a:r>
              <a:rPr kumimoji="1" lang="ja-JP" altLang="en-US"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a:t>
            </a:r>
          </a:p>
        </p:txBody>
      </p:sp>
      <p:sp>
        <p:nvSpPr>
          <p:cNvPr id="71" name="テキスト ボックス 70">
            <a:extLst>
              <a:ext uri="{FF2B5EF4-FFF2-40B4-BE49-F238E27FC236}">
                <a16:creationId xmlns:a16="http://schemas.microsoft.com/office/drawing/2014/main" id="{E39ED0F1-D469-E627-7DAF-4E45AEE81C54}"/>
              </a:ext>
            </a:extLst>
          </p:cNvPr>
          <p:cNvSpPr txBox="1"/>
          <p:nvPr/>
        </p:nvSpPr>
        <p:spPr>
          <a:xfrm>
            <a:off x="2600571" y="10211214"/>
            <a:ext cx="2551649" cy="283897"/>
          </a:xfrm>
          <a:prstGeom prst="rect">
            <a:avLst/>
          </a:prstGeom>
          <a:noFill/>
          <a:ln>
            <a:solidFill>
              <a:schemeClr val="bg1">
                <a:alpha val="0"/>
              </a:schemeClr>
            </a:solidFill>
          </a:ln>
        </p:spPr>
        <p:txBody>
          <a:bodyPr wrap="square" lIns="92302" tIns="46151" rIns="92302" bIns="46151" rtlCol="0">
            <a:spAutoFit/>
          </a:bodyPr>
          <a:lstStyle/>
          <a:p>
            <a:pPr marL="0" marR="0" lvl="0" indent="0" algn="l" defTabSz="868268" rtl="0" eaLnBrk="1" fontAlgn="auto" latinLnBrk="0" hangingPunct="1">
              <a:lnSpc>
                <a:spcPct val="100000"/>
              </a:lnSpc>
              <a:spcBef>
                <a:spcPts val="0"/>
              </a:spcBef>
              <a:spcAft>
                <a:spcPts val="0"/>
              </a:spcAft>
              <a:buClrTx/>
              <a:buSzTx/>
              <a:buFontTx/>
              <a:buNone/>
              <a:tabLst/>
              <a:defRPr/>
            </a:pPr>
            <a:r>
              <a:rPr kumimoji="1" lang="ja-JP" altLang="en-US" sz="1239"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3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厚生労働省・都道府県労働局</a:t>
            </a:r>
          </a:p>
        </p:txBody>
      </p:sp>
      <p:pic>
        <p:nvPicPr>
          <p:cNvPr id="72" name="図 71" descr="マーク最小.jpg">
            <a:extLst>
              <a:ext uri="{FF2B5EF4-FFF2-40B4-BE49-F238E27FC236}">
                <a16:creationId xmlns:a16="http://schemas.microsoft.com/office/drawing/2014/main" id="{F6E42FAE-607F-B007-531F-814FF700F6A6}"/>
              </a:ext>
            </a:extLst>
          </p:cNvPr>
          <p:cNvPicPr>
            <a:picLocks noChangeAspect="1"/>
          </p:cNvPicPr>
          <p:nvPr/>
        </p:nvPicPr>
        <p:blipFill>
          <a:blip r:embed="rId4" cstate="print"/>
          <a:stretch>
            <a:fillRect/>
          </a:stretch>
        </p:blipFill>
        <p:spPr>
          <a:xfrm>
            <a:off x="2496028" y="10196838"/>
            <a:ext cx="246084" cy="246084"/>
          </a:xfrm>
          <a:prstGeom prst="rect">
            <a:avLst/>
          </a:prstGeom>
        </p:spPr>
      </p:pic>
      <p:grpSp>
        <p:nvGrpSpPr>
          <p:cNvPr id="39" name="Group 6">
            <a:extLst>
              <a:ext uri="{FF2B5EF4-FFF2-40B4-BE49-F238E27FC236}">
                <a16:creationId xmlns:a16="http://schemas.microsoft.com/office/drawing/2014/main" id="{5EDCF087-D0A4-F25F-FD72-CB574FCB344D}"/>
              </a:ext>
            </a:extLst>
          </p:cNvPr>
          <p:cNvGrpSpPr>
            <a:grpSpLocks/>
          </p:cNvGrpSpPr>
          <p:nvPr/>
        </p:nvGrpSpPr>
        <p:grpSpPr bwMode="auto">
          <a:xfrm>
            <a:off x="-982862" y="10042163"/>
            <a:ext cx="8414849" cy="525100"/>
            <a:chOff x="-397" y="16443"/>
            <a:chExt cx="12700" cy="794"/>
          </a:xfrm>
        </p:grpSpPr>
        <p:sp>
          <p:nvSpPr>
            <p:cNvPr id="41" name="AutoShape 7">
              <a:extLst>
                <a:ext uri="{FF2B5EF4-FFF2-40B4-BE49-F238E27FC236}">
                  <a16:creationId xmlns:a16="http://schemas.microsoft.com/office/drawing/2014/main" id="{03C3EAB6-0C68-704C-2A8E-5C922C5F5276}"/>
                </a:ext>
              </a:extLst>
            </p:cNvPr>
            <p:cNvSpPr>
              <a:spLocks noChangeArrowheads="1"/>
            </p:cNvSpPr>
            <p:nvPr/>
          </p:nvSpPr>
          <p:spPr bwMode="auto">
            <a:xfrm>
              <a:off x="-397" y="16443"/>
              <a:ext cx="10885"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 name="AutoShape 9">
              <a:extLst>
                <a:ext uri="{FF2B5EF4-FFF2-40B4-BE49-F238E27FC236}">
                  <a16:creationId xmlns:a16="http://schemas.microsoft.com/office/drawing/2014/main" id="{5757B6DA-F4E5-C634-9309-1D2A68826AF9}"/>
                </a:ext>
              </a:extLst>
            </p:cNvPr>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7523" tIns="9276" rIns="77523" bIns="9276" numCol="1" anchor="t" anchorCtr="0" compatLnSpc="1">
              <a:prstTxWarp prst="textNoShape">
                <a:avLst/>
              </a:prstTxWarp>
            </a:bodyPr>
            <a:lstStyle/>
            <a:p>
              <a:pPr marL="0" marR="0" lvl="0" indent="0" algn="l" defTabSz="956554" rtl="0" eaLnBrk="1" fontAlgn="auto" latinLnBrk="0" hangingPunct="1">
                <a:lnSpc>
                  <a:spcPct val="100000"/>
                </a:lnSpc>
                <a:spcBef>
                  <a:spcPts val="0"/>
                </a:spcBef>
                <a:spcAft>
                  <a:spcPts val="0"/>
                </a:spcAft>
                <a:buClrTx/>
                <a:buSzTx/>
                <a:buFontTx/>
                <a:buNone/>
                <a:tabLst/>
                <a:defRPr/>
              </a:pPr>
              <a:endParaRPr kumimoji="1" lang="ja-JP" altLang="en-US" sz="196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52" name="図 1">
            <a:extLst>
              <a:ext uri="{FF2B5EF4-FFF2-40B4-BE49-F238E27FC236}">
                <a16:creationId xmlns:a16="http://schemas.microsoft.com/office/drawing/2014/main" id="{0F5AE1F8-FE5F-1527-56D8-FF97C2EF94A9}"/>
              </a:ext>
            </a:extLst>
          </p:cNvPr>
          <p:cNvPicPr>
            <a:picLocks noChangeAspect="1" noChangeArrowheads="1"/>
          </p:cNvPicPr>
          <p:nvPr/>
        </p:nvPicPr>
        <p:blipFill>
          <a:blip r:embed="rId3" cstate="print"/>
          <a:srcRect/>
          <a:stretch>
            <a:fillRect/>
          </a:stretch>
        </p:blipFill>
        <p:spPr bwMode="auto">
          <a:xfrm rot="10800000">
            <a:off x="6207116" y="10035804"/>
            <a:ext cx="525099" cy="376017"/>
          </a:xfrm>
          <a:prstGeom prst="rect">
            <a:avLst/>
          </a:prstGeom>
          <a:noFill/>
          <a:ln w="9525">
            <a:noFill/>
            <a:miter lim="800000"/>
            <a:headEnd/>
            <a:tailEnd/>
          </a:ln>
        </p:spPr>
      </p:pic>
      <p:sp>
        <p:nvSpPr>
          <p:cNvPr id="45" name="正方形/長方形 44">
            <a:extLst>
              <a:ext uri="{FF2B5EF4-FFF2-40B4-BE49-F238E27FC236}">
                <a16:creationId xmlns:a16="http://schemas.microsoft.com/office/drawing/2014/main" id="{7A2DB08E-FBA0-A21B-386E-1A6D6857E651}"/>
              </a:ext>
            </a:extLst>
          </p:cNvPr>
          <p:cNvSpPr/>
          <p:nvPr/>
        </p:nvSpPr>
        <p:spPr>
          <a:xfrm>
            <a:off x="460921" y="4786700"/>
            <a:ext cx="5348107" cy="2321387"/>
          </a:xfrm>
          <a:prstGeom prst="rect">
            <a:avLst/>
          </a:prstGeom>
          <a:solidFill>
            <a:srgbClr val="E4E2ED"/>
          </a:solidFill>
          <a:ln w="12700">
            <a:noFill/>
          </a:ln>
        </p:spPr>
        <p:txBody>
          <a:bodyPr wrap="square" lIns="72000" tIns="72000" rIns="72000" bIns="72000">
            <a:spAutoFit/>
          </a:bodyPr>
          <a:lstStyle/>
          <a:p>
            <a:pPr marL="0" marR="0" lvl="0" indent="0" algn="l" defTabSz="956554"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40" normalizeH="0" baseline="0" noProof="0">
                <a:ln>
                  <a:noFill/>
                </a:ln>
                <a:solidFill>
                  <a:srgbClr val="CC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青少年雇用情報とは</a:t>
            </a:r>
            <a:endParaRPr kumimoji="1" lang="en-US" altLang="ja-JP" sz="1400" b="1" i="0" u="none" strike="noStrike" kern="1200" cap="none" spc="40" normalizeH="0" baseline="0" noProof="0">
              <a:ln>
                <a:noFill/>
              </a:ln>
              <a:solidFill>
                <a:srgbClr val="CC33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56554" rtl="0" eaLnBrk="1" fontAlgn="auto" latinLnBrk="0" hangingPunct="1">
              <a:lnSpc>
                <a:spcPct val="110000"/>
              </a:lnSpc>
              <a:spcBef>
                <a:spcPts val="600"/>
              </a:spcBef>
              <a:spcAft>
                <a:spcPts val="0"/>
              </a:spcAft>
              <a:buClrTx/>
              <a:buSzTx/>
              <a:buFontTx/>
              <a:buNone/>
              <a:tabLst/>
              <a:defRPr/>
            </a:pP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若者雇用促進法により、事業主は、応募者などに対して、</a:t>
            </a:r>
            <a:r>
              <a:rPr kumimoji="1" lang="ja-JP" altLang="en-US" sz="110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平均勤続年数や研修の有無と内容といった就労実態等の職場情報を提供する仕組み</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があります。</a:t>
            </a:r>
            <a:endPar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職場情報は、新卒者の募集を行う企業に対し、企業規模を問わず、</a:t>
            </a:r>
            <a:b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(ⅰ) </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幅広い情報提供を努力義務</a:t>
            </a:r>
            <a:b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(ⅱ) </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応募者等から求めがあった場合は、以下の３類型（ア～ウ）ごとに</a:t>
            </a:r>
            <a:b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１つ以上の情報提供を義務</a:t>
            </a:r>
            <a:b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としています。</a:t>
            </a:r>
          </a:p>
          <a:p>
            <a:pPr marL="1165225" marR="0" lvl="0" indent="-1165225"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募集・採用に関する状況</a:t>
            </a:r>
            <a:endPar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165225" marR="0" lvl="0" indent="-1165225"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職業能力の開発・向上に関する状況</a:t>
            </a:r>
            <a:endPar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165225" marR="0" lvl="0" indent="-1165225"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ウ</a:t>
            </a:r>
            <a:r>
              <a:rPr kumimoji="1" lang="en-US" altLang="ja-JP"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企業における雇用管理に関する状況</a:t>
            </a:r>
          </a:p>
        </p:txBody>
      </p:sp>
      <p:sp>
        <p:nvSpPr>
          <p:cNvPr id="58" name="正方形/長方形 57">
            <a:extLst>
              <a:ext uri="{FF2B5EF4-FFF2-40B4-BE49-F238E27FC236}">
                <a16:creationId xmlns:a16="http://schemas.microsoft.com/office/drawing/2014/main" id="{DBD15F47-B091-C75A-2A29-BD20795F7EAE}"/>
              </a:ext>
            </a:extLst>
          </p:cNvPr>
          <p:cNvSpPr/>
          <p:nvPr/>
        </p:nvSpPr>
        <p:spPr>
          <a:xfrm>
            <a:off x="251695" y="1826520"/>
            <a:ext cx="6696000" cy="491801"/>
          </a:xfrm>
          <a:prstGeom prst="rect">
            <a:avLst/>
          </a:prstGeom>
          <a:noFill/>
        </p:spPr>
        <p:txBody>
          <a:bodyPr wrap="square">
            <a:spAutoFit/>
          </a:bodyPr>
          <a:lstStyle/>
          <a:p>
            <a:pPr marL="207450" marR="0" lvl="0" indent="-171450" algn="l" defTabSz="956554" rtl="0" eaLnBrk="1" fontAlgn="auto" latinLnBrk="0" hangingPunct="1">
              <a:lnSpc>
                <a:spcPct val="110000"/>
              </a:lnSpc>
              <a:spcBef>
                <a:spcPts val="600"/>
              </a:spcBef>
              <a:spcAft>
                <a:spcPts val="0"/>
              </a:spcAft>
              <a:buClrTx/>
              <a:buSzTx/>
              <a:buFont typeface="Wingdings" panose="05000000000000000000" pitchFamily="2" charset="2"/>
              <a:buChar char="n"/>
              <a:tabLst/>
              <a:defRPr/>
            </a:pPr>
            <a:r>
              <a:rPr kumimoji="1" lang="ja-JP" altLang="en-US" sz="118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雇用する労働者が</a:t>
            </a:r>
            <a:r>
              <a:rPr kumimoji="1" lang="ja-JP" altLang="en-US" sz="118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就職活動中の学生やインターンシップを行っている者等に対する言動</a:t>
            </a:r>
            <a:r>
              <a:rPr kumimoji="1" lang="ja-JP" altLang="en-US" sz="118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a:t>
            </a:r>
            <a:r>
              <a:rPr kumimoji="1" lang="ja-JP" altLang="en-US" sz="118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必要な注意を払うよう</a:t>
            </a:r>
            <a:r>
              <a:rPr kumimoji="1" lang="ja-JP" altLang="en-US" sz="1180" b="1"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配慮するように</a:t>
            </a:r>
            <a:r>
              <a:rPr kumimoji="1" lang="ja-JP" altLang="en-US" sz="1180" b="1" i="0" u="none" strike="noStrike" kern="1200" cap="none" spc="40"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努めることが望ましい</a:t>
            </a:r>
            <a:r>
              <a:rPr kumimoji="1" lang="ja-JP" altLang="en-US" sz="118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18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a:extLst>
              <a:ext uri="{FF2B5EF4-FFF2-40B4-BE49-F238E27FC236}">
                <a16:creationId xmlns:a16="http://schemas.microsoft.com/office/drawing/2014/main" id="{0E427F37-DADD-868E-2467-C593F2EAA34F}"/>
              </a:ext>
            </a:extLst>
          </p:cNvPr>
          <p:cNvSpPr/>
          <p:nvPr/>
        </p:nvSpPr>
        <p:spPr>
          <a:xfrm>
            <a:off x="431134" y="2368447"/>
            <a:ext cx="5407680" cy="1262635"/>
          </a:xfrm>
          <a:prstGeom prst="rect">
            <a:avLst/>
          </a:prstGeom>
          <a:solidFill>
            <a:srgbClr val="E4E2ED"/>
          </a:solidFill>
          <a:ln w="12700">
            <a:noFill/>
          </a:ln>
        </p:spPr>
        <p:txBody>
          <a:bodyPr wrap="square" lIns="72000" tIns="72000" rIns="72000" bIns="72000">
            <a:spAutoFit/>
          </a:bodyPr>
          <a:lstStyle/>
          <a:p>
            <a:pPr marL="72000" marR="0" lvl="0" indent="0"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特に就職活動中の学生に対するセクシュアルハラスメント等は、正式な採用活動のみならず、</a:t>
            </a:r>
            <a:r>
              <a:rPr kumimoji="1" lang="en-US" altLang="ja-JP"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OB</a:t>
            </a:r>
            <a:r>
              <a:rPr kumimoji="1" lang="ja-JP" altLang="en-US"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OG</a:t>
            </a:r>
            <a:r>
              <a:rPr kumimoji="1" lang="ja-JP" altLang="en-US"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訪問等の場でも問題化</a:t>
            </a: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しています。</a:t>
            </a:r>
          </a:p>
          <a:p>
            <a:pPr marL="72000" marR="0" lvl="0" indent="0" algn="l" defTabSz="956554"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企業としての責任を自覚し、</a:t>
            </a:r>
            <a:r>
              <a:rPr kumimoji="1" lang="en-US" altLang="ja-JP"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OB</a:t>
            </a: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OG</a:t>
            </a: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訪問等の際も含めて、セクシュアルハラスメント等は行ってはならないものであり</a:t>
            </a:r>
            <a:r>
              <a:rPr kumimoji="1" lang="ja-JP" altLang="en-US"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厳正な対応を行う旨などを、研修などを実施し社員に対して周知徹底</a:t>
            </a: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すること、</a:t>
            </a:r>
            <a:r>
              <a:rPr kumimoji="1" lang="en-US" altLang="ja-JP"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OB</a:t>
            </a:r>
            <a:r>
              <a:rPr kumimoji="1" lang="ja-JP" altLang="en-US"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OG</a:t>
            </a:r>
            <a:r>
              <a:rPr kumimoji="1" lang="ja-JP" altLang="en-US" sz="1100" b="1"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訪問等を含めて学生と接する際のルールをあらかじめ定めること</a:t>
            </a:r>
            <a:r>
              <a:rPr kumimoji="1" lang="ja-JP" altLang="en-US"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等により、未然の防止に努めましょう。</a:t>
            </a:r>
            <a:endParaRPr kumimoji="1" lang="en-US" altLang="ja-JP" sz="1100" b="0" i="0" u="none" strike="noStrike" kern="1200" cap="none" spc="2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正方形/長方形 83">
            <a:extLst>
              <a:ext uri="{FF2B5EF4-FFF2-40B4-BE49-F238E27FC236}">
                <a16:creationId xmlns:a16="http://schemas.microsoft.com/office/drawing/2014/main" id="{3033A794-D3AB-68D8-4F20-B4B534896A62}"/>
              </a:ext>
            </a:extLst>
          </p:cNvPr>
          <p:cNvSpPr/>
          <p:nvPr/>
        </p:nvSpPr>
        <p:spPr>
          <a:xfrm>
            <a:off x="5805896" y="4888957"/>
            <a:ext cx="1454547" cy="246221"/>
          </a:xfrm>
          <a:prstGeom prst="rect">
            <a:avLst/>
          </a:prstGeom>
          <a:noFill/>
          <a:ln w="12700">
            <a:noFill/>
          </a:ln>
        </p:spPr>
        <p:txBody>
          <a:bodyPr wrap="squar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青少年雇用情報</a:t>
            </a: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の詳細</a:t>
            </a:r>
            <a:endParaRPr kumimoji="1" lang="en-US" altLang="ja-JP"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正方形/長方形 85">
            <a:extLst>
              <a:ext uri="{FF2B5EF4-FFF2-40B4-BE49-F238E27FC236}">
                <a16:creationId xmlns:a16="http://schemas.microsoft.com/office/drawing/2014/main" id="{0286B864-7C30-7DBE-648E-D76DCE773580}"/>
              </a:ext>
            </a:extLst>
          </p:cNvPr>
          <p:cNvSpPr/>
          <p:nvPr/>
        </p:nvSpPr>
        <p:spPr>
          <a:xfrm>
            <a:off x="5257665" y="8600295"/>
            <a:ext cx="1739108" cy="246221"/>
          </a:xfrm>
          <a:prstGeom prst="rect">
            <a:avLst/>
          </a:prstGeom>
          <a:noFill/>
          <a:ln w="12700">
            <a:noFill/>
          </a:ln>
        </p:spPr>
        <p:txBody>
          <a:bodyPr wrap="square">
            <a:spAutoFit/>
          </a:bodyPr>
          <a:lstStyle/>
          <a:p>
            <a:pPr marL="88900" marR="0" lvl="0" indent="-8890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通年採用・秋季採用の詳細</a:t>
            </a:r>
            <a:endParaRPr kumimoji="1" lang="en-US" altLang="ja-JP"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a:extLst>
              <a:ext uri="{FF2B5EF4-FFF2-40B4-BE49-F238E27FC236}">
                <a16:creationId xmlns:a16="http://schemas.microsoft.com/office/drawing/2014/main" id="{15E90EE5-6A31-53E6-32B4-1E57B889C293}"/>
              </a:ext>
            </a:extLst>
          </p:cNvPr>
          <p:cNvSpPr/>
          <p:nvPr/>
        </p:nvSpPr>
        <p:spPr>
          <a:xfrm>
            <a:off x="3750839" y="8595587"/>
            <a:ext cx="1390695" cy="254887"/>
          </a:xfrm>
          <a:prstGeom prst="rect">
            <a:avLst/>
          </a:prstGeom>
          <a:noFill/>
          <a:ln w="12700">
            <a:noFill/>
          </a:ln>
        </p:spPr>
        <p:txBody>
          <a:bodyPr wrap="squar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既卒者の応募の詳細</a:t>
            </a:r>
            <a:endParaRPr kumimoji="1" lang="en-US" altLang="ja-JP"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Text Box 5">
            <a:extLst>
              <a:ext uri="{FF2B5EF4-FFF2-40B4-BE49-F238E27FC236}">
                <a16:creationId xmlns:a16="http://schemas.microsoft.com/office/drawing/2014/main" id="{18F73B35-9A0C-9F2C-DF91-8DADF7A8D0FE}"/>
              </a:ext>
            </a:extLst>
          </p:cNvPr>
          <p:cNvSpPr txBox="1">
            <a:spLocks noChangeArrowheads="1"/>
          </p:cNvSpPr>
          <p:nvPr/>
        </p:nvSpPr>
        <p:spPr bwMode="auto">
          <a:xfrm>
            <a:off x="2872306" y="9610363"/>
            <a:ext cx="3444384" cy="4318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967" tIns="41984" rIns="83967" bIns="41984" numCol="1" anchor="t" anchorCtr="0" compatLnSpc="1">
            <a:prstTxWarp prst="textNoShape">
              <a:avLst/>
            </a:prstTxWarp>
          </a:bodyPr>
          <a:lstStyle/>
          <a:p>
            <a:pPr marL="0" marR="0" lvl="0" indent="0" algn="ctr" defTabSz="956554" rtl="0" eaLnBrk="1" fontAlgn="auto" latinLnBrk="0" hangingPunct="1">
              <a:lnSpc>
                <a:spcPct val="100000"/>
              </a:lnSpc>
              <a:spcBef>
                <a:spcPts val="0"/>
              </a:spcBef>
              <a:spcAft>
                <a:spcPts val="12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ＭＳ ゴシック"/>
              </a:rPr>
              <a:t>都道府県労働局　ハローワーク</a:t>
            </a:r>
            <a:endParaRPr kumimoji="1" 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ＭＳ ゴシック"/>
            </a:endParaRPr>
          </a:p>
        </p:txBody>
      </p:sp>
      <p:sp>
        <p:nvSpPr>
          <p:cNvPr id="48" name="角丸四角形 47">
            <a:extLst>
              <a:ext uri="{FF2B5EF4-FFF2-40B4-BE49-F238E27FC236}">
                <a16:creationId xmlns:a16="http://schemas.microsoft.com/office/drawing/2014/main" id="{8E483929-55BC-E259-1D65-60C2FAE01EEB}"/>
              </a:ext>
            </a:extLst>
          </p:cNvPr>
          <p:cNvSpPr/>
          <p:nvPr/>
        </p:nvSpPr>
        <p:spPr>
          <a:xfrm>
            <a:off x="202251" y="357591"/>
            <a:ext cx="6840000" cy="540000"/>
          </a:xfrm>
          <a:prstGeom prst="roundRect">
            <a:avLst/>
          </a:prstGeom>
          <a:solidFill>
            <a:srgbClr val="66BA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883"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t>
            </a:r>
          </a:p>
        </p:txBody>
      </p:sp>
      <p:graphicFrame>
        <p:nvGraphicFramePr>
          <p:cNvPr id="50" name="表 49">
            <a:extLst>
              <a:ext uri="{FF2B5EF4-FFF2-40B4-BE49-F238E27FC236}">
                <a16:creationId xmlns:a16="http://schemas.microsoft.com/office/drawing/2014/main" id="{9AE899A3-2462-2041-ADBC-A3E3DBB6D4DF}"/>
              </a:ext>
            </a:extLst>
          </p:cNvPr>
          <p:cNvGraphicFramePr>
            <a:graphicFrameLocks noGrp="1"/>
          </p:cNvGraphicFramePr>
          <p:nvPr>
            <p:extLst>
              <p:ext uri="{D42A27DB-BD31-4B8C-83A1-F6EECF244321}">
                <p14:modId xmlns:p14="http://schemas.microsoft.com/office/powerpoint/2010/main" val="1425352200"/>
              </p:ext>
            </p:extLst>
          </p:nvPr>
        </p:nvGraphicFramePr>
        <p:xfrm>
          <a:off x="202251" y="393591"/>
          <a:ext cx="6840000" cy="46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8410665"/>
                    </a:ext>
                  </a:extLst>
                </a:gridCol>
                <a:gridCol w="6300000">
                  <a:extLst>
                    <a:ext uri="{9D8B030D-6E8A-4147-A177-3AD203B41FA5}">
                      <a16:colId xmlns:a16="http://schemas.microsoft.com/office/drawing/2014/main" val="2635533015"/>
                    </a:ext>
                  </a:extLst>
                </a:gridCol>
              </a:tblGrid>
              <a:tr h="468000">
                <a:tc>
                  <a:txBody>
                    <a:bodyPr/>
                    <a:lstStyle/>
                    <a:p>
                      <a:pPr algn="ctr"/>
                      <a:r>
                        <a:rPr kumimoji="1" lang="ja-JP" altLang="en-US" sz="2800">
                          <a:solidFill>
                            <a:schemeClr val="bg1"/>
                          </a:solidFill>
                          <a:latin typeface="メイリオ" panose="020B0604030504040204" pitchFamily="50" charset="-128"/>
                          <a:ea typeface="メイリオ" panose="020B0604030504040204" pitchFamily="50" charset="-128"/>
                        </a:rPr>
                        <a:t>３</a:t>
                      </a:r>
                    </a:p>
                  </a:txBody>
                  <a:tcPr marL="0" marR="0" marT="36000" marB="0" anchor="b">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lang="ja-JP" altLang="en-US"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就活生などに対するハラスメントにも注意してください</a:t>
                      </a:r>
                      <a:endParaRPr lang="en-US" altLang="ja-JP"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0" marT="7200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9077623"/>
                  </a:ext>
                </a:extLst>
              </a:tr>
            </a:tbl>
          </a:graphicData>
        </a:graphic>
      </p:graphicFrame>
      <p:sp>
        <p:nvSpPr>
          <p:cNvPr id="79" name="正方形/長方形 78">
            <a:extLst>
              <a:ext uri="{FF2B5EF4-FFF2-40B4-BE49-F238E27FC236}">
                <a16:creationId xmlns:a16="http://schemas.microsoft.com/office/drawing/2014/main" id="{705E0283-04E0-AF3E-C52C-CDC1CD0939CF}"/>
              </a:ext>
            </a:extLst>
          </p:cNvPr>
          <p:cNvSpPr/>
          <p:nvPr/>
        </p:nvSpPr>
        <p:spPr>
          <a:xfrm>
            <a:off x="5850481" y="2386911"/>
            <a:ext cx="1326438" cy="246221"/>
          </a:xfrm>
          <a:prstGeom prst="rect">
            <a:avLst/>
          </a:prstGeom>
        </p:spPr>
        <p:txBody>
          <a:bodyPr wrap="squar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ハラスメントの詳細</a:t>
            </a:r>
            <a:endParaRPr kumimoji="1" lang="en-US" altLang="ja-JP" sz="100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a:extLst>
              <a:ext uri="{FF2B5EF4-FFF2-40B4-BE49-F238E27FC236}">
                <a16:creationId xmlns:a16="http://schemas.microsoft.com/office/drawing/2014/main" id="{0F921B93-1EC7-20C5-DFD6-BDCF7C8400D3}"/>
              </a:ext>
            </a:extLst>
          </p:cNvPr>
          <p:cNvSpPr/>
          <p:nvPr/>
        </p:nvSpPr>
        <p:spPr>
          <a:xfrm>
            <a:off x="241979" y="3733234"/>
            <a:ext cx="6840000" cy="540000"/>
          </a:xfrm>
          <a:prstGeom prst="roundRect">
            <a:avLst/>
          </a:prstGeom>
          <a:solidFill>
            <a:srgbClr val="66BA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883"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t>
            </a:r>
          </a:p>
        </p:txBody>
      </p:sp>
      <p:graphicFrame>
        <p:nvGraphicFramePr>
          <p:cNvPr id="92" name="表 91">
            <a:extLst>
              <a:ext uri="{FF2B5EF4-FFF2-40B4-BE49-F238E27FC236}">
                <a16:creationId xmlns:a16="http://schemas.microsoft.com/office/drawing/2014/main" id="{B20C259E-E860-6DD9-E8DE-FA10B77EFED4}"/>
              </a:ext>
            </a:extLst>
          </p:cNvPr>
          <p:cNvGraphicFramePr>
            <a:graphicFrameLocks noGrp="1"/>
          </p:cNvGraphicFramePr>
          <p:nvPr>
            <p:extLst>
              <p:ext uri="{D42A27DB-BD31-4B8C-83A1-F6EECF244321}">
                <p14:modId xmlns:p14="http://schemas.microsoft.com/office/powerpoint/2010/main" val="1702107093"/>
              </p:ext>
            </p:extLst>
          </p:nvPr>
        </p:nvGraphicFramePr>
        <p:xfrm>
          <a:off x="241979" y="3769234"/>
          <a:ext cx="6840000" cy="46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8410665"/>
                    </a:ext>
                  </a:extLst>
                </a:gridCol>
                <a:gridCol w="6300000">
                  <a:extLst>
                    <a:ext uri="{9D8B030D-6E8A-4147-A177-3AD203B41FA5}">
                      <a16:colId xmlns:a16="http://schemas.microsoft.com/office/drawing/2014/main" val="2635533015"/>
                    </a:ext>
                  </a:extLst>
                </a:gridCol>
              </a:tblGrid>
              <a:tr h="468000">
                <a:tc>
                  <a:txBody>
                    <a:bodyPr/>
                    <a:lstStyle/>
                    <a:p>
                      <a:pPr algn="ctr"/>
                      <a:r>
                        <a:rPr kumimoji="1" lang="ja-JP" altLang="en-US" sz="2800">
                          <a:solidFill>
                            <a:schemeClr val="bg1"/>
                          </a:solidFill>
                          <a:latin typeface="メイリオ" panose="020B0604030504040204" pitchFamily="50" charset="-128"/>
                          <a:ea typeface="メイリオ" panose="020B0604030504040204" pitchFamily="50" charset="-128"/>
                        </a:rPr>
                        <a:t>４</a:t>
                      </a:r>
                    </a:p>
                  </a:txBody>
                  <a:tcPr marL="0" marR="0" marT="36000" marB="0" anchor="b">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lang="ja-JP" altLang="en-US"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「青少年雇用情報」の情報提供が必要です</a:t>
                      </a:r>
                      <a:endParaRPr lang="en-US" altLang="ja-JP" sz="180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0" marT="7200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9077623"/>
                  </a:ext>
                </a:extLst>
              </a:tr>
            </a:tbl>
          </a:graphicData>
        </a:graphic>
      </p:graphicFrame>
      <p:sp>
        <p:nvSpPr>
          <p:cNvPr id="94" name="角丸四角形 93">
            <a:extLst>
              <a:ext uri="{FF2B5EF4-FFF2-40B4-BE49-F238E27FC236}">
                <a16:creationId xmlns:a16="http://schemas.microsoft.com/office/drawing/2014/main" id="{3C9A9C55-9DC3-0D65-B7F7-EAF1CE9D4F90}"/>
              </a:ext>
            </a:extLst>
          </p:cNvPr>
          <p:cNvSpPr/>
          <p:nvPr/>
        </p:nvSpPr>
        <p:spPr>
          <a:xfrm>
            <a:off x="247714" y="7200826"/>
            <a:ext cx="6840000" cy="540000"/>
          </a:xfrm>
          <a:prstGeom prst="roundRect">
            <a:avLst/>
          </a:prstGeom>
          <a:solidFill>
            <a:srgbClr val="66BA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883"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a:t>
            </a:r>
          </a:p>
        </p:txBody>
      </p:sp>
      <p:graphicFrame>
        <p:nvGraphicFramePr>
          <p:cNvPr id="95" name="表 94">
            <a:extLst>
              <a:ext uri="{FF2B5EF4-FFF2-40B4-BE49-F238E27FC236}">
                <a16:creationId xmlns:a16="http://schemas.microsoft.com/office/drawing/2014/main" id="{6B35DA02-263F-BECE-36EB-8BDE9924443D}"/>
              </a:ext>
            </a:extLst>
          </p:cNvPr>
          <p:cNvGraphicFramePr>
            <a:graphicFrameLocks noGrp="1"/>
          </p:cNvGraphicFramePr>
          <p:nvPr>
            <p:extLst>
              <p:ext uri="{D42A27DB-BD31-4B8C-83A1-F6EECF244321}">
                <p14:modId xmlns:p14="http://schemas.microsoft.com/office/powerpoint/2010/main" val="3536343540"/>
              </p:ext>
            </p:extLst>
          </p:nvPr>
        </p:nvGraphicFramePr>
        <p:xfrm>
          <a:off x="247714" y="7236826"/>
          <a:ext cx="6840000" cy="468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8410665"/>
                    </a:ext>
                  </a:extLst>
                </a:gridCol>
                <a:gridCol w="6300000">
                  <a:extLst>
                    <a:ext uri="{9D8B030D-6E8A-4147-A177-3AD203B41FA5}">
                      <a16:colId xmlns:a16="http://schemas.microsoft.com/office/drawing/2014/main" val="2635533015"/>
                    </a:ext>
                  </a:extLst>
                </a:gridCol>
              </a:tblGrid>
              <a:tr h="468000">
                <a:tc>
                  <a:txBody>
                    <a:bodyPr/>
                    <a:lstStyle/>
                    <a:p>
                      <a:pPr algn="ctr"/>
                      <a:r>
                        <a:rPr kumimoji="1" lang="ja-JP" altLang="en-US" sz="2800">
                          <a:solidFill>
                            <a:schemeClr val="bg1"/>
                          </a:solidFill>
                          <a:latin typeface="メイリオ" panose="020B0604030504040204" pitchFamily="50" charset="-128"/>
                          <a:ea typeface="メイリオ" panose="020B0604030504040204" pitchFamily="50" charset="-128"/>
                        </a:rPr>
                        <a:t>５</a:t>
                      </a:r>
                    </a:p>
                  </a:txBody>
                  <a:tcPr marL="0" marR="0" marT="36000" marB="0" anchor="b">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lang="ja-JP" altLang="en-US" sz="144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卒業後３年以内の者も「新卒枠」での応募受付ができるよう努めてください</a:t>
                      </a:r>
                      <a:endParaRPr lang="en-US" altLang="ja-JP" sz="1440" b="1" spc="-2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R="0" marT="7200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9077623"/>
                  </a:ext>
                </a:extLst>
              </a:tr>
            </a:tbl>
          </a:graphicData>
        </a:graphic>
      </p:graphicFrame>
      <p:pic>
        <p:nvPicPr>
          <p:cNvPr id="96" name="図 95">
            <a:extLst>
              <a:ext uri="{FF2B5EF4-FFF2-40B4-BE49-F238E27FC236}">
                <a16:creationId xmlns:a16="http://schemas.microsoft.com/office/drawing/2014/main" id="{AD9551C1-44FB-D3DF-73EF-BC6DF27EDD65}"/>
              </a:ext>
            </a:extLst>
          </p:cNvPr>
          <p:cNvPicPr>
            <a:picLocks noChangeAspect="1"/>
          </p:cNvPicPr>
          <p:nvPr/>
        </p:nvPicPr>
        <p:blipFill>
          <a:blip r:embed="rId5"/>
          <a:stretch>
            <a:fillRect/>
          </a:stretch>
        </p:blipFill>
        <p:spPr>
          <a:xfrm>
            <a:off x="1872258" y="9480214"/>
            <a:ext cx="1378667" cy="497333"/>
          </a:xfrm>
          <a:prstGeom prst="rect">
            <a:avLst/>
          </a:prstGeom>
        </p:spPr>
      </p:pic>
      <p:pic>
        <p:nvPicPr>
          <p:cNvPr id="38" name="図 37">
            <a:extLst>
              <a:ext uri="{FF2B5EF4-FFF2-40B4-BE49-F238E27FC236}">
                <a16:creationId xmlns:a16="http://schemas.microsoft.com/office/drawing/2014/main" id="{39E988E0-9755-C55F-B899-C0D700A40DC5}"/>
              </a:ext>
            </a:extLst>
          </p:cNvPr>
          <p:cNvPicPr>
            <a:picLocks noChangeAspect="1"/>
          </p:cNvPicPr>
          <p:nvPr/>
        </p:nvPicPr>
        <p:blipFill rotWithShape="1">
          <a:blip r:embed="rId6"/>
          <a:srcRect l="35897" t="21473" r="52536" b="57246"/>
          <a:stretch/>
        </p:blipFill>
        <p:spPr>
          <a:xfrm>
            <a:off x="6154421" y="2592235"/>
            <a:ext cx="659235" cy="672787"/>
          </a:xfrm>
          <a:prstGeom prst="rect">
            <a:avLst/>
          </a:prstGeom>
        </p:spPr>
      </p:pic>
      <p:pic>
        <p:nvPicPr>
          <p:cNvPr id="42" name="図 41">
            <a:extLst>
              <a:ext uri="{FF2B5EF4-FFF2-40B4-BE49-F238E27FC236}">
                <a16:creationId xmlns:a16="http://schemas.microsoft.com/office/drawing/2014/main" id="{9BA18CBB-9DC2-48CF-B71A-6D751428EDA4}"/>
              </a:ext>
            </a:extLst>
          </p:cNvPr>
          <p:cNvPicPr>
            <a:picLocks noChangeAspect="1"/>
          </p:cNvPicPr>
          <p:nvPr/>
        </p:nvPicPr>
        <p:blipFill rotWithShape="1">
          <a:blip r:embed="rId7"/>
          <a:srcRect l="35481" t="21376" r="52691" b="57247"/>
          <a:stretch/>
        </p:blipFill>
        <p:spPr>
          <a:xfrm>
            <a:off x="5719838" y="8814920"/>
            <a:ext cx="760932" cy="747584"/>
          </a:xfrm>
          <a:prstGeom prst="rect">
            <a:avLst/>
          </a:prstGeom>
        </p:spPr>
      </p:pic>
      <p:pic>
        <p:nvPicPr>
          <p:cNvPr id="44" name="図 43">
            <a:extLst>
              <a:ext uri="{FF2B5EF4-FFF2-40B4-BE49-F238E27FC236}">
                <a16:creationId xmlns:a16="http://schemas.microsoft.com/office/drawing/2014/main" id="{1D00542E-F8DB-8A27-A860-E2E6F67DA77C}"/>
              </a:ext>
            </a:extLst>
          </p:cNvPr>
          <p:cNvPicPr>
            <a:picLocks noChangeAspect="1"/>
          </p:cNvPicPr>
          <p:nvPr/>
        </p:nvPicPr>
        <p:blipFill rotWithShape="1">
          <a:blip r:embed="rId8"/>
          <a:srcRect l="36830" t="20041" r="52484" b="60586"/>
          <a:stretch/>
        </p:blipFill>
        <p:spPr>
          <a:xfrm>
            <a:off x="4032944" y="8807556"/>
            <a:ext cx="725587" cy="715020"/>
          </a:xfrm>
          <a:prstGeom prst="rect">
            <a:avLst/>
          </a:prstGeom>
        </p:spPr>
      </p:pic>
      <p:sp>
        <p:nvSpPr>
          <p:cNvPr id="35" name="正方形/長方形 34">
            <a:extLst>
              <a:ext uri="{FF2B5EF4-FFF2-40B4-BE49-F238E27FC236}">
                <a16:creationId xmlns:a16="http://schemas.microsoft.com/office/drawing/2014/main" id="{2F76EA7D-4B1B-7BF5-B7D9-7C4F66FB6F43}"/>
              </a:ext>
            </a:extLst>
          </p:cNvPr>
          <p:cNvSpPr/>
          <p:nvPr/>
        </p:nvSpPr>
        <p:spPr>
          <a:xfrm>
            <a:off x="5951659" y="9782229"/>
            <a:ext cx="1277781" cy="246221"/>
          </a:xfrm>
          <a:prstGeom prst="rect">
            <a:avLst/>
          </a:prstGeom>
        </p:spPr>
        <p:txBody>
          <a:bodyPr wrap="square">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LL0</a:t>
            </a:r>
            <a:r>
              <a:rPr kumimoji="1" lang="en-US" altLang="ja-JP" sz="10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mn-cs"/>
              </a:rPr>
              <a:t>80226</a:t>
            </a:r>
            <a:r>
              <a:rPr kumimoji="1" lang="ja-JP" altLang="en-US"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開若</a:t>
            </a:r>
            <a:r>
              <a:rPr kumimoji="1" lang="en-US" altLang="ja-JP" sz="10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01</a:t>
            </a:r>
            <a:endParaRPr kumimoji="1" lang="ja-JP"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D74A1B5D-F27E-095E-E5EC-80F602E8C6F1}"/>
              </a:ext>
            </a:extLst>
          </p:cNvPr>
          <p:cNvSpPr txBox="1"/>
          <p:nvPr/>
        </p:nvSpPr>
        <p:spPr>
          <a:xfrm>
            <a:off x="-82608" y="957167"/>
            <a:ext cx="691055" cy="253916"/>
          </a:xfrm>
          <a:prstGeom prst="rect">
            <a:avLst/>
          </a:prstGeom>
          <a:noFill/>
        </p:spPr>
        <p:txBody>
          <a:bodyPr wrap="square" rtlCol="0">
            <a:spAutoFit/>
          </a:bodyPr>
          <a:lstStyle/>
          <a:p>
            <a:pPr marL="0" marR="0" lvl="0" indent="0" algn="l" defTabSz="956554"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40" normalizeH="0" baseline="0" noProof="0">
                <a:ln>
                  <a:noFill/>
                </a:ln>
                <a:solidFill>
                  <a:srgbClr val="CC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新規</a:t>
            </a:r>
            <a:r>
              <a:rPr kumimoji="1" lang="en-US" altLang="ja-JP" sz="1050" b="1" i="0" u="none" strike="noStrike" kern="1200" cap="none" spc="40" normalizeH="0" baseline="0" noProof="0">
                <a:ln>
                  <a:noFill/>
                </a:ln>
                <a:solidFill>
                  <a:srgbClr val="CC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1" i="0" u="none" strike="noStrike" kern="1200" cap="none" spc="40" normalizeH="0" baseline="0" noProof="0">
              <a:ln>
                <a:noFill/>
              </a:ln>
              <a:solidFill>
                <a:srgbClr val="CC33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D543F9EC-1FD6-4A52-BC0A-4E3C399F5B1B}"/>
              </a:ext>
            </a:extLst>
          </p:cNvPr>
          <p:cNvSpPr/>
          <p:nvPr/>
        </p:nvSpPr>
        <p:spPr>
          <a:xfrm>
            <a:off x="262920" y="959196"/>
            <a:ext cx="6733853" cy="843885"/>
          </a:xfrm>
          <a:prstGeom prst="rect">
            <a:avLst/>
          </a:prstGeom>
          <a:noFill/>
        </p:spPr>
        <p:txBody>
          <a:bodyPr wrap="square">
            <a:spAutoFit/>
          </a:bodyPr>
          <a:lstStyle/>
          <a:p>
            <a:pPr marL="207450" lvl="0" indent="-171450">
              <a:lnSpc>
                <a:spcPct val="110000"/>
              </a:lnSpc>
              <a:buFont typeface="Wingdings" panose="05000000000000000000" pitchFamily="2" charset="2"/>
              <a:buChar char="n"/>
              <a:defRPr/>
            </a:pPr>
            <a:r>
              <a:rPr lang="ja-JP" altLang="en-US" sz="1180" b="1" spc="20">
                <a:latin typeface="メイリオ" panose="020B0604030504040204" pitchFamily="50" charset="-128"/>
                <a:ea typeface="メイリオ" panose="020B0604030504040204" pitchFamily="50" charset="-128"/>
                <a:cs typeface="メイリオ" panose="020B0604030504040204" pitchFamily="50" charset="-128"/>
              </a:rPr>
              <a:t>求職者等に対するセクシュアルハラスメントの防止</a:t>
            </a:r>
            <a:r>
              <a:rPr lang="ja-JP" altLang="en-US" sz="1180" spc="20">
                <a:latin typeface="メイリオ" panose="020B0604030504040204" pitchFamily="50" charset="-128"/>
                <a:ea typeface="メイリオ" panose="020B0604030504040204" pitchFamily="50" charset="-128"/>
                <a:cs typeface="メイリオ" panose="020B0604030504040204" pitchFamily="50" charset="-128"/>
              </a:rPr>
              <a:t>のため、</a:t>
            </a:r>
            <a:r>
              <a:rPr lang="ja-JP" altLang="en-US" sz="1180" b="1" spc="20">
                <a:latin typeface="メイリオ" panose="020B0604030504040204" pitchFamily="50" charset="-128"/>
                <a:ea typeface="メイリオ" panose="020B0604030504040204" pitchFamily="50" charset="-128"/>
                <a:cs typeface="メイリオ" panose="020B0604030504040204" pitchFamily="50" charset="-128"/>
              </a:rPr>
              <a:t>雇用管理上の措置を講ずる</a:t>
            </a:r>
            <a:r>
              <a:rPr lang="ja-JP" altLang="en-US" sz="1180" spc="20">
                <a:latin typeface="メイリオ" panose="020B0604030504040204" pitchFamily="50" charset="-128"/>
                <a:ea typeface="メイリオ" panose="020B0604030504040204" pitchFamily="50" charset="-128"/>
                <a:cs typeface="メイリオ" panose="020B0604030504040204" pitchFamily="50" charset="-128"/>
              </a:rPr>
              <a:t>こと。また、男女雇用機会均等法に基づく</a:t>
            </a:r>
            <a:r>
              <a:rPr lang="ja-JP" altLang="en-US" sz="1180" b="1" spc="20">
                <a:latin typeface="メイリオ" panose="020B0604030504040204" pitchFamily="50" charset="-128"/>
                <a:ea typeface="メイリオ" panose="020B0604030504040204" pitchFamily="50" charset="-128"/>
                <a:cs typeface="メイリオ" panose="020B0604030504040204" pitchFamily="50" charset="-128"/>
              </a:rPr>
              <a:t>求職活動等セクハラ防止指針</a:t>
            </a:r>
            <a:r>
              <a:rPr lang="en-US" altLang="ja-JP" sz="1180" b="1" spc="-120" baseline="300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80" b="1" spc="20">
                <a:latin typeface="メイリオ" panose="020B0604030504040204" pitchFamily="50" charset="-128"/>
                <a:ea typeface="メイリオ" panose="020B0604030504040204" pitchFamily="50" charset="-128"/>
                <a:cs typeface="メイリオ" panose="020B0604030504040204" pitchFamily="50" charset="-128"/>
              </a:rPr>
              <a:t>５及び６を踏まえ</a:t>
            </a:r>
            <a:r>
              <a:rPr lang="ja-JP" altLang="en-US" sz="1180" spc="20">
                <a:latin typeface="メイリオ" panose="020B0604030504040204" pitchFamily="50" charset="-128"/>
                <a:ea typeface="メイリオ" panose="020B0604030504040204" pitchFamily="50" charset="-128"/>
                <a:cs typeface="メイリオ" panose="020B0604030504040204" pitchFamily="50" charset="-128"/>
              </a:rPr>
              <a:t>、必要に応じて</a:t>
            </a:r>
            <a:r>
              <a:rPr lang="ja-JP" altLang="en-US" sz="1180" b="1" spc="20">
                <a:latin typeface="メイリオ" panose="020B0604030504040204" pitchFamily="50" charset="-128"/>
                <a:ea typeface="メイリオ" panose="020B0604030504040204" pitchFamily="50" charset="-128"/>
                <a:cs typeface="メイリオ" panose="020B0604030504040204" pitchFamily="50" charset="-128"/>
              </a:rPr>
              <a:t>適切な対応を行うように努めることが望ましい</a:t>
            </a:r>
            <a:r>
              <a:rPr lang="ja-JP" altLang="en-US" sz="1180" spc="20">
                <a:latin typeface="メイリオ" panose="020B0604030504040204" pitchFamily="50" charset="-128"/>
                <a:ea typeface="メイリオ" panose="020B0604030504040204" pitchFamily="50" charset="-128"/>
                <a:cs typeface="メイリオ" panose="020B0604030504040204" pitchFamily="50" charset="-128"/>
              </a:rPr>
              <a:t>こと。（令和８年</a:t>
            </a:r>
            <a:r>
              <a:rPr lang="en-US" altLang="ja-JP" sz="1180" spc="2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80" spc="20">
                <a:latin typeface="メイリオ" panose="020B0604030504040204" pitchFamily="50" charset="-128"/>
                <a:ea typeface="メイリオ" panose="020B0604030504040204" pitchFamily="50" charset="-128"/>
                <a:cs typeface="メイリオ" panose="020B0604030504040204" pitchFamily="50" charset="-128"/>
              </a:rPr>
              <a:t>月１日適用）　　　</a:t>
            </a:r>
            <a:r>
              <a:rPr lang="en-US" altLang="ja-JP" sz="900" spc="4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spc="4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a:latin typeface="メイリオ" panose="020B0604030504040204" pitchFamily="50" charset="-128"/>
                <a:ea typeface="メイリオ" panose="020B0604030504040204" pitchFamily="50" charset="-128"/>
              </a:rPr>
              <a:t>事業主が求職活動等における性的な言動に起因する問題に関して雇用管理上講ずべき措置等についての指針」</a:t>
            </a:r>
            <a:endParaRPr lang="en-US" altLang="ja-JP" sz="1180" spc="2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4D946350-C9E9-5AD3-A01F-C4641F357682}"/>
              </a:ext>
            </a:extLst>
          </p:cNvPr>
          <p:cNvSpPr/>
          <p:nvPr/>
        </p:nvSpPr>
        <p:spPr>
          <a:xfrm>
            <a:off x="5766957" y="3346690"/>
            <a:ext cx="1493486" cy="323165"/>
          </a:xfrm>
          <a:prstGeom prst="rect">
            <a:avLst/>
          </a:prstGeom>
        </p:spPr>
        <p:txBody>
          <a:bodyPr wrap="none">
            <a:spAutoFit/>
          </a:bodyPr>
          <a:lstStyle/>
          <a:p>
            <a:pPr marL="0" marR="0" lvl="0" indent="0" algn="ctr" defTabSz="956554"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求職</a:t>
            </a:r>
            <a:r>
              <a:rPr kumimoji="1" lang="ja-JP" altLang="en-US" sz="750" b="0" i="0" u="none" strike="noStrike" kern="1200" cap="none" spc="-21" normalizeH="0" baseline="0" noProof="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活動</a:t>
            </a:r>
            <a:r>
              <a:rPr kumimoji="1" lang="ja-JP" altLang="en-US" sz="75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等セクハラ防止指針は</a:t>
            </a:r>
            <a:endParaRPr kumimoji="1" lang="en-US" altLang="ja-JP" sz="75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56554"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こちらからご確認ください。</a:t>
            </a:r>
            <a:endParaRPr kumimoji="1" lang="en-US" altLang="ja-JP" sz="750" b="0" i="0" u="none" strike="noStrike" kern="1200" cap="none" spc="-21"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controls>
      <mc:AlternateContent xmlns:mc="http://schemas.openxmlformats.org/markup-compatibility/2006">
        <mc:Choice xmlns:v="urn:schemas-microsoft-com:vml" Requires="v">
          <p:control r:id="rId1" imgW="1188000" imgH="1188000"/>
        </mc:Choice>
        <mc:Fallback>
          <p:control r:id="rId1" imgW="1188000" imgH="1188000">
            <p:pic>
              <p:nvPicPr>
                <p:cNvPr id="6" name="BarCodeCtrl1">
                  <a:extLst>
                    <a:ext uri="{FF2B5EF4-FFF2-40B4-BE49-F238E27FC236}">
                      <a16:creationId xmlns:a16="http://schemas.microsoft.com/office/drawing/2014/main" id="{F5A03E4E-0027-5900-B8B3-13A4DE38D8AD}"/>
                    </a:ext>
                  </a:extLst>
                </p:cNvPr>
                <p:cNvPicPr preferRelativeResize="0">
                  <a:picLocks noChangeArrowheads="1" noChangeShapeType="1"/>
                </p:cNvPicPr>
                <p:nvPr/>
              </p:nvPicPr>
              <p:blipFill>
                <a:blip r:embed="rId9"/>
                <a:srcRect/>
                <a:stretch>
                  <a:fillRect/>
                </a:stretch>
              </p:blipFill>
              <p:spPr bwMode="auto">
                <a:xfrm>
                  <a:off x="6100304" y="5054727"/>
                  <a:ext cx="820363" cy="791738"/>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972499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658f94-4821-4f1d-84d9-a6fdbda61af7">
      <Terms xmlns="http://schemas.microsoft.com/office/infopath/2007/PartnerControls"/>
    </lcf76f155ced4ddcb4097134ff3c332f>
    <TaxCatchAll xmlns="e0e86db0-997c-4cb6-bb34-f88ecb8e7e9c" xsi:nil="true"/>
    <_Flow_SignoffStatus xmlns="db658f94-4821-4f1d-84d9-a6fdbda61a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024CE727724F24E82983C4EBA1D224A" ma:contentTypeVersion="15" ma:contentTypeDescription="新しいドキュメントを作成します。" ma:contentTypeScope="" ma:versionID="fef8b2f770488050fc39352833edd017">
  <xsd:schema xmlns:xsd="http://www.w3.org/2001/XMLSchema" xmlns:xs="http://www.w3.org/2001/XMLSchema" xmlns:p="http://schemas.microsoft.com/office/2006/metadata/properties" xmlns:ns2="db658f94-4821-4f1d-84d9-a6fdbda61af7" xmlns:ns3="e0e86db0-997c-4cb6-bb34-f88ecb8e7e9c" targetNamespace="http://schemas.microsoft.com/office/2006/metadata/properties" ma:root="true" ma:fieldsID="888fad8c0c6cc12badd93860957654ae" ns2:_="" ns3:_="">
    <xsd:import namespace="db658f94-4821-4f1d-84d9-a6fdbda61af7"/>
    <xsd:import namespace="e0e86db0-997c-4cb6-bb34-f88ecb8e7e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58f94-4821-4f1d-84d9-a6fdbda61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e86db0-997c-4cb6-bb34-f88ecb8e7e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64d79f-490f-4319-9e7e-d23a27898a6f}" ma:internalName="TaxCatchAll" ma:showField="CatchAllData" ma:web="e0e86db0-997c-4cb6-bb34-f88ecb8e7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ED353-3060-45B9-85F9-A3645D4DD526}">
  <ds:schemaRefs>
    <ds:schemaRef ds:uri="db658f94-4821-4f1d-84d9-a6fdbda61af7"/>
    <ds:schemaRef ds:uri="e0e86db0-997c-4cb6-bb34-f88ecb8e7e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3E4DF2-6790-4BD3-9BF5-86129B3EE3E0}">
  <ds:schemaRefs>
    <ds:schemaRef ds:uri="db658f94-4821-4f1d-84d9-a6fdbda61af7"/>
    <ds:schemaRef ds:uri="e0e86db0-997c-4cb6-bb34-f88ecb8e7e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753B32-65C0-4208-B8E9-54C8C665C9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​​テーマ</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0x0101006024CE727724F24E82983C4EBA1D224A</vt:lpwstr>
  </property>
  <property fmtid="{D5CDD505-2E9C-101B-9397-08002B2CF9AE}" pid="3" name="MediaServiceImageTags">
    <vt:lpwstr/>
  </property>
  <property fmtid="{D5CDD505-2E9C-101B-9397-08002B2CF9AE}" pid="4" name="Order">
    <vt:r8>10656200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ies>
</file>