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6"/>
  </p:notesMasterIdLst>
  <p:handoutMasterIdLst>
    <p:handoutMasterId r:id="rId7"/>
  </p:handoutMasterIdLst>
  <p:sldIdLst>
    <p:sldId id="284" r:id="rId5"/>
  </p:sldIdLst>
  <p:sldSz cx="12192000" cy="6858000"/>
  <p:notesSz cx="6805613" cy="9939338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39" autoAdjust="0"/>
  </p:normalViewPr>
  <p:slideViewPr>
    <p:cSldViewPr snapToGrid="0">
      <p:cViewPr varScale="1">
        <p:scale>
          <a:sx n="76" d="100"/>
          <a:sy n="76" d="100"/>
        </p:scale>
        <p:origin x="9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114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handoutMasters/handoutMaster1.xml" Type="http://schemas.openxmlformats.org/officeDocument/2006/relationships/handout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07C69E6-C151-4645-93C7-EF983F00A50E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2026/5/29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494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858E0-3D38-47B7-97D4-4FE08D90D359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2158B0B-C634-4E80-B0BE-11EE345C5823}" type="datetime1">
              <a:rPr lang="ja-JP" altLang="en-US" smtClean="0"/>
              <a:pPr/>
              <a:t>2026/5/29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84ECAD9-32EE-4091-BDA5-6BD15ACC5E58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7934944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図プレースホルダー 9">
            <a:extLst>
              <a:ext uri="{FF2B5EF4-FFF2-40B4-BE49-F238E27FC236}">
                <a16:creationId xmlns:a16="http://schemas.microsoft.com/office/drawing/2014/main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97A96A-2033-4BB0-93DF-7E61D782A3FF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ja-JP" altLang="en-US" noProof="0"/>
              <a:t>マスター サブタイトルの書式設定</a:t>
            </a:r>
            <a:endParaRPr lang="ja-JP" altLang="en-US" noProof="0" dirty="0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12850" y="2057400"/>
            <a:ext cx="5118100" cy="1929066"/>
          </a:xfrm>
        </p:spPr>
        <p:txBody>
          <a:bodyPr rtlCol="0"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平行四辺形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長方形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92200" y="786383"/>
            <a:ext cx="3068833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092200" y="3043050"/>
            <a:ext cx="3068832" cy="2638359"/>
          </a:xfrm>
        </p:spPr>
        <p:txBody>
          <a:bodyPr lIns="91440" rIns="91440" rtlCol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None/>
              <a:tabLst/>
              <a:defRPr sz="18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9" name="長方形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長方形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日付プレースホルダー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667F35CB-80C7-4D1F-8263-245584870D65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13" name="フッター プレースホルダー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4" name="スライド番号プレースホルダー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cxnSp>
        <p:nvCxnSpPr>
          <p:cNvPr id="15" name="Connecteur droit 19">
            <a:extLst>
              <a:ext uri="{FF2B5EF4-FFF2-40B4-BE49-F238E27FC236}">
                <a16:creationId xmlns:a16="http://schemas.microsoft.com/office/drawing/2014/main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9">
            <a:extLst>
              <a:ext uri="{FF2B5EF4-FFF2-40B4-BE49-F238E27FC236}">
                <a16:creationId xmlns:a16="http://schemas.microsoft.com/office/drawing/2014/main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9">
            <a:extLst>
              <a:ext uri="{FF2B5EF4-FFF2-40B4-BE49-F238E27FC236}">
                <a16:creationId xmlns:a16="http://schemas.microsoft.com/office/drawing/2014/main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92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C62486-FAA7-4FDB-9352-0021E9BCC03C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26508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平行四辺形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長方形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9" name="長方形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長方形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日付プレースホルダー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DB09DCE-FD24-481B-B637-2DD01E36A8B9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13" name="フッター プレースホルダー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4" name="スライド番号プレースホルダー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5" name="長方形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8" name="長方形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図プレースホルダー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10" name="平行四辺形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2" name="日付プレースホルダー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1D6C2E94-3C21-4B3B-8A72-9439057355EA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13" name="フッター プレースホルダー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4" name="スライド番号プレースホルダー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平行四辺形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rtlCol="0"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rtlCol="0" anchor="t">
            <a:normAutofit/>
          </a:bodyPr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2" name="日付プレースホルダー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F5AC327-3212-457B-B2CD-86F699A28E7A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13" name="フッター プレースホルダー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4" name="スライド番号プレースホルダー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18" name="図プレースホルダー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図プレースホルダー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10" name="平行四辺形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rtlCol="0"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2" name="日付プレースホルダー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E0EF433-5BDF-46B3-AF7A-42AC0D930887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13" name="フッター プレースホルダー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4" name="スライド番号プレースホルダー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19" name="長方形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平行四辺形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長方形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長方形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rtlCol="0" anchor="ctr">
            <a:normAutofit/>
          </a:bodyPr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2" name="日付プレースホルダー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4625BA4C-9BFA-4B72-BBEC-FD993857340C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13" name="フッター プレースホルダー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4" name="スライド番号プレースホルダー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20" name="長方形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平行四辺形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長方形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長方形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rtlCol="0" anchor="ctr">
            <a:normAutofit/>
          </a:bodyPr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2" name="日付プレースホルダー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5DBE0A5-2AAC-4914-BE56-6CACF3CF5DF1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13" name="フッター プレースホルダー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4" name="スライド番号プレースホルダー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18" name="長方形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キャプション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図プレースホルダー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rtlCol="0" anchor="t">
            <a:normAutofit/>
          </a:bodyPr>
          <a:lstStyle>
            <a:lvl1pPr marL="0" indent="0"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7769DF2-6E87-4B9C-B98E-20497ABEF4E4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9" name="長方形 8">
            <a:extLst>
              <a:ext uri="{FF2B5EF4-FFF2-40B4-BE49-F238E27FC236}">
                <a16:creationId xmlns:a16="http://schemas.microsoft.com/office/drawing/2014/main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869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35452B-1E0F-4E45-92E2-680088CCC55E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55604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平行四辺形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長方形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6394450" y="0"/>
            <a:ext cx="15392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CD24110-35CE-4023-BFE4-A5F3AED1CB18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10" name="図プレースホルダー 9">
            <a:extLst>
              <a:ext uri="{FF2B5EF4-FFF2-40B4-BE49-F238E27FC236}">
                <a16:creationId xmlns:a16="http://schemas.microsoft.com/office/drawing/2014/main" id="{86028FDE-6655-4B55-B3B4-5B366034E8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629400" y="758952"/>
            <a:ext cx="4526280" cy="3227514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632171" y="4508500"/>
            <a:ext cx="452628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ja-JP" altLang="en-US" noProof="0"/>
              <a:t>マスター サブタイトルの書式設定</a:t>
            </a:r>
            <a:endParaRPr lang="ja-JP" altLang="en-US" noProof="0" dirty="0"/>
          </a:p>
        </p:txBody>
      </p:sp>
      <p:sp>
        <p:nvSpPr>
          <p:cNvPr id="11" name="長方形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6311900" y="0"/>
            <a:ext cx="15392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3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1346200"/>
            <a:ext cx="2448033" cy="4530725"/>
          </a:xfrm>
        </p:spPr>
        <p:txBody>
          <a:bodyPr vert="eaVert"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405DBA6-B7DD-4972-B62C-ED7E8458EF79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14" name="長方形 13">
            <a:extLst>
              <a:ext uri="{FF2B5EF4-FFF2-40B4-BE49-F238E27FC236}">
                <a16:creationId xmlns:a16="http://schemas.microsoft.com/office/drawing/2014/main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068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8D3DD00-BA23-4E1D-86EA-8EDD59A14C02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セクション ヘッダー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平行四辺形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D76C4F55-810E-4816-B1F3-5A02C3904239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12" name="図プレースホルダー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13" name="長方形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ja-JP" altLang="en-US" sz="1400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rtlCol="0"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4" name="長方形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セクション ヘッダー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9D65CFD-E7F3-4822-A192-0ACCCED4D5D0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12" name="図プレースホルダー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13" name="長方形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ja-JP" altLang="en-US" sz="1400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rtlCol="0"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4" name="長方形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A0B8F96-5015-43C3-8BE9-CE67349B58C8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9" name="フッター プレースホルダー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</a:t>
            </a:r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 rtl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CF87B3-9A7D-4308-AA00-CC43035460F3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11" name="フッター プレースホルダー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</a:t>
            </a:r>
          </a:p>
        </p:txBody>
      </p:sp>
      <p:sp>
        <p:nvSpPr>
          <p:cNvPr id="12" name="スライド番号プレースホルダー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EE928C-74C9-490E-A697-1567FE976D78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平行四辺形 14">
            <a:extLst>
              <a:ext uri="{FF2B5EF4-FFF2-40B4-BE49-F238E27FC236}">
                <a16:creationId xmlns:a16="http://schemas.microsoft.com/office/drawing/2014/main" id="{AF082EE3-41AA-4817-A1CC-C33DDB8F675F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8681B095-A79D-4BD0-932C-CC951E483FD4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slideLayouts/slideLayout16.xml" Type="http://schemas.openxmlformats.org/officeDocument/2006/relationships/slideLayout"/><Relationship Id="rId17" Target="../slideLayouts/slideLayout17.xml" Type="http://schemas.openxmlformats.org/officeDocument/2006/relationships/slideLayout"/><Relationship Id="rId18" Target="../slideLayouts/slideLayout18.xml" Type="http://schemas.openxmlformats.org/officeDocument/2006/relationships/slideLayout"/><Relationship Id="rId19" Target="../slideLayouts/slideLayout19.xml" Type="http://schemas.openxmlformats.org/officeDocument/2006/relationships/slideLayout"/><Relationship Id="rId2" Target="../slideLayouts/slideLayout2.xml" Type="http://schemas.openxmlformats.org/officeDocument/2006/relationships/slideLayout"/><Relationship Id="rId20" Target="../slideLayouts/slideLayout20.xml" Type="http://schemas.openxmlformats.org/officeDocument/2006/relationships/slideLayout"/><Relationship Id="rId21" Target="../theme/theme1.xml" Type="http://schemas.openxmlformats.org/officeDocument/2006/relationships/theme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平行四辺形 14">
            <a:extLst>
              <a:ext uri="{FF2B5EF4-FFF2-40B4-BE49-F238E27FC236}">
                <a16:creationId xmlns:a16="http://schemas.microsoft.com/office/drawing/2014/main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ja-JP" altLang="en-US" noProof="0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BC159ABB-3F9E-456F-AE53-183650A6E826}" type="datetime1">
              <a:rPr lang="ja-JP" altLang="en-US" noProof="0" smtClean="0"/>
              <a:t>2026/5/29</a:t>
            </a:fld>
            <a:endParaRPr lang="ja-JP" altLang="en-US" noProof="0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8" name="長方形 7">
            <a:extLst>
              <a:ext uri="{FF2B5EF4-FFF2-40B4-BE49-F238E27FC236}">
                <a16:creationId xmlns:a16="http://schemas.microsoft.com/office/drawing/2014/main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8" r:id="rId2"/>
    <p:sldLayoutId id="2147483707" r:id="rId3"/>
    <p:sldLayoutId id="2147483708" r:id="rId4"/>
    <p:sldLayoutId id="2147483719" r:id="rId5"/>
    <p:sldLayoutId id="2147483709" r:id="rId6"/>
    <p:sldLayoutId id="2147483716" r:id="rId7"/>
    <p:sldLayoutId id="2147483710" r:id="rId8"/>
    <p:sldLayoutId id="2147483711" r:id="rId9"/>
    <p:sldLayoutId id="2147483712" r:id="rId10"/>
    <p:sldLayoutId id="2147483727" r:id="rId11"/>
    <p:sldLayoutId id="2147483720" r:id="rId12"/>
    <p:sldLayoutId id="2147483721" r:id="rId13"/>
    <p:sldLayoutId id="2147483725" r:id="rId14"/>
    <p:sldLayoutId id="2147483726" r:id="rId15"/>
    <p:sldLayoutId id="2147483722" r:id="rId16"/>
    <p:sldLayoutId id="2147483723" r:id="rId17"/>
    <p:sldLayoutId id="2147483715" r:id="rId18"/>
    <p:sldLayoutId id="2147483713" r:id="rId19"/>
    <p:sldLayoutId id="2147483714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800" b="1" kern="1200" spc="-50" baseline="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kumimoji="1" sz="20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kumimoji="1" sz="18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kumimoji="1" sz="14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kumimoji="1" sz="14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kumimoji="1" sz="14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media/image8.svg" Type="http://schemas.openxmlformats.org/officeDocument/2006/relationships/image"/><Relationship Id="rId11" Target="../media/image9.png" Type="http://schemas.openxmlformats.org/officeDocument/2006/relationships/image"/><Relationship Id="rId12" Target="../media/image10.svg" Type="http://schemas.openxmlformats.org/officeDocument/2006/relationships/image"/><Relationship Id="rId13" Target="../media/image11.jpg" Type="http://schemas.openxmlformats.org/officeDocument/2006/relationships/image"/><Relationship Id="rId14" Target="../media/image12.emf" Type="http://schemas.openxmlformats.org/officeDocument/2006/relationships/image"/><Relationship Id="rId15" Target="https://www.instagram.com/nsrh_ebetsu/" TargetMode="External" Type="http://schemas.openxmlformats.org/officeDocument/2006/relationships/hyperlink"/><Relationship Id="rId16" Target="../media/image13.jpeg" Type="http://schemas.openxmlformats.org/officeDocument/2006/relationships/image"/><Relationship Id="rId17" Target="../media/image14.jpeg" Type="http://schemas.openxmlformats.org/officeDocument/2006/relationships/image"/><Relationship Id="rId18" Target="../media/image15.jpeg" Type="http://schemas.openxmlformats.org/officeDocument/2006/relationships/image"/><Relationship Id="rId19" Target="../media/image16.jpeg" Type="http://schemas.openxmlformats.org/officeDocument/2006/relationships/image"/><Relationship Id="rId2" Target="../notesSlides/notesSlide1.xml" Type="http://schemas.openxmlformats.org/officeDocument/2006/relationships/notesSlide"/><Relationship Id="rId20" Target="../media/image17.png" Type="http://schemas.openxmlformats.org/officeDocument/2006/relationships/image"/><Relationship Id="rId3" Target="../media/image1.png" Type="http://schemas.openxmlformats.org/officeDocument/2006/relationships/image"/><Relationship Id="rId4" Target="../media/image2.sv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Relationship Id="rId7" Target="../media/image5.png" Type="http://schemas.openxmlformats.org/officeDocument/2006/relationships/image"/><Relationship Id="rId8" Target="../media/image6.svg" Type="http://schemas.openxmlformats.org/officeDocument/2006/relationships/image"/><Relationship Id="rId9" Target="../media/image7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コンテンツ プレースホルダー 9">
            <a:extLst>
              <a:ext uri="{FF2B5EF4-FFF2-40B4-BE49-F238E27FC236}">
                <a16:creationId xmlns:a16="http://schemas.microsoft.com/office/drawing/2014/main" id="{40FC70B0-5D08-4BDC-852E-3FD7214DA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6087" y="763398"/>
            <a:ext cx="5498685" cy="4642517"/>
          </a:xfrm>
        </p:spPr>
        <p:txBody>
          <a:bodyPr numCol="2" rtlCol="0">
            <a:normAutofit/>
          </a:bodyPr>
          <a:lstStyle/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/>
              <a:t>募集背景</a:t>
            </a:r>
            <a:endParaRPr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/>
              <a:t>業務拡大につき募集</a:t>
            </a:r>
            <a:endParaRPr lang="en-US" altLang="ja-JP" sz="1600" dirty="0"/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/>
              <a:t>必要なスキル</a:t>
            </a:r>
            <a:endParaRPr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/>
              <a:t>パソコンの基本操作に慣れて</a:t>
            </a:r>
            <a:endParaRPr lang="en-US" altLang="ja-JP" sz="16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いれば未経験でもＯＫ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/>
              <a:t>募集の職位</a:t>
            </a:r>
            <a:endParaRPr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/>
              <a:t>●正社員</a:t>
            </a:r>
            <a:endParaRPr lang="en-US" altLang="ja-JP" sz="1600" dirty="0"/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実務経験のある方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/>
              <a:t>●契約社員</a:t>
            </a:r>
            <a:endParaRPr lang="en-US" altLang="ja-JP" sz="1600" dirty="0"/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正社員登用を前提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ja-JP" sz="1600" dirty="0"/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ja-JP" sz="1600" dirty="0"/>
          </a:p>
          <a:p>
            <a:pPr marL="53340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/>
              <a:t>募集業種</a:t>
            </a:r>
            <a:endParaRPr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340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/>
              <a:t>給与計算代行業務</a:t>
            </a:r>
            <a:endParaRPr lang="en-US" altLang="ja-JP" sz="1600" dirty="0"/>
          </a:p>
          <a:p>
            <a:pPr marL="53340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企業に代わって給与計算を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340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/>
              <a:t>行うお仕事</a:t>
            </a:r>
            <a:endParaRPr lang="en-US" altLang="ja-JP" sz="1600" dirty="0"/>
          </a:p>
          <a:p>
            <a:pPr marL="53340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340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/>
              <a:t>毎月の給与計算</a:t>
            </a:r>
            <a:endParaRPr lang="en-US" altLang="ja-JP" sz="1600" dirty="0"/>
          </a:p>
          <a:p>
            <a:pPr marL="53340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年末調整の計算</a:t>
            </a:r>
          </a:p>
          <a:p>
            <a:pPr marL="53340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340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/>
              <a:t>研修</a:t>
            </a:r>
            <a:endParaRPr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340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/>
              <a:t>先輩社員からのＯＪＴで</a:t>
            </a:r>
            <a:endParaRPr lang="en-US" altLang="ja-JP" sz="1600" dirty="0"/>
          </a:p>
          <a:p>
            <a:pPr marL="53340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業務の習得をしていただきます。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340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/>
              <a:t>２ケ月後から企業を担当していただきます。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30A9EFDA-A506-F8EB-A766-2F82766EB8E6}"/>
              </a:ext>
            </a:extLst>
          </p:cNvPr>
          <p:cNvSpPr/>
          <p:nvPr/>
        </p:nvSpPr>
        <p:spPr>
          <a:xfrm>
            <a:off x="5153484" y="611649"/>
            <a:ext cx="1012984" cy="970319"/>
          </a:xfrm>
          <a:prstGeom prst="ellipse">
            <a:avLst/>
          </a:prstGeom>
          <a:solidFill>
            <a:srgbClr val="002060"/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endParaRPr lang="ja-JP" altLang="en-US"/>
          </a:p>
        </p:txBody>
      </p:sp>
      <p:sp>
        <p:nvSpPr>
          <p:cNvPr id="3" name="正方形/長方形 2" descr="City">
            <a:extLst>
              <a:ext uri="{FF2B5EF4-FFF2-40B4-BE49-F238E27FC236}">
                <a16:creationId xmlns:a16="http://schemas.microsoft.com/office/drawing/2014/main" id="{D9E852F3-72D7-EB90-7A10-5D711C302DC4}"/>
              </a:ext>
            </a:extLst>
          </p:cNvPr>
          <p:cNvSpPr/>
          <p:nvPr/>
        </p:nvSpPr>
        <p:spPr>
          <a:xfrm>
            <a:off x="5336395" y="721999"/>
            <a:ext cx="752852" cy="749620"/>
          </a:xfrm>
          <a:prstGeom prst="rect">
            <a:avLst/>
          </a:prstGeom>
          <a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2AF77D58-AF92-4A49-5B33-6BFCCC78B831}"/>
              </a:ext>
            </a:extLst>
          </p:cNvPr>
          <p:cNvSpPr/>
          <p:nvPr/>
        </p:nvSpPr>
        <p:spPr>
          <a:xfrm>
            <a:off x="5153484" y="1862442"/>
            <a:ext cx="1012984" cy="970319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endParaRPr lang="ja-JP" altLang="en-US"/>
          </a:p>
        </p:txBody>
      </p:sp>
      <p:sp>
        <p:nvSpPr>
          <p:cNvPr id="5" name="正方形/長方形 4" descr="Open Book">
            <a:extLst>
              <a:ext uri="{FF2B5EF4-FFF2-40B4-BE49-F238E27FC236}">
                <a16:creationId xmlns:a16="http://schemas.microsoft.com/office/drawing/2014/main" id="{F1BB6F87-7D1D-47F4-0117-08B13D5A3E03}"/>
              </a:ext>
            </a:extLst>
          </p:cNvPr>
          <p:cNvSpPr/>
          <p:nvPr/>
        </p:nvSpPr>
        <p:spPr>
          <a:xfrm>
            <a:off x="5374276" y="2115013"/>
            <a:ext cx="610294" cy="480279"/>
          </a:xfrm>
          <a:prstGeom prst="rect">
            <a:avLst/>
          </a:prstGeom>
          <a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ja-JP" altLang="en-US" dirty="0"/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FDF5038F-FBEF-8CCD-3B6E-CE1B7DC578A9}"/>
              </a:ext>
            </a:extLst>
          </p:cNvPr>
          <p:cNvSpPr/>
          <p:nvPr/>
        </p:nvSpPr>
        <p:spPr>
          <a:xfrm>
            <a:off x="5159616" y="3207571"/>
            <a:ext cx="1012984" cy="970319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endParaRPr lang="ja-JP" altLang="en-US"/>
          </a:p>
        </p:txBody>
      </p:sp>
      <p:sp>
        <p:nvSpPr>
          <p:cNvPr id="8" name="正方形/長方形 7" descr="Ribbon">
            <a:extLst>
              <a:ext uri="{FF2B5EF4-FFF2-40B4-BE49-F238E27FC236}">
                <a16:creationId xmlns:a16="http://schemas.microsoft.com/office/drawing/2014/main" id="{3B4287A7-143A-BA18-123D-C565A61F20EF}"/>
              </a:ext>
            </a:extLst>
          </p:cNvPr>
          <p:cNvSpPr/>
          <p:nvPr/>
        </p:nvSpPr>
        <p:spPr>
          <a:xfrm>
            <a:off x="5351436" y="3365806"/>
            <a:ext cx="617080" cy="617080"/>
          </a:xfrm>
          <a:prstGeom prst="rect">
            <a:avLst/>
          </a:prstGeom>
          <a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23145235-E073-A484-EE6D-A1876577190E}"/>
              </a:ext>
            </a:extLst>
          </p:cNvPr>
          <p:cNvSpPr/>
          <p:nvPr/>
        </p:nvSpPr>
        <p:spPr>
          <a:xfrm>
            <a:off x="8507135" y="597865"/>
            <a:ext cx="1012984" cy="970319"/>
          </a:xfrm>
          <a:prstGeom prst="ellipse">
            <a:avLst/>
          </a:prstGeom>
          <a:solidFill>
            <a:srgbClr val="92D050"/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endParaRPr lang="ja-JP" altLang="en-US"/>
          </a:p>
        </p:txBody>
      </p:sp>
      <p:sp>
        <p:nvSpPr>
          <p:cNvPr id="11" name="正方形/長方形 10" descr="Group">
            <a:extLst>
              <a:ext uri="{FF2B5EF4-FFF2-40B4-BE49-F238E27FC236}">
                <a16:creationId xmlns:a16="http://schemas.microsoft.com/office/drawing/2014/main" id="{2F5F7858-DB6C-3E2D-6F96-33BA94F64693}"/>
              </a:ext>
            </a:extLst>
          </p:cNvPr>
          <p:cNvSpPr/>
          <p:nvPr/>
        </p:nvSpPr>
        <p:spPr>
          <a:xfrm>
            <a:off x="8655955" y="721999"/>
            <a:ext cx="715344" cy="663703"/>
          </a:xfrm>
          <a:prstGeom prst="rect">
            <a:avLst/>
          </a:prstGeom>
          <a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D4F3B832-5131-6780-12A9-D46E4E4920D4}"/>
              </a:ext>
            </a:extLst>
          </p:cNvPr>
          <p:cNvSpPr/>
          <p:nvPr/>
        </p:nvSpPr>
        <p:spPr>
          <a:xfrm>
            <a:off x="8538938" y="2884642"/>
            <a:ext cx="1012984" cy="970319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endParaRPr lang="ja-JP" altLang="en-US"/>
          </a:p>
        </p:txBody>
      </p:sp>
      <p:sp>
        <p:nvSpPr>
          <p:cNvPr id="13" name="正方形/長方形 12" descr="Blog">
            <a:extLst>
              <a:ext uri="{FF2B5EF4-FFF2-40B4-BE49-F238E27FC236}">
                <a16:creationId xmlns:a16="http://schemas.microsoft.com/office/drawing/2014/main" id="{86A6EDB9-DE29-10EB-A4D8-D70D8BC08CF6}"/>
              </a:ext>
            </a:extLst>
          </p:cNvPr>
          <p:cNvSpPr/>
          <p:nvPr/>
        </p:nvSpPr>
        <p:spPr>
          <a:xfrm>
            <a:off x="8752641" y="3113645"/>
            <a:ext cx="724211" cy="540183"/>
          </a:xfrm>
          <a:prstGeom prst="rect">
            <a:avLst/>
          </a:prstGeom>
          <a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E022178-6546-100A-5647-A43944375878}"/>
              </a:ext>
            </a:extLst>
          </p:cNvPr>
          <p:cNvSpPr txBox="1"/>
          <p:nvPr/>
        </p:nvSpPr>
        <p:spPr>
          <a:xfrm>
            <a:off x="254801" y="722000"/>
            <a:ext cx="41520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日本社会保険労務士法人</a:t>
            </a:r>
            <a:endParaRPr kumimoji="1"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会社説明会</a:t>
            </a:r>
          </a:p>
        </p:txBody>
      </p:sp>
      <p:sp>
        <p:nvSpPr>
          <p:cNvPr id="15" name="タイトル 6">
            <a:extLst>
              <a:ext uri="{FF2B5EF4-FFF2-40B4-BE49-F238E27FC236}">
                <a16:creationId xmlns:a16="http://schemas.microsoft.com/office/drawing/2014/main" id="{ACD94DDE-C952-D07D-7A5D-A0CF2C561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200" y="1884363"/>
            <a:ext cx="3527116" cy="2095500"/>
          </a:xfrm>
        </p:spPr>
        <p:txBody>
          <a:bodyPr rtlCol="0">
            <a:normAutofit/>
          </a:bodyPr>
          <a:lstStyle/>
          <a:p>
            <a:pPr rtl="0"/>
            <a:r>
              <a:rPr lang="ja-JP" altLang="en-US" sz="2400" dirty="0"/>
              <a:t>日時：６月２４日（水）</a:t>
            </a:r>
            <a:br>
              <a:rPr lang="en-US" altLang="ja-JP" sz="2400" dirty="0"/>
            </a:br>
            <a:r>
              <a:rPr lang="ja-JP" altLang="en-US" sz="2400" dirty="0"/>
              <a:t>９：３０～１１：００</a:t>
            </a:r>
            <a:br>
              <a:rPr lang="en-US" altLang="ja-JP" sz="2400" dirty="0"/>
            </a:br>
            <a:br>
              <a:rPr lang="en-US" altLang="ja-JP" sz="2400" dirty="0"/>
            </a:br>
            <a:r>
              <a:rPr lang="ja-JP" altLang="en-US" sz="2400" dirty="0"/>
              <a:t>ハローワーク江別２階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80C8B8C-22E3-1231-E919-E96ECF0316C4}"/>
              </a:ext>
            </a:extLst>
          </p:cNvPr>
          <p:cNvSpPr txBox="1"/>
          <p:nvPr/>
        </p:nvSpPr>
        <p:spPr>
          <a:xfrm>
            <a:off x="2330850" y="4188119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予約・履歴書不要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EC162AC-ABE4-4EAC-7A67-FB44238BB092}"/>
              </a:ext>
            </a:extLst>
          </p:cNvPr>
          <p:cNvSpPr txBox="1"/>
          <p:nvPr/>
        </p:nvSpPr>
        <p:spPr>
          <a:xfrm>
            <a:off x="2330850" y="476570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参加無料</a:t>
            </a:r>
          </a:p>
        </p:txBody>
      </p:sp>
      <p:pic>
        <p:nvPicPr>
          <p:cNvPr id="18" name="図プレースホルダー 6">
            <a:extLst>
              <a:ext uri="{FF2B5EF4-FFF2-40B4-BE49-F238E27FC236}">
                <a16:creationId xmlns:a16="http://schemas.microsoft.com/office/drawing/2014/main" id="{435FD10D-5868-4D65-27CA-233A268A03D4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t="21746" b="21746"/>
          <a:stretch>
            <a:fillRect/>
          </a:stretch>
        </p:blipFill>
        <p:spPr>
          <a:xfrm>
            <a:off x="132494" y="3896832"/>
            <a:ext cx="1861110" cy="1869644"/>
          </a:xfrm>
          <a:prstGeom prst="ellipse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47B0CAB-D166-77D7-11EF-BF5A720D2843}"/>
              </a:ext>
            </a:extLst>
          </p:cNvPr>
          <p:cNvSpPr txBox="1"/>
          <p:nvPr/>
        </p:nvSpPr>
        <p:spPr>
          <a:xfrm>
            <a:off x="8951415" y="5171419"/>
            <a:ext cx="22477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江別市野幌町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10-1 </a:t>
            </a: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イオンタウン江別２階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日本社会保険労務士法人　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江別業務センター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お問合せ先：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050-8886-1716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493F7322-D587-CDF1-1149-9D51AFD676E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103622" y="5092441"/>
            <a:ext cx="1128087" cy="1128087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2F929AB-4A08-E965-8A2C-8C077A77CFA5}"/>
              </a:ext>
            </a:extLst>
          </p:cNvPr>
          <p:cNvSpPr txBox="1"/>
          <p:nvPr/>
        </p:nvSpPr>
        <p:spPr>
          <a:xfrm>
            <a:off x="4766026" y="5053873"/>
            <a:ext cx="35651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求人番号： 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01232-961761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（給与計算代行）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求人番号： 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01232-1117461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（給与計算代行）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22789DE-E3EF-B7E3-0926-70171431EBD0}"/>
              </a:ext>
            </a:extLst>
          </p:cNvPr>
          <p:cNvSpPr txBox="1"/>
          <p:nvPr/>
        </p:nvSpPr>
        <p:spPr>
          <a:xfrm>
            <a:off x="4766026" y="5780725"/>
            <a:ext cx="282439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ハローワークインターネットサービスはこちら→</a:t>
            </a:r>
            <a:endParaRPr kumimoji="1" lang="en-US" altLang="ja-JP" sz="11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求人情報検索の「求人番号を指定して検索」に上記の求人番号を入力してください</a:t>
            </a: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DF4DB6CC-1844-AAF6-15BC-6C4F79008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1415" y="6468457"/>
            <a:ext cx="3457926" cy="25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5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https://www.instagram.com/nsrh_ebetsu/</a:t>
            </a:r>
            <a:endParaRPr kumimoji="0" lang="en-US" altLang="ja-JP" sz="1050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BEEBC61E-B063-878F-E3B9-14A4130AED06}"/>
              </a:ext>
            </a:extLst>
          </p:cNvPr>
          <p:cNvSpPr/>
          <p:nvPr/>
        </p:nvSpPr>
        <p:spPr>
          <a:xfrm>
            <a:off x="5207000" y="355600"/>
            <a:ext cx="6807200" cy="152028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B121133-5E53-F889-8B36-B055DD8F2D44}"/>
              </a:ext>
            </a:extLst>
          </p:cNvPr>
          <p:cNvSpPr txBox="1"/>
          <p:nvPr/>
        </p:nvSpPr>
        <p:spPr>
          <a:xfrm>
            <a:off x="8973409" y="6220528"/>
            <a:ext cx="104227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b="1" dirty="0"/>
              <a:t>インスタグラム</a:t>
            </a: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2F232923-45B6-7C2F-DB52-38B9FF128EA2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70"/>
          <a:stretch>
            <a:fillRect/>
          </a:stretch>
        </p:blipFill>
        <p:spPr>
          <a:xfrm>
            <a:off x="13501" y="5889118"/>
            <a:ext cx="1181105" cy="840459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CAAE1B42-3E43-D67B-CE1B-7C9A4B33AD54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5" r="19725" b="27298"/>
          <a:stretch>
            <a:fillRect/>
          </a:stretch>
        </p:blipFill>
        <p:spPr>
          <a:xfrm>
            <a:off x="1244477" y="5889118"/>
            <a:ext cx="1181073" cy="840459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3BF43483-36E7-FF6E-2183-B18820897E31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3" r="17835"/>
          <a:stretch>
            <a:fillRect/>
          </a:stretch>
        </p:blipFill>
        <p:spPr>
          <a:xfrm>
            <a:off x="2471567" y="5881914"/>
            <a:ext cx="875246" cy="840459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AFE936F5-90C2-A1C9-0F6C-5C45C1BCCE88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846" y="5887000"/>
            <a:ext cx="1171028" cy="87827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E3AA5528-F790-28FE-A68B-9DA45490B7FE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590420" y="5699391"/>
            <a:ext cx="1042273" cy="104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31854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167556_TF33476885.potx" id="{6DDD46B9-E696-4FD0-A15A-4EC3B1CC1C2F}" vid="{9AE08DFC-FF41-4D8A-B3B4-0CD849486BB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8015A210E32BF4E819D3C82A766D94E" ma:contentTypeVersion="13" ma:contentTypeDescription="新しいドキュメントを作成します。" ma:contentTypeScope="" ma:versionID="8d0b7bdb28165f215fc145f25e7dfbef">
  <xsd:schema xmlns:xsd="http://www.w3.org/2001/XMLSchema" xmlns:xs="http://www.w3.org/2001/XMLSchema" xmlns:p="http://schemas.microsoft.com/office/2006/metadata/properties" xmlns:ns2="5f27e561-b987-46ab-94bb-2c7818af53f8" xmlns:ns3="263dbbe5-076b-4606-a03b-9598f5f2f35a" targetNamespace="http://schemas.microsoft.com/office/2006/metadata/properties" ma:root="true" ma:fieldsID="547e5aefee2a089f613967593c66bd5c" ns2:_="" ns3:_="">
    <xsd:import namespace="5f27e561-b987-46ab-94bb-2c7818af53f8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7e561-b987-46ab-94bb-2c7818af53f8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de313ee3-8e52-4b23-afa8-a25dd45db8e4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lcf76f155ced4ddcb4097134ff3c332f xmlns="5f27e561-b987-46ab-94bb-2c7818af53f8">
      <Terms xmlns="http://schemas.microsoft.com/office/infopath/2007/PartnerControls"/>
    </lcf76f155ced4ddcb4097134ff3c332f>
    <Owner xmlns="5f27e561-b987-46ab-94bb-2c7818af53f8">
      <UserInfo>
        <DisplayName/>
        <AccountId xsi:nil="true"/>
        <AccountType/>
      </UserInfo>
    </Own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28B454B-B4B0-4716-8206-6DE85F1BCEDC}"/>
</file>

<file path=customXml/itemProps2.xml><?xml version="1.0" encoding="utf-8"?>
<ds:datastoreItem xmlns:ds="http://schemas.openxmlformats.org/officeDocument/2006/customXml" ds:itemID="{A4E879E6-8FFE-4154-8F2A-F7518B89B376}">
  <ds:schemaRefs>
    <ds:schemaRef ds:uri="71af3243-3dd4-4a8d-8c0d-dd76da1f02a5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16c05727-aa75-4e4a-9b5f-8a80a1165891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187</Words>
  <PresentationFormat>ワイド画面</PresentationFormat>
  <Paragraphs>47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Wingdings</vt:lpstr>
      <vt:lpstr>RetrospectVTI</vt:lpstr>
      <vt:lpstr>日時：６月２４日（水） ９：３０～１１：００  ハローワーク江別２階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0x01010018015A210E32BF4E819D3C82A766D94E</vt:lpwstr>
  </property>
</Properties>
</file>