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6" r:id="rId5"/>
    <p:sldId id="268" r:id="rId6"/>
  </p:sldIdLst>
  <p:sldSz cx="6858000" cy="12192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7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5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2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26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5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4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53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34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35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07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97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12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873C-9D7B-40B1-B0E1-7C7AD88D920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528F-F680-46BF-9D32-BF216AE0E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1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15310" y="1150890"/>
            <a:ext cx="6369269" cy="662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事業所ＰＲシート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587767" y="1718431"/>
            <a:ext cx="2096814" cy="3941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作成日　令和　年　月　日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1079" y="2017990"/>
            <a:ext cx="6369269" cy="8828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事業所名</a:t>
            </a:r>
            <a:endParaRPr kumimoji="1" lang="ja-JP" altLang="en-US" sz="4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17476" y="2065283"/>
            <a:ext cx="882872" cy="630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二次元コード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17476" y="2695909"/>
            <a:ext cx="882872" cy="2680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事業所ＨＰ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1079" y="3090041"/>
            <a:ext cx="6353500" cy="201798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写真・画像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（外観ではなく、作業場所や作業風景等の仕事を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イメージできるもの複数の登録をお勧めします）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04043" y="5202608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事業所からのメッセージ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9545" y="5738628"/>
            <a:ext cx="6385034" cy="253824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メッセージ内容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83023" y="8397754"/>
            <a:ext cx="2464676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主な職種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997671" y="8923283"/>
            <a:ext cx="1686907" cy="5044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現在公開中の求人は</a:t>
            </a:r>
            <a:endParaRPr kumimoji="1" lang="en-US" altLang="ja-JP" sz="12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↓こちらから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97671" y="9475077"/>
            <a:ext cx="1686907" cy="157651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二次元コード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1571" y="8918023"/>
            <a:ext cx="2196673" cy="38360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職種１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85385" y="8928529"/>
            <a:ext cx="2212437" cy="38360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職種２</a:t>
            </a:r>
            <a:endParaRPr kumimoji="1"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1079" y="9411976"/>
            <a:ext cx="2222935" cy="1639611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仕事内容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74888" y="9422483"/>
            <a:ext cx="2222935" cy="162910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仕事内容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rot="5400000">
            <a:off x="407282" y="528932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/>
          <p:cNvSpPr/>
          <p:nvPr/>
        </p:nvSpPr>
        <p:spPr>
          <a:xfrm rot="5400000">
            <a:off x="433554" y="843717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4997672" y="882877"/>
            <a:ext cx="1907628" cy="31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ひな形第１面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476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41583" y="5738629"/>
            <a:ext cx="6342995" cy="220719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04043" y="5202608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入社後のキャリア／給与モデル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 rot="5400000">
            <a:off x="407282" y="528932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83023" y="8066668"/>
            <a:ext cx="421464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入社後のサポート体制／社内制度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41583" y="8508109"/>
            <a:ext cx="6385034" cy="191289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サポート体制・社内制度</a:t>
            </a:r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31079" y="10562890"/>
            <a:ext cx="6353500" cy="6463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不明な点などがありましたら、お気軽に相談窓口へお尋ねください。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83017" y="1082544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入社後の活躍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二等辺三角形 31"/>
          <p:cNvSpPr/>
          <p:nvPr/>
        </p:nvSpPr>
        <p:spPr>
          <a:xfrm rot="5400000">
            <a:off x="370490" y="1137727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1079" y="1560784"/>
            <a:ext cx="3121569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ある１日の流れ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1079" y="2154616"/>
            <a:ext cx="3121569" cy="290610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62862" y="1566031"/>
            <a:ext cx="3000700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活躍モデル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662862" y="2149357"/>
            <a:ext cx="3000710" cy="291136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活躍ケース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8730" y="5827971"/>
            <a:ext cx="335805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25609" y="5843725"/>
            <a:ext cx="269064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モデル賃金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5400000">
            <a:off x="449320" y="8106109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256690" y="882877"/>
            <a:ext cx="2617077" cy="378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ひな形第２面－１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149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41583" y="5738629"/>
            <a:ext cx="6342995" cy="220719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04043" y="5202608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入社後のキャリア／給与モデル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 rot="5400000">
            <a:off x="407282" y="528932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83023" y="8066668"/>
            <a:ext cx="421464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入社後のサポート体制／社内制度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41583" y="8508109"/>
            <a:ext cx="6385034" cy="191289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サポート体制・社内制度</a:t>
            </a:r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31079" y="10562890"/>
            <a:ext cx="6353500" cy="6463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不明な点などがありましたら、お気軽に相談窓口へお尋ねください。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83017" y="1082544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入社後の活躍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二等辺三角形 31"/>
          <p:cNvSpPr/>
          <p:nvPr/>
        </p:nvSpPr>
        <p:spPr>
          <a:xfrm rot="5400000">
            <a:off x="370490" y="1137727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1079" y="1560784"/>
            <a:ext cx="6285176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ある１日の流れ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1079" y="2154616"/>
            <a:ext cx="6285176" cy="290610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8730" y="5827971"/>
            <a:ext cx="335805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25609" y="5843725"/>
            <a:ext cx="269064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モデル賃金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5400000">
            <a:off x="449320" y="8106109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256690" y="882877"/>
            <a:ext cx="2617077" cy="378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ひな形第２面－２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799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41583" y="5738629"/>
            <a:ext cx="6342995" cy="220719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04043" y="5202608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入社後のキャリア／給与モデル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 rot="5400000">
            <a:off x="407282" y="528932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83022" y="8066668"/>
            <a:ext cx="5901555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自由記入欄（タイトルも事業所で決めてください）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41583" y="8508109"/>
            <a:ext cx="6385034" cy="191289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例えば、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従業員の年齢構成や有給取得率（グラフ等もよい）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独自のアピールポイント等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からのメッセージと重複しないようにして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31079" y="10562890"/>
            <a:ext cx="6353500" cy="6463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不明な点などがありましたら、お気軽に相談窓口へお尋ねください。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83017" y="1082544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入社後の活躍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二等辺三角形 31"/>
          <p:cNvSpPr/>
          <p:nvPr/>
        </p:nvSpPr>
        <p:spPr>
          <a:xfrm rot="5400000">
            <a:off x="370490" y="1137727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1079" y="1560784"/>
            <a:ext cx="3121569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ある１日の流れ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1079" y="2154616"/>
            <a:ext cx="3121569" cy="290610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62862" y="1566031"/>
            <a:ext cx="3000700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活躍モデル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662862" y="2149357"/>
            <a:ext cx="3000710" cy="291136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活躍ケース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8730" y="5827971"/>
            <a:ext cx="335805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25609" y="5843725"/>
            <a:ext cx="269064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モデル賃金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5400000">
            <a:off x="449320" y="8106109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256690" y="898643"/>
            <a:ext cx="2617077" cy="378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ひな形第２面－３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2067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41583" y="5738629"/>
            <a:ext cx="6342995" cy="220719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04043" y="5202608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入社後のキャリア／給与モデル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 rot="5400000">
            <a:off x="407282" y="5289320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83022" y="8066668"/>
            <a:ext cx="5901555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自由記入欄（タイトルも事業所で決めてください）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31079" y="10562890"/>
            <a:ext cx="6353500" cy="6463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不明な点などがありましたら、お気軽に相談窓口へお尋ねください。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83017" y="1082544"/>
            <a:ext cx="4193628" cy="44144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入社後の活躍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二等辺三角形 31"/>
          <p:cNvSpPr/>
          <p:nvPr/>
        </p:nvSpPr>
        <p:spPr>
          <a:xfrm rot="5400000">
            <a:off x="370490" y="1137727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31079" y="1560784"/>
            <a:ext cx="6285176" cy="5044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ある１日の流れ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1079" y="2154616"/>
            <a:ext cx="6285176" cy="290610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88730" y="5827971"/>
            <a:ext cx="335805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25609" y="5843725"/>
            <a:ext cx="2690646" cy="200749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モデル賃金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5400000">
            <a:off x="449320" y="8106109"/>
            <a:ext cx="441422" cy="278525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256690" y="914409"/>
            <a:ext cx="2617077" cy="3783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ひな形第２面－４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41583" y="8508109"/>
            <a:ext cx="6385034" cy="191289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例えば、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従業員の年齢構成や有給取得率（グラフ等もよい）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独自のアピールポイント等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からのメッセージと重複しないようにして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76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329</Words>
  <Application>Microsoft Office PowerPoint</Application>
  <PresentationFormat>ワイド画面</PresentationFormat>
  <Paragraphs>69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金井繁明</dc:creator>
  <cp:lastModifiedBy>金井繁明</cp:lastModifiedBy>
  <cp:revision>23</cp:revision>
  <cp:lastPrinted>2024-11-19T02:25:17Z</cp:lastPrinted>
  <dcterms:created xsi:type="dcterms:W3CDTF">2024-11-06T03:01:30Z</dcterms:created>
  <dcterms:modified xsi:type="dcterms:W3CDTF">2024-11-19T02:34:40Z</dcterms:modified>
</cp:coreProperties>
</file>