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5" r:id="rId2"/>
    <p:sldMasterId id="2147483687" r:id="rId3"/>
  </p:sldMasterIdLst>
  <p:sldIdLst>
    <p:sldId id="257" r:id="rId4"/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2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5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508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91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487363"/>
            <a:ext cx="1477963" cy="774858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487363"/>
            <a:ext cx="4284662" cy="77485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040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40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50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89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64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92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03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3638"/>
            <a:ext cx="2881312" cy="58023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433638"/>
            <a:ext cx="2881313" cy="58023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64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08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30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09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6858000" cy="4343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2317" y="32504"/>
            <a:ext cx="294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企業ＰＲシート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(2023.11</a:t>
            </a:r>
            <a:r>
              <a:rPr kumimoji="1"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8772525"/>
            <a:ext cx="6858000" cy="3714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4245019" y="8245524"/>
            <a:ext cx="2612980" cy="1432024"/>
            <a:chOff x="4245019" y="8245524"/>
            <a:chExt cx="2612980" cy="1432024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4245019" y="8836223"/>
              <a:ext cx="17176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err="1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HelloWork</a:t>
              </a:r>
              <a:r>
                <a:rPr kumimoji="1" lang="en-US" altLang="ja-JP" sz="1400" dirty="0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</a:t>
              </a:r>
              <a:r>
                <a:rPr kumimoji="1" lang="en-US" altLang="ja-JP" sz="1400" dirty="0" err="1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Obihiro</a:t>
              </a:r>
              <a:endParaRPr kumimoji="1"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4908" y="8245524"/>
              <a:ext cx="1074018" cy="1432024"/>
            </a:xfrm>
            <a:prstGeom prst="rect">
              <a:avLst/>
            </a:prstGeom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6334124" y="8804373"/>
              <a:ext cx="523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1/</a:t>
              </a:r>
              <a:r>
                <a:rPr kumimoji="1" lang="en-US" altLang="ja-JP" sz="1400" dirty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2</a:t>
              </a:r>
              <a:endParaRPr kumimoji="1"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98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4161-72C9-4D7F-BF73-2A3756978211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F362-9160-4DD7-97DE-AF1F22029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66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6858000" cy="4343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2317" y="32504"/>
            <a:ext cx="294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企業ＰＲシート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(2023.11</a:t>
            </a:r>
            <a:r>
              <a:rPr kumimoji="1"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8772525"/>
            <a:ext cx="6858000" cy="3714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4245019" y="8245524"/>
            <a:ext cx="2612980" cy="1432024"/>
            <a:chOff x="4245019" y="8245524"/>
            <a:chExt cx="2612980" cy="1432024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4245019" y="8836223"/>
              <a:ext cx="17176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err="1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HelloWork</a:t>
              </a:r>
              <a:r>
                <a:rPr kumimoji="1" lang="en-US" altLang="ja-JP" sz="1400" dirty="0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 </a:t>
              </a:r>
              <a:r>
                <a:rPr kumimoji="1" lang="en-US" altLang="ja-JP" sz="1400" dirty="0" err="1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Obihiro</a:t>
              </a:r>
              <a:endParaRPr kumimoji="1"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4908" y="8245524"/>
              <a:ext cx="1074018" cy="1432024"/>
            </a:xfrm>
            <a:prstGeom prst="rect">
              <a:avLst/>
            </a:prstGeom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6334124" y="8804373"/>
              <a:ext cx="523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2/2</a:t>
              </a:r>
              <a:endParaRPr kumimoji="1"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90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070" y="803901"/>
            <a:ext cx="6804000" cy="656783"/>
          </a:xfrm>
          <a:prstGeom prst="rect">
            <a:avLst/>
          </a:prstGeom>
          <a:solidFill>
            <a:schemeClr val="accent4"/>
          </a:solidFill>
        </p:spPr>
        <p:txBody>
          <a:bodyPr wrap="square" lIns="36000" tIns="52135" rIns="104269" bIns="52135" anchor="ctr">
            <a:noAutofit/>
          </a:bodyPr>
          <a:lstStyle/>
          <a:p>
            <a:pPr>
              <a:spcBef>
                <a:spcPts val="684"/>
              </a:spcBef>
            </a:pPr>
            <a:r>
              <a:rPr lang="ja-JP" altLang="en-US" sz="2400" spc="-342" dirty="0">
                <a:ln w="19050">
                  <a:noFill/>
                </a:ln>
                <a:solidFill>
                  <a:srgbClr val="FF883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400" spc="-342" dirty="0">
                <a:ln w="19050">
                  <a:noFill/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会　　社　　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25076" y="838331"/>
            <a:ext cx="1723549" cy="5847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住所：帯広市●●町</a:t>
            </a:r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0155-00-0000</a:t>
            </a:r>
          </a:p>
          <a:p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設立：昭和●年　従業員数　●人</a:t>
            </a:r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産業分類： ●●業 　</a:t>
            </a:r>
            <a:endParaRPr kumimoji="1"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8094" y="918302"/>
            <a:ext cx="677363" cy="46166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ＱＲコード等</a:t>
            </a:r>
            <a:endParaRPr kumimoji="1"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8814" y="513631"/>
            <a:ext cx="3938256" cy="278541"/>
          </a:xfrm>
          <a:prstGeom prst="rect">
            <a:avLst/>
          </a:prstGeom>
          <a:noFill/>
        </p:spPr>
        <p:txBody>
          <a:bodyPr wrap="square" lIns="104269" tIns="52135" rIns="104269" bIns="52135" rtlCol="0">
            <a:spAutoFit/>
          </a:bodyPr>
          <a:lstStyle/>
          <a:p>
            <a:pPr algn="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作成日（更新日）令和　　年　　月　　日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8911" y="1714994"/>
            <a:ext cx="3274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企業理念「○○○○」</a:t>
            </a:r>
          </a:p>
        </p:txBody>
      </p:sp>
      <p:sp>
        <p:nvSpPr>
          <p:cNvPr id="9" name="二等辺三角形 8"/>
          <p:cNvSpPr/>
          <p:nvPr/>
        </p:nvSpPr>
        <p:spPr>
          <a:xfrm rot="5400000">
            <a:off x="72594" y="1790949"/>
            <a:ext cx="324000" cy="252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9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3667" y="2296982"/>
            <a:ext cx="3530036" cy="2272145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65113" y="2296982"/>
            <a:ext cx="3024000" cy="2272145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3970" y="7409499"/>
            <a:ext cx="2088232" cy="1312331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 anchorCtr="0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rPr>
              <a:t>説明</a:t>
            </a:r>
            <a:endParaRPr kumimoji="1" lang="ja-JP" altLang="en-US" sz="1050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92608" y="7429799"/>
            <a:ext cx="2088232" cy="1292031"/>
          </a:xfrm>
          <a:prstGeom prst="roundRect">
            <a:avLst>
              <a:gd name="adj" fmla="val 15477"/>
            </a:avLst>
          </a:prstGeom>
          <a:noFill/>
          <a:ln w="952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rgbClr val="215968"/>
                </a:solidFill>
                <a:latin typeface="+mj-ea"/>
                <a:ea typeface="+mj-ea"/>
              </a:rPr>
              <a:t>説明</a:t>
            </a:r>
            <a:endParaRPr kumimoji="1" lang="ja-JP" altLang="en-US" sz="1050" dirty="0">
              <a:solidFill>
                <a:srgbClr val="215968"/>
              </a:solidFill>
              <a:latin typeface="+mj-ea"/>
              <a:ea typeface="+mj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675943" y="7419912"/>
            <a:ext cx="2088232" cy="1301918"/>
          </a:xfrm>
          <a:prstGeom prst="roundRect">
            <a:avLst>
              <a:gd name="adj" fmla="val 15477"/>
            </a:avLst>
          </a:prstGeom>
          <a:noFill/>
          <a:ln w="952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rgbClr val="215968"/>
                </a:solidFill>
              </a:rPr>
              <a:t>説明</a:t>
            </a:r>
            <a:endParaRPr kumimoji="1" lang="ja-JP" altLang="en-US" sz="1050" dirty="0">
              <a:solidFill>
                <a:srgbClr val="215968"/>
              </a:solidFill>
            </a:endParaRPr>
          </a:p>
        </p:txBody>
      </p:sp>
      <p:sp>
        <p:nvSpPr>
          <p:cNvPr id="15" name="フローチャート : 代替処理 84"/>
          <p:cNvSpPr/>
          <p:nvPr/>
        </p:nvSpPr>
        <p:spPr>
          <a:xfrm>
            <a:off x="2392608" y="7162420"/>
            <a:ext cx="2088232" cy="315027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kumimoji="1" lang="ja-JP" altLang="en-US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●●業務</a:t>
            </a:r>
            <a:endParaRPr kumimoji="1" lang="ja-JP" altLang="en-US" sz="13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フローチャート : 代替処理 88"/>
          <p:cNvSpPr/>
          <p:nvPr/>
        </p:nvSpPr>
        <p:spPr>
          <a:xfrm>
            <a:off x="83970" y="7162420"/>
            <a:ext cx="2088231" cy="315027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kumimoji="1" lang="ja-JP" altLang="en-US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●●業務</a:t>
            </a:r>
            <a:endParaRPr kumimoji="1" lang="ja-JP" altLang="en-US" sz="13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フローチャート : 代替処理 100"/>
          <p:cNvSpPr/>
          <p:nvPr/>
        </p:nvSpPr>
        <p:spPr>
          <a:xfrm>
            <a:off x="4714258" y="7137654"/>
            <a:ext cx="2043083" cy="315027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kumimoji="1" lang="ja-JP" altLang="en-US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●●業務</a:t>
            </a:r>
            <a:endParaRPr kumimoji="1" lang="en-US" altLang="ja-JP" sz="13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8911" y="6661834"/>
            <a:ext cx="5816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主な業務内容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二等辺三角形 18"/>
          <p:cNvSpPr/>
          <p:nvPr/>
        </p:nvSpPr>
        <p:spPr>
          <a:xfrm rot="5400000">
            <a:off x="72594" y="6733327"/>
            <a:ext cx="324000" cy="252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96618" y="5358434"/>
            <a:ext cx="5954703" cy="1144593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36000" bIns="0" rtlCol="0" anchor="ctr">
            <a:normAutofit/>
          </a:bodyPr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17793" y="4900085"/>
            <a:ext cx="4727284" cy="39613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求める人物像</a:t>
            </a:r>
            <a:endParaRPr kumimoji="1" lang="ja-JP" altLang="en-US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09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83609" y="1085657"/>
            <a:ext cx="3233626" cy="3498867"/>
            <a:chOff x="175124" y="1001278"/>
            <a:chExt cx="3034481" cy="5424843"/>
          </a:xfrm>
        </p:grpSpPr>
        <p:sp>
          <p:nvSpPr>
            <p:cNvPr id="5" name="メモ 4"/>
            <p:cNvSpPr/>
            <p:nvPr/>
          </p:nvSpPr>
          <p:spPr>
            <a:xfrm rot="10800000">
              <a:off x="175124" y="1001278"/>
              <a:ext cx="3034481" cy="5424843"/>
            </a:xfrm>
            <a:prstGeom prst="foldedCorner">
              <a:avLst>
                <a:gd name="adj" fmla="val 6591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315063" y="1336284"/>
              <a:ext cx="1396517" cy="747094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bIns="72000" rtlCol="0" anchor="ctr">
              <a:noAutofit/>
            </a:bodyPr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先輩インタビュー</a:t>
              </a:r>
              <a:endParaRPr kumimoji="1"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26914" y="2117801"/>
              <a:ext cx="1365485" cy="524913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名前　</a:t>
              </a:r>
              <a:endPara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14102" y="2753712"/>
              <a:ext cx="1666329" cy="405615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+mj-ea"/>
                  <a:ea typeface="+mj-ea"/>
                </a:rPr>
                <a:t>●●職　（●●年採用）</a:t>
              </a:r>
              <a:endParaRPr kumimoji="1" lang="ja-JP" altLang="en-US" sz="1100" dirty="0">
                <a:latin typeface="+mj-ea"/>
                <a:ea typeface="+mj-ea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2067320" y="1218937"/>
            <a:ext cx="1132233" cy="1127794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>
            <a:noAutofit/>
          </a:bodyPr>
          <a:lstStyle/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7396" y="2570919"/>
            <a:ext cx="2934579" cy="1913397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08593" y="5062031"/>
            <a:ext cx="6630409" cy="2002646"/>
          </a:xfrm>
          <a:prstGeom prst="roundRect">
            <a:avLst/>
          </a:prstGeom>
          <a:solidFill>
            <a:srgbClr val="FFFFCC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7249" y="4695492"/>
            <a:ext cx="2503425" cy="311068"/>
          </a:xfrm>
          <a:prstGeom prst="roundRect">
            <a:avLst>
              <a:gd name="adj" fmla="val 1792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rtlCol="0" anchor="ctr">
            <a:normAutofit fontScale="70000" lnSpcReduction="20000"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入社後のキャリア／給与モデル</a:t>
            </a:r>
            <a:endParaRPr kumimoji="1"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3746988" y="5124660"/>
            <a:ext cx="2016224" cy="573932"/>
          </a:xfrm>
          <a:custGeom>
            <a:avLst/>
            <a:gdLst>
              <a:gd name="connsiteX0" fmla="*/ 0 w 811628"/>
              <a:gd name="connsiteY0" fmla="*/ 0 h 527802"/>
              <a:gd name="connsiteX1" fmla="*/ 811628 w 811628"/>
              <a:gd name="connsiteY1" fmla="*/ 0 h 527802"/>
              <a:gd name="connsiteX2" fmla="*/ 811628 w 811628"/>
              <a:gd name="connsiteY2" fmla="*/ 527802 h 527802"/>
              <a:gd name="connsiteX3" fmla="*/ 0 w 811628"/>
              <a:gd name="connsiteY3" fmla="*/ 527802 h 527802"/>
              <a:gd name="connsiteX4" fmla="*/ 0 w 811628"/>
              <a:gd name="connsiteY4" fmla="*/ 0 h 52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628" h="527802">
                <a:moveTo>
                  <a:pt x="0" y="0"/>
                </a:moveTo>
                <a:lnTo>
                  <a:pt x="811628" y="0"/>
                </a:lnTo>
                <a:lnTo>
                  <a:pt x="811628" y="527802"/>
                </a:lnTo>
                <a:lnTo>
                  <a:pt x="0" y="5278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6670" rIns="0" bIns="26670" numCol="1" spcCol="1270" anchor="t" anchorCtr="0">
            <a:noAutofit/>
          </a:bodyPr>
          <a:lstStyle/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105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5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kumimoji="1" lang="en-US" altLang="ja-JP" sz="105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000,000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円／月　</a:t>
            </a:r>
            <a:r>
              <a:rPr kumimoji="1" lang="ja-JP" altLang="en-US" sz="110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年収</a:t>
            </a:r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0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万円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746988" y="5758494"/>
            <a:ext cx="1969878" cy="696504"/>
          </a:xfrm>
          <a:custGeom>
            <a:avLst/>
            <a:gdLst>
              <a:gd name="connsiteX0" fmla="*/ 0 w 467692"/>
              <a:gd name="connsiteY0" fmla="*/ 0 h 409959"/>
              <a:gd name="connsiteX1" fmla="*/ 467692 w 467692"/>
              <a:gd name="connsiteY1" fmla="*/ 0 h 409959"/>
              <a:gd name="connsiteX2" fmla="*/ 467692 w 467692"/>
              <a:gd name="connsiteY2" fmla="*/ 409959 h 409959"/>
              <a:gd name="connsiteX3" fmla="*/ 0 w 467692"/>
              <a:gd name="connsiteY3" fmla="*/ 409959 h 409959"/>
              <a:gd name="connsiteX4" fmla="*/ 0 w 467692"/>
              <a:gd name="connsiteY4" fmla="*/ 0 h 4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692" h="409959">
                <a:moveTo>
                  <a:pt x="0" y="0"/>
                </a:moveTo>
                <a:lnTo>
                  <a:pt x="467692" y="0"/>
                </a:lnTo>
                <a:lnTo>
                  <a:pt x="467692" y="409959"/>
                </a:lnTo>
                <a:lnTo>
                  <a:pt x="0" y="4099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6670" rIns="0" bIns="26670" numCol="1" spcCol="1270" anchor="t" anchorCtr="0">
            <a:noAutofit/>
          </a:bodyPr>
          <a:lstStyle/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105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kumimoji="1" lang="ja-JP" altLang="en-US" sz="105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kumimoji="1" lang="en-US" altLang="ja-JP" sz="105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000,000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円／月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年収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000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万円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右矢印 11"/>
          <p:cNvSpPr/>
          <p:nvPr/>
        </p:nvSpPr>
        <p:spPr>
          <a:xfrm rot="5400000">
            <a:off x="4586636" y="5503247"/>
            <a:ext cx="205023" cy="306043"/>
          </a:xfrm>
          <a:custGeom>
            <a:avLst/>
            <a:gdLst>
              <a:gd name="connsiteX0" fmla="*/ 0 w 707331"/>
              <a:gd name="connsiteY0" fmla="*/ 142312 h 569249"/>
              <a:gd name="connsiteX1" fmla="*/ 422707 w 707331"/>
              <a:gd name="connsiteY1" fmla="*/ 142312 h 569249"/>
              <a:gd name="connsiteX2" fmla="*/ 422707 w 707331"/>
              <a:gd name="connsiteY2" fmla="*/ 0 h 569249"/>
              <a:gd name="connsiteX3" fmla="*/ 707331 w 707331"/>
              <a:gd name="connsiteY3" fmla="*/ 284625 h 569249"/>
              <a:gd name="connsiteX4" fmla="*/ 422707 w 707331"/>
              <a:gd name="connsiteY4" fmla="*/ 569249 h 569249"/>
              <a:gd name="connsiteX5" fmla="*/ 422707 w 707331"/>
              <a:gd name="connsiteY5" fmla="*/ 426937 h 569249"/>
              <a:gd name="connsiteX6" fmla="*/ 0 w 707331"/>
              <a:gd name="connsiteY6" fmla="*/ 426937 h 569249"/>
              <a:gd name="connsiteX7" fmla="*/ 0 w 707331"/>
              <a:gd name="connsiteY7" fmla="*/ 142312 h 569249"/>
              <a:gd name="connsiteX0" fmla="*/ 0 w 707331"/>
              <a:gd name="connsiteY0" fmla="*/ 183875 h 610812"/>
              <a:gd name="connsiteX1" fmla="*/ 422707 w 707331"/>
              <a:gd name="connsiteY1" fmla="*/ 183875 h 610812"/>
              <a:gd name="connsiteX2" fmla="*/ 287625 w 707331"/>
              <a:gd name="connsiteY2" fmla="*/ 0 h 610812"/>
              <a:gd name="connsiteX3" fmla="*/ 707331 w 707331"/>
              <a:gd name="connsiteY3" fmla="*/ 326188 h 610812"/>
              <a:gd name="connsiteX4" fmla="*/ 422707 w 707331"/>
              <a:gd name="connsiteY4" fmla="*/ 610812 h 610812"/>
              <a:gd name="connsiteX5" fmla="*/ 422707 w 707331"/>
              <a:gd name="connsiteY5" fmla="*/ 468500 h 610812"/>
              <a:gd name="connsiteX6" fmla="*/ 0 w 707331"/>
              <a:gd name="connsiteY6" fmla="*/ 468500 h 610812"/>
              <a:gd name="connsiteX7" fmla="*/ 0 w 707331"/>
              <a:gd name="connsiteY7" fmla="*/ 183875 h 610812"/>
              <a:gd name="connsiteX0" fmla="*/ 0 w 707331"/>
              <a:gd name="connsiteY0" fmla="*/ 183875 h 673158"/>
              <a:gd name="connsiteX1" fmla="*/ 422707 w 707331"/>
              <a:gd name="connsiteY1" fmla="*/ 183875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422707 w 707331"/>
              <a:gd name="connsiteY5" fmla="*/ 468500 h 673158"/>
              <a:gd name="connsiteX6" fmla="*/ 0 w 707331"/>
              <a:gd name="connsiteY6" fmla="*/ 468500 h 673158"/>
              <a:gd name="connsiteX7" fmla="*/ 0 w 707331"/>
              <a:gd name="connsiteY7" fmla="*/ 183875 h 673158"/>
              <a:gd name="connsiteX0" fmla="*/ 0 w 707331"/>
              <a:gd name="connsiteY0" fmla="*/ 183875 h 673158"/>
              <a:gd name="connsiteX1" fmla="*/ 422707 w 707331"/>
              <a:gd name="connsiteY1" fmla="*/ 183875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277235 w 707331"/>
              <a:gd name="connsiteY5" fmla="*/ 437328 h 673158"/>
              <a:gd name="connsiteX6" fmla="*/ 0 w 707331"/>
              <a:gd name="connsiteY6" fmla="*/ 468500 h 673158"/>
              <a:gd name="connsiteX7" fmla="*/ 0 w 707331"/>
              <a:gd name="connsiteY7" fmla="*/ 183875 h 673158"/>
              <a:gd name="connsiteX0" fmla="*/ 0 w 707331"/>
              <a:gd name="connsiteY0" fmla="*/ 183875 h 673158"/>
              <a:gd name="connsiteX1" fmla="*/ 287625 w 707331"/>
              <a:gd name="connsiteY1" fmla="*/ 246220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277235 w 707331"/>
              <a:gd name="connsiteY5" fmla="*/ 437328 h 673158"/>
              <a:gd name="connsiteX6" fmla="*/ 0 w 707331"/>
              <a:gd name="connsiteY6" fmla="*/ 468500 h 673158"/>
              <a:gd name="connsiteX7" fmla="*/ 0 w 707331"/>
              <a:gd name="connsiteY7" fmla="*/ 183875 h 673158"/>
              <a:gd name="connsiteX0" fmla="*/ 62345 w 707331"/>
              <a:gd name="connsiteY0" fmla="*/ 267002 h 673158"/>
              <a:gd name="connsiteX1" fmla="*/ 287625 w 707331"/>
              <a:gd name="connsiteY1" fmla="*/ 246220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277235 w 707331"/>
              <a:gd name="connsiteY5" fmla="*/ 437328 h 673158"/>
              <a:gd name="connsiteX6" fmla="*/ 0 w 707331"/>
              <a:gd name="connsiteY6" fmla="*/ 468500 h 673158"/>
              <a:gd name="connsiteX7" fmla="*/ 62345 w 707331"/>
              <a:gd name="connsiteY7" fmla="*/ 267002 h 673158"/>
              <a:gd name="connsiteX0" fmla="*/ 10390 w 655376"/>
              <a:gd name="connsiteY0" fmla="*/ 267002 h 673158"/>
              <a:gd name="connsiteX1" fmla="*/ 235670 w 655376"/>
              <a:gd name="connsiteY1" fmla="*/ 246220 h 673158"/>
              <a:gd name="connsiteX2" fmla="*/ 235670 w 655376"/>
              <a:gd name="connsiteY2" fmla="*/ 0 h 673158"/>
              <a:gd name="connsiteX3" fmla="*/ 655376 w 655376"/>
              <a:gd name="connsiteY3" fmla="*/ 326188 h 673158"/>
              <a:gd name="connsiteX4" fmla="*/ 214888 w 655376"/>
              <a:gd name="connsiteY4" fmla="*/ 673158 h 673158"/>
              <a:gd name="connsiteX5" fmla="*/ 225280 w 655376"/>
              <a:gd name="connsiteY5" fmla="*/ 437328 h 673158"/>
              <a:gd name="connsiteX6" fmla="*/ 0 w 655376"/>
              <a:gd name="connsiteY6" fmla="*/ 437327 h 673158"/>
              <a:gd name="connsiteX7" fmla="*/ 10390 w 655376"/>
              <a:gd name="connsiteY7" fmla="*/ 267002 h 6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376" h="673158">
                <a:moveTo>
                  <a:pt x="10390" y="267002"/>
                </a:moveTo>
                <a:lnTo>
                  <a:pt x="235670" y="246220"/>
                </a:lnTo>
                <a:lnTo>
                  <a:pt x="235670" y="0"/>
                </a:lnTo>
                <a:lnTo>
                  <a:pt x="655376" y="326188"/>
                </a:lnTo>
                <a:lnTo>
                  <a:pt x="214888" y="673158"/>
                </a:lnTo>
                <a:lnTo>
                  <a:pt x="225280" y="437328"/>
                </a:lnTo>
                <a:lnTo>
                  <a:pt x="0" y="437327"/>
                </a:lnTo>
                <a:lnTo>
                  <a:pt x="10390" y="267002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00B050"/>
              </a:solidFill>
            </a:endParaRPr>
          </a:p>
        </p:txBody>
      </p:sp>
      <p:sp>
        <p:nvSpPr>
          <p:cNvPr id="16" name="右矢印 11"/>
          <p:cNvSpPr/>
          <p:nvPr/>
        </p:nvSpPr>
        <p:spPr>
          <a:xfrm rot="5400000">
            <a:off x="4586636" y="6172121"/>
            <a:ext cx="205023" cy="306043"/>
          </a:xfrm>
          <a:custGeom>
            <a:avLst/>
            <a:gdLst>
              <a:gd name="connsiteX0" fmla="*/ 0 w 707331"/>
              <a:gd name="connsiteY0" fmla="*/ 142312 h 569249"/>
              <a:gd name="connsiteX1" fmla="*/ 422707 w 707331"/>
              <a:gd name="connsiteY1" fmla="*/ 142312 h 569249"/>
              <a:gd name="connsiteX2" fmla="*/ 422707 w 707331"/>
              <a:gd name="connsiteY2" fmla="*/ 0 h 569249"/>
              <a:gd name="connsiteX3" fmla="*/ 707331 w 707331"/>
              <a:gd name="connsiteY3" fmla="*/ 284625 h 569249"/>
              <a:gd name="connsiteX4" fmla="*/ 422707 w 707331"/>
              <a:gd name="connsiteY4" fmla="*/ 569249 h 569249"/>
              <a:gd name="connsiteX5" fmla="*/ 422707 w 707331"/>
              <a:gd name="connsiteY5" fmla="*/ 426937 h 569249"/>
              <a:gd name="connsiteX6" fmla="*/ 0 w 707331"/>
              <a:gd name="connsiteY6" fmla="*/ 426937 h 569249"/>
              <a:gd name="connsiteX7" fmla="*/ 0 w 707331"/>
              <a:gd name="connsiteY7" fmla="*/ 142312 h 569249"/>
              <a:gd name="connsiteX0" fmla="*/ 0 w 707331"/>
              <a:gd name="connsiteY0" fmla="*/ 183875 h 610812"/>
              <a:gd name="connsiteX1" fmla="*/ 422707 w 707331"/>
              <a:gd name="connsiteY1" fmla="*/ 183875 h 610812"/>
              <a:gd name="connsiteX2" fmla="*/ 287625 w 707331"/>
              <a:gd name="connsiteY2" fmla="*/ 0 h 610812"/>
              <a:gd name="connsiteX3" fmla="*/ 707331 w 707331"/>
              <a:gd name="connsiteY3" fmla="*/ 326188 h 610812"/>
              <a:gd name="connsiteX4" fmla="*/ 422707 w 707331"/>
              <a:gd name="connsiteY4" fmla="*/ 610812 h 610812"/>
              <a:gd name="connsiteX5" fmla="*/ 422707 w 707331"/>
              <a:gd name="connsiteY5" fmla="*/ 468500 h 610812"/>
              <a:gd name="connsiteX6" fmla="*/ 0 w 707331"/>
              <a:gd name="connsiteY6" fmla="*/ 468500 h 610812"/>
              <a:gd name="connsiteX7" fmla="*/ 0 w 707331"/>
              <a:gd name="connsiteY7" fmla="*/ 183875 h 610812"/>
              <a:gd name="connsiteX0" fmla="*/ 0 w 707331"/>
              <a:gd name="connsiteY0" fmla="*/ 183875 h 673158"/>
              <a:gd name="connsiteX1" fmla="*/ 422707 w 707331"/>
              <a:gd name="connsiteY1" fmla="*/ 183875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422707 w 707331"/>
              <a:gd name="connsiteY5" fmla="*/ 468500 h 673158"/>
              <a:gd name="connsiteX6" fmla="*/ 0 w 707331"/>
              <a:gd name="connsiteY6" fmla="*/ 468500 h 673158"/>
              <a:gd name="connsiteX7" fmla="*/ 0 w 707331"/>
              <a:gd name="connsiteY7" fmla="*/ 183875 h 673158"/>
              <a:gd name="connsiteX0" fmla="*/ 0 w 707331"/>
              <a:gd name="connsiteY0" fmla="*/ 183875 h 673158"/>
              <a:gd name="connsiteX1" fmla="*/ 422707 w 707331"/>
              <a:gd name="connsiteY1" fmla="*/ 183875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277235 w 707331"/>
              <a:gd name="connsiteY5" fmla="*/ 437328 h 673158"/>
              <a:gd name="connsiteX6" fmla="*/ 0 w 707331"/>
              <a:gd name="connsiteY6" fmla="*/ 468500 h 673158"/>
              <a:gd name="connsiteX7" fmla="*/ 0 w 707331"/>
              <a:gd name="connsiteY7" fmla="*/ 183875 h 673158"/>
              <a:gd name="connsiteX0" fmla="*/ 0 w 707331"/>
              <a:gd name="connsiteY0" fmla="*/ 183875 h 673158"/>
              <a:gd name="connsiteX1" fmla="*/ 287625 w 707331"/>
              <a:gd name="connsiteY1" fmla="*/ 246220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277235 w 707331"/>
              <a:gd name="connsiteY5" fmla="*/ 437328 h 673158"/>
              <a:gd name="connsiteX6" fmla="*/ 0 w 707331"/>
              <a:gd name="connsiteY6" fmla="*/ 468500 h 673158"/>
              <a:gd name="connsiteX7" fmla="*/ 0 w 707331"/>
              <a:gd name="connsiteY7" fmla="*/ 183875 h 673158"/>
              <a:gd name="connsiteX0" fmla="*/ 62345 w 707331"/>
              <a:gd name="connsiteY0" fmla="*/ 267002 h 673158"/>
              <a:gd name="connsiteX1" fmla="*/ 287625 w 707331"/>
              <a:gd name="connsiteY1" fmla="*/ 246220 h 673158"/>
              <a:gd name="connsiteX2" fmla="*/ 287625 w 707331"/>
              <a:gd name="connsiteY2" fmla="*/ 0 h 673158"/>
              <a:gd name="connsiteX3" fmla="*/ 707331 w 707331"/>
              <a:gd name="connsiteY3" fmla="*/ 326188 h 673158"/>
              <a:gd name="connsiteX4" fmla="*/ 266843 w 707331"/>
              <a:gd name="connsiteY4" fmla="*/ 673158 h 673158"/>
              <a:gd name="connsiteX5" fmla="*/ 277235 w 707331"/>
              <a:gd name="connsiteY5" fmla="*/ 437328 h 673158"/>
              <a:gd name="connsiteX6" fmla="*/ 0 w 707331"/>
              <a:gd name="connsiteY6" fmla="*/ 468500 h 673158"/>
              <a:gd name="connsiteX7" fmla="*/ 62345 w 707331"/>
              <a:gd name="connsiteY7" fmla="*/ 267002 h 673158"/>
              <a:gd name="connsiteX0" fmla="*/ 10390 w 655376"/>
              <a:gd name="connsiteY0" fmla="*/ 267002 h 673158"/>
              <a:gd name="connsiteX1" fmla="*/ 235670 w 655376"/>
              <a:gd name="connsiteY1" fmla="*/ 246220 h 673158"/>
              <a:gd name="connsiteX2" fmla="*/ 235670 w 655376"/>
              <a:gd name="connsiteY2" fmla="*/ 0 h 673158"/>
              <a:gd name="connsiteX3" fmla="*/ 655376 w 655376"/>
              <a:gd name="connsiteY3" fmla="*/ 326188 h 673158"/>
              <a:gd name="connsiteX4" fmla="*/ 214888 w 655376"/>
              <a:gd name="connsiteY4" fmla="*/ 673158 h 673158"/>
              <a:gd name="connsiteX5" fmla="*/ 225280 w 655376"/>
              <a:gd name="connsiteY5" fmla="*/ 437328 h 673158"/>
              <a:gd name="connsiteX6" fmla="*/ 0 w 655376"/>
              <a:gd name="connsiteY6" fmla="*/ 437327 h 673158"/>
              <a:gd name="connsiteX7" fmla="*/ 10390 w 655376"/>
              <a:gd name="connsiteY7" fmla="*/ 267002 h 6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376" h="673158">
                <a:moveTo>
                  <a:pt x="10390" y="267002"/>
                </a:moveTo>
                <a:lnTo>
                  <a:pt x="235670" y="246220"/>
                </a:lnTo>
                <a:lnTo>
                  <a:pt x="235670" y="0"/>
                </a:lnTo>
                <a:lnTo>
                  <a:pt x="655376" y="326188"/>
                </a:lnTo>
                <a:lnTo>
                  <a:pt x="214888" y="673158"/>
                </a:lnTo>
                <a:lnTo>
                  <a:pt x="225280" y="437328"/>
                </a:lnTo>
                <a:lnTo>
                  <a:pt x="0" y="437327"/>
                </a:lnTo>
                <a:lnTo>
                  <a:pt x="10390" y="267002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2030" y="623818"/>
            <a:ext cx="5816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入社後の活躍</a:t>
            </a:r>
          </a:p>
        </p:txBody>
      </p:sp>
      <p:sp>
        <p:nvSpPr>
          <p:cNvPr id="18" name="二等辺三角形 17"/>
          <p:cNvSpPr/>
          <p:nvPr/>
        </p:nvSpPr>
        <p:spPr>
          <a:xfrm rot="5400000">
            <a:off x="72594" y="709293"/>
            <a:ext cx="324000" cy="252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19846" y="1558476"/>
            <a:ext cx="739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499942" y="1142102"/>
            <a:ext cx="2196705" cy="31257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>
            <a:solidFill>
              <a:srgbClr val="33CC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bIns="72000" rtlCol="0" anchor="ctr">
            <a:no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ある１日の流れ</a:t>
            </a:r>
            <a:endParaRPr kumimoji="1"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59771" y="1594416"/>
            <a:ext cx="1786397" cy="273396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21934" y="2061604"/>
            <a:ext cx="739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21934" y="2575170"/>
            <a:ext cx="739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34460" y="3026106"/>
            <a:ext cx="739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36548" y="3504182"/>
            <a:ext cx="739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36548" y="4017748"/>
            <a:ext cx="739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78769" y="3364660"/>
            <a:ext cx="1132233" cy="1127794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>
            <a:noAutofit/>
          </a:bodyPr>
          <a:lstStyle/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フリーフォーム 27"/>
          <p:cNvSpPr/>
          <p:nvPr/>
        </p:nvSpPr>
        <p:spPr>
          <a:xfrm>
            <a:off x="3746988" y="6399218"/>
            <a:ext cx="1969878" cy="492296"/>
          </a:xfrm>
          <a:custGeom>
            <a:avLst/>
            <a:gdLst>
              <a:gd name="connsiteX0" fmla="*/ 0 w 467692"/>
              <a:gd name="connsiteY0" fmla="*/ 0 h 409959"/>
              <a:gd name="connsiteX1" fmla="*/ 467692 w 467692"/>
              <a:gd name="connsiteY1" fmla="*/ 0 h 409959"/>
              <a:gd name="connsiteX2" fmla="*/ 467692 w 467692"/>
              <a:gd name="connsiteY2" fmla="*/ 409959 h 409959"/>
              <a:gd name="connsiteX3" fmla="*/ 0 w 467692"/>
              <a:gd name="connsiteY3" fmla="*/ 409959 h 409959"/>
              <a:gd name="connsiteX4" fmla="*/ 0 w 467692"/>
              <a:gd name="connsiteY4" fmla="*/ 0 h 40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692" h="409959">
                <a:moveTo>
                  <a:pt x="0" y="0"/>
                </a:moveTo>
                <a:lnTo>
                  <a:pt x="467692" y="0"/>
                </a:lnTo>
                <a:lnTo>
                  <a:pt x="467692" y="409959"/>
                </a:lnTo>
                <a:lnTo>
                  <a:pt x="0" y="4099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26670" rIns="0" bIns="26670" numCol="1" spcCol="1270" anchor="t" anchorCtr="0">
            <a:noAutofit/>
          </a:bodyPr>
          <a:lstStyle/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105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105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kumimoji="1" lang="en-US" altLang="ja-JP" sz="105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35480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000,000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円／月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年収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000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万円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0594" y="5242042"/>
            <a:ext cx="3059252" cy="164947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8911" y="7128544"/>
            <a:ext cx="5816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入社後のサポート／社内制度</a:t>
            </a:r>
          </a:p>
        </p:txBody>
      </p:sp>
      <p:sp>
        <p:nvSpPr>
          <p:cNvPr id="31" name="二等辺三角形 30"/>
          <p:cNvSpPr/>
          <p:nvPr/>
        </p:nvSpPr>
        <p:spPr>
          <a:xfrm rot="5400000">
            <a:off x="72594" y="7200037"/>
            <a:ext cx="324000" cy="252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8816" y="7587398"/>
            <a:ext cx="6502186" cy="108201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72000" bIns="72000" rtlCol="0" anchor="ctr" anchorCtr="0">
            <a:noAutofit/>
          </a:bodyPr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179804"/>
      </p:ext>
    </p:extLst>
  </p:cSld>
  <p:clrMapOvr>
    <a:masterClrMapping/>
  </p:clrMapOvr>
</p:sld>
</file>

<file path=ppt/theme/theme1.xml><?xml version="1.0" encoding="utf-8"?>
<a:theme xmlns:a="http://schemas.openxmlformats.org/drawingml/2006/main" name="ハローワーク帯広（1/2）2023.11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ハローワーク帯広（1/2）2023.11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162</Words>
  <Application>Microsoft Office PowerPoint</Application>
  <PresentationFormat>画面に合わせる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HGPｺﾞｼｯｸE</vt:lpstr>
      <vt:lpstr>HGP創英角ｺﾞｼｯｸUB</vt:lpstr>
      <vt:lpstr>HGP創英角ﾎﾟｯﾌﾟ体</vt:lpstr>
      <vt:lpstr>HGS創英角ｺﾞｼｯｸUB</vt:lpstr>
      <vt:lpstr>HG丸ｺﾞｼｯｸM-PRO</vt:lpstr>
      <vt:lpstr>メイリオ</vt:lpstr>
      <vt:lpstr>游ゴシック</vt:lpstr>
      <vt:lpstr>游ゴシック Light</vt:lpstr>
      <vt:lpstr>Arial</vt:lpstr>
      <vt:lpstr>ハローワーク帯広（1/2）2023.11～</vt:lpstr>
      <vt:lpstr>デザインの設定</vt:lpstr>
      <vt:lpstr>1_ハローワーク帯広（1/2）2023.11～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澤口良男</dc:creator>
  <cp:lastModifiedBy>澤口良男</cp:lastModifiedBy>
  <cp:revision>2</cp:revision>
  <dcterms:created xsi:type="dcterms:W3CDTF">2023-11-06T04:35:08Z</dcterms:created>
  <dcterms:modified xsi:type="dcterms:W3CDTF">2023-11-06T04:42:18Z</dcterms:modified>
</cp:coreProperties>
</file>