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Lst>
  <p:sldSz cx="6858000" cy="9906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9415"/>
    <a:srgbClr val="F892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3" d="100"/>
          <a:sy n="63" d="100"/>
        </p:scale>
        <p:origin x="266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128563"/>
            <a:ext cx="5044547" cy="398583"/>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5341" y="6129999"/>
            <a:ext cx="1730873" cy="400024"/>
          </a:xfrm>
          <a:prstGeom prst="rect">
            <a:avLst/>
          </a:prstGeom>
        </p:spPr>
      </p:pic>
      <p:sp>
        <p:nvSpPr>
          <p:cNvPr id="9" name="Rectangle 8"/>
          <p:cNvSpPr/>
          <p:nvPr/>
        </p:nvSpPr>
        <p:spPr bwMode="ltGray">
          <a:xfrm>
            <a:off x="0" y="3741224"/>
            <a:ext cx="5044548" cy="2398257"/>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5125340" y="3741224"/>
            <a:ext cx="1730874" cy="23982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82682" y="3948691"/>
            <a:ext cx="4551951" cy="1983323"/>
          </a:xfrm>
        </p:spPr>
        <p:txBody>
          <a:bodyPr anchor="b">
            <a:noAutofit/>
          </a:bodyPr>
          <a:lstStyle>
            <a:lvl1pPr algn="r">
              <a:defRPr sz="3600"/>
            </a:lvl1pPr>
          </a:lstStyle>
          <a:p>
            <a:r>
              <a:rPr lang="ja-JP" altLang="en-US"/>
              <a:t>マスター タイトルの書式設定</a:t>
            </a:r>
            <a:endParaRPr lang="en-US" dirty="0"/>
          </a:p>
        </p:txBody>
      </p:sp>
      <p:sp>
        <p:nvSpPr>
          <p:cNvPr id="3" name="Subtitle 2"/>
          <p:cNvSpPr>
            <a:spLocks noGrp="1"/>
          </p:cNvSpPr>
          <p:nvPr>
            <p:ph type="subTitle" idx="1"/>
          </p:nvPr>
        </p:nvSpPr>
        <p:spPr>
          <a:xfrm>
            <a:off x="382681" y="6346947"/>
            <a:ext cx="4581076" cy="1614437"/>
          </a:xfrm>
        </p:spPr>
        <p:txBody>
          <a:bodyPr>
            <a:normAutofit/>
          </a:bodyPr>
          <a:lstStyle>
            <a:lvl1pPr marL="0" indent="0" algn="r">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3416741" y="8574494"/>
            <a:ext cx="1543050" cy="527403"/>
          </a:xfrm>
        </p:spPr>
        <p:txBody>
          <a:bodyPr/>
          <a:lstStyle/>
          <a:p>
            <a:fld id="{7D260721-4C71-4772-88E7-75A1A184A286}" type="datetimeFigureOut">
              <a:rPr kumimoji="1" lang="ja-JP" altLang="en-US" smtClean="0"/>
              <a:t>2023/8/3</a:t>
            </a:fld>
            <a:endParaRPr kumimoji="1" lang="ja-JP" altLang="en-US"/>
          </a:p>
        </p:txBody>
      </p:sp>
      <p:sp>
        <p:nvSpPr>
          <p:cNvPr id="5" name="Footer Placeholder 4"/>
          <p:cNvSpPr>
            <a:spLocks noGrp="1"/>
          </p:cNvSpPr>
          <p:nvPr>
            <p:ph type="ftr" sz="quarter" idx="11"/>
          </p:nvPr>
        </p:nvSpPr>
        <p:spPr>
          <a:xfrm>
            <a:off x="400051" y="8574496"/>
            <a:ext cx="3016250" cy="527403"/>
          </a:xfrm>
        </p:spPr>
        <p:txBody>
          <a:bodyPr/>
          <a:lstStyle/>
          <a:p>
            <a:endParaRPr kumimoji="1" lang="ja-JP" altLang="en-US"/>
          </a:p>
        </p:txBody>
      </p:sp>
      <p:sp>
        <p:nvSpPr>
          <p:cNvPr id="6" name="Slide Number Placeholder 5"/>
          <p:cNvSpPr>
            <a:spLocks noGrp="1"/>
          </p:cNvSpPr>
          <p:nvPr>
            <p:ph type="sldNum" sz="quarter" idx="12"/>
          </p:nvPr>
        </p:nvSpPr>
        <p:spPr>
          <a:xfrm>
            <a:off x="5257800" y="3972709"/>
            <a:ext cx="1027720" cy="1959305"/>
          </a:xfrm>
        </p:spPr>
        <p:txBody>
          <a:bodyPr/>
          <a:lstStyle/>
          <a:p>
            <a:fld id="{8A9C61A0-F57E-43DE-BFE2-0B9731428E1B}" type="slidenum">
              <a:rPr kumimoji="1" lang="ja-JP" altLang="en-US" smtClean="0"/>
              <a:t>‹#›</a:t>
            </a:fld>
            <a:endParaRPr kumimoji="1" lang="ja-JP" altLang="en-US"/>
          </a:p>
        </p:txBody>
      </p:sp>
    </p:spTree>
    <p:extLst>
      <p:ext uri="{BB962C8B-B14F-4D97-AF65-F5344CB8AC3E}">
        <p14:creationId xmlns:p14="http://schemas.microsoft.com/office/powerpoint/2010/main" val="2657870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grpSp>
        <p:nvGrpSpPr>
          <p:cNvPr id="20" name="Group 19"/>
          <p:cNvGrpSpPr/>
          <p:nvPr/>
        </p:nvGrpSpPr>
        <p:grpSpPr>
          <a:xfrm>
            <a:off x="0" y="6604001"/>
            <a:ext cx="6871477" cy="2422384"/>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400052" y="6805669"/>
            <a:ext cx="5171078" cy="786474"/>
          </a:xfrm>
        </p:spPr>
        <p:txBody>
          <a:bodyPr anchor="b">
            <a:normAutofit/>
          </a:bodyPr>
          <a:lstStyle>
            <a:lvl1pPr>
              <a:defRPr sz="18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98729" y="880531"/>
            <a:ext cx="5172401" cy="5184942"/>
          </a:xfrm>
          <a:noFill/>
          <a:ln>
            <a:noFill/>
          </a:ln>
          <a:effectLst>
            <a:outerShdw blurRad="76200" dist="63500" dir="5040000" algn="tl" rotWithShape="0">
              <a:srgbClr val="000000">
                <a:alpha val="41000"/>
              </a:srgbClr>
            </a:outerShdw>
          </a:effectLst>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00051" y="7592142"/>
            <a:ext cx="5171079" cy="79129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D260721-4C71-4772-88E7-75A1A184A286}" type="datetimeFigureOut">
              <a:rPr kumimoji="1" lang="ja-JP" altLang="en-US" smtClean="0"/>
              <a:t>2023/8/3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5892329" y="6805226"/>
            <a:ext cx="862377" cy="1575584"/>
          </a:xfrm>
        </p:spPr>
        <p:txBody>
          <a:bodyPr/>
          <a:lstStyle/>
          <a:p>
            <a:fld id="{8A9C61A0-F57E-43DE-BFE2-0B9731428E1B}" type="slidenum">
              <a:rPr kumimoji="1" lang="ja-JP" altLang="en-US" smtClean="0"/>
              <a:t>‹#›</a:t>
            </a:fld>
            <a:endParaRPr kumimoji="1" lang="ja-JP" altLang="en-US"/>
          </a:p>
        </p:txBody>
      </p:sp>
    </p:spTree>
    <p:extLst>
      <p:ext uri="{BB962C8B-B14F-4D97-AF65-F5344CB8AC3E}">
        <p14:creationId xmlns:p14="http://schemas.microsoft.com/office/powerpoint/2010/main" val="2017727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grpSp>
        <p:nvGrpSpPr>
          <p:cNvPr id="21" name="Group 20"/>
          <p:cNvGrpSpPr/>
          <p:nvPr/>
        </p:nvGrpSpPr>
        <p:grpSpPr>
          <a:xfrm>
            <a:off x="0" y="6604001"/>
            <a:ext cx="6871477" cy="2422384"/>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93191" y="880529"/>
            <a:ext cx="5172401" cy="5189528"/>
          </a:xfrm>
        </p:spPr>
        <p:txBody>
          <a:bodyPr anchor="ctr"/>
          <a:lstStyle>
            <a:lvl1pPr>
              <a:defRPr sz="24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398729" y="6803824"/>
            <a:ext cx="5166863" cy="1591437"/>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D260721-4C71-4772-88E7-75A1A184A286}" type="datetimeFigureOut">
              <a:rPr kumimoji="1" lang="ja-JP" altLang="en-US" smtClean="0"/>
              <a:t>2023/8/3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5892329" y="6805668"/>
            <a:ext cx="862377" cy="1575584"/>
          </a:xfrm>
        </p:spPr>
        <p:txBody>
          <a:bodyPr/>
          <a:lstStyle/>
          <a:p>
            <a:fld id="{8A9C61A0-F57E-43DE-BFE2-0B9731428E1B}" type="slidenum">
              <a:rPr kumimoji="1" lang="ja-JP" altLang="en-US" smtClean="0"/>
              <a:t>‹#›</a:t>
            </a:fld>
            <a:endParaRPr kumimoji="1" lang="ja-JP" altLang="en-US"/>
          </a:p>
        </p:txBody>
      </p:sp>
    </p:spTree>
    <p:extLst>
      <p:ext uri="{BB962C8B-B14F-4D97-AF65-F5344CB8AC3E}">
        <p14:creationId xmlns:p14="http://schemas.microsoft.com/office/powerpoint/2010/main" val="2144483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grpSp>
        <p:nvGrpSpPr>
          <p:cNvPr id="29" name="Group 28"/>
          <p:cNvGrpSpPr/>
          <p:nvPr/>
        </p:nvGrpSpPr>
        <p:grpSpPr>
          <a:xfrm>
            <a:off x="0" y="6604001"/>
            <a:ext cx="6871477" cy="2422384"/>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75941" y="891199"/>
            <a:ext cx="4818860" cy="4385421"/>
          </a:xfrm>
        </p:spPr>
        <p:txBody>
          <a:bodyPr anchor="ctr"/>
          <a:lstStyle>
            <a:lvl1pPr>
              <a:defRPr sz="24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742079" y="5287769"/>
            <a:ext cx="4490798" cy="792954"/>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4" name="Text Placeholder 3"/>
          <p:cNvSpPr>
            <a:spLocks noGrp="1"/>
          </p:cNvSpPr>
          <p:nvPr>
            <p:ph type="body" sz="half" idx="2"/>
          </p:nvPr>
        </p:nvSpPr>
        <p:spPr>
          <a:xfrm>
            <a:off x="398729" y="6803824"/>
            <a:ext cx="5177939" cy="1591437"/>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D260721-4C71-4772-88E7-75A1A184A286}" type="datetimeFigureOut">
              <a:rPr kumimoji="1" lang="ja-JP" altLang="en-US" smtClean="0"/>
              <a:t>2023/8/3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5892329" y="6803227"/>
            <a:ext cx="862377" cy="1575584"/>
          </a:xfrm>
        </p:spPr>
        <p:txBody>
          <a:bodyPr/>
          <a:lstStyle/>
          <a:p>
            <a:fld id="{8A9C61A0-F57E-43DE-BFE2-0B9731428E1B}" type="slidenum">
              <a:rPr kumimoji="1" lang="ja-JP" altLang="en-US" smtClean="0"/>
              <a:t>‹#›</a:t>
            </a:fld>
            <a:endParaRPr kumimoji="1" lang="ja-JP" altLang="en-US"/>
          </a:p>
        </p:txBody>
      </p:sp>
      <p:sp>
        <p:nvSpPr>
          <p:cNvPr id="27" name="TextBox 26"/>
          <p:cNvSpPr txBox="1"/>
          <p:nvPr/>
        </p:nvSpPr>
        <p:spPr>
          <a:xfrm>
            <a:off x="203199" y="1080612"/>
            <a:ext cx="400050"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5400" dirty="0">
                <a:solidFill>
                  <a:schemeClr val="tx1"/>
                </a:solidFill>
                <a:effectLst/>
              </a:rPr>
              <a:t>“</a:t>
            </a:r>
          </a:p>
        </p:txBody>
      </p:sp>
      <p:sp>
        <p:nvSpPr>
          <p:cNvPr id="28" name="TextBox 27"/>
          <p:cNvSpPr txBox="1"/>
          <p:nvPr/>
        </p:nvSpPr>
        <p:spPr>
          <a:xfrm>
            <a:off x="5225393" y="4331273"/>
            <a:ext cx="342900" cy="844678"/>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5400" dirty="0">
                <a:solidFill>
                  <a:schemeClr val="tx1"/>
                </a:solidFill>
                <a:effectLst/>
              </a:rPr>
              <a:t>”</a:t>
            </a:r>
          </a:p>
        </p:txBody>
      </p:sp>
    </p:spTree>
    <p:extLst>
      <p:ext uri="{BB962C8B-B14F-4D97-AF65-F5344CB8AC3E}">
        <p14:creationId xmlns:p14="http://schemas.microsoft.com/office/powerpoint/2010/main" val="1119331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grpSp>
        <p:nvGrpSpPr>
          <p:cNvPr id="22" name="Group 21"/>
          <p:cNvGrpSpPr/>
          <p:nvPr/>
        </p:nvGrpSpPr>
        <p:grpSpPr>
          <a:xfrm>
            <a:off x="0" y="6604001"/>
            <a:ext cx="6871477" cy="2422384"/>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98728" y="6803824"/>
            <a:ext cx="5172401" cy="851951"/>
          </a:xfrm>
        </p:spPr>
        <p:txBody>
          <a:bodyPr anchor="b"/>
          <a:lstStyle>
            <a:lvl1pPr>
              <a:defRPr sz="24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398729" y="7655772"/>
            <a:ext cx="5172401" cy="739489"/>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D260721-4C71-4772-88E7-75A1A184A286}" type="datetimeFigureOut">
              <a:rPr kumimoji="1" lang="ja-JP" altLang="en-US" smtClean="0"/>
              <a:t>2023/8/3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5892329" y="6803227"/>
            <a:ext cx="862377" cy="1575584"/>
          </a:xfrm>
        </p:spPr>
        <p:txBody>
          <a:bodyPr/>
          <a:lstStyle/>
          <a:p>
            <a:fld id="{8A9C61A0-F57E-43DE-BFE2-0B9731428E1B}" type="slidenum">
              <a:rPr kumimoji="1" lang="ja-JP" altLang="en-US" smtClean="0"/>
              <a:t>‹#›</a:t>
            </a:fld>
            <a:endParaRPr kumimoji="1" lang="ja-JP" altLang="en-US"/>
          </a:p>
        </p:txBody>
      </p:sp>
    </p:spTree>
    <p:extLst>
      <p:ext uri="{BB962C8B-B14F-4D97-AF65-F5344CB8AC3E}">
        <p14:creationId xmlns:p14="http://schemas.microsoft.com/office/powerpoint/2010/main" val="40865133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grpSp>
        <p:nvGrpSpPr>
          <p:cNvPr id="23" name="Group 22"/>
          <p:cNvGrpSpPr/>
          <p:nvPr/>
        </p:nvGrpSpPr>
        <p:grpSpPr>
          <a:xfrm>
            <a:off x="0" y="880534"/>
            <a:ext cx="6871477" cy="2422384"/>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398729" y="1087996"/>
            <a:ext cx="5172401" cy="1561355"/>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399472" y="3364818"/>
            <a:ext cx="1645920" cy="832378"/>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8" name="Text Placeholder 3"/>
          <p:cNvSpPr>
            <a:spLocks noGrp="1"/>
          </p:cNvSpPr>
          <p:nvPr>
            <p:ph type="body" sz="half" idx="15"/>
          </p:nvPr>
        </p:nvSpPr>
        <p:spPr>
          <a:xfrm>
            <a:off x="404833" y="4355419"/>
            <a:ext cx="1645920" cy="420840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9" name="Text Placeholder 4"/>
          <p:cNvSpPr>
            <a:spLocks noGrp="1"/>
          </p:cNvSpPr>
          <p:nvPr>
            <p:ph type="body" sz="quarter" idx="3"/>
          </p:nvPr>
        </p:nvSpPr>
        <p:spPr>
          <a:xfrm>
            <a:off x="2158810" y="3375483"/>
            <a:ext cx="1645920" cy="832378"/>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10" name="Text Placeholder 3"/>
          <p:cNvSpPr>
            <a:spLocks noGrp="1"/>
          </p:cNvSpPr>
          <p:nvPr>
            <p:ph type="body" sz="half" idx="16"/>
          </p:nvPr>
        </p:nvSpPr>
        <p:spPr>
          <a:xfrm>
            <a:off x="2159783" y="4344754"/>
            <a:ext cx="1645920" cy="420840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11" name="Text Placeholder 4"/>
          <p:cNvSpPr>
            <a:spLocks noGrp="1"/>
          </p:cNvSpPr>
          <p:nvPr>
            <p:ph type="body" sz="quarter" idx="13"/>
          </p:nvPr>
        </p:nvSpPr>
        <p:spPr>
          <a:xfrm>
            <a:off x="3919602" y="3375483"/>
            <a:ext cx="1645920" cy="832378"/>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12" name="Text Placeholder 3"/>
          <p:cNvSpPr>
            <a:spLocks noGrp="1"/>
          </p:cNvSpPr>
          <p:nvPr>
            <p:ph type="body" sz="half" idx="17"/>
          </p:nvPr>
        </p:nvSpPr>
        <p:spPr>
          <a:xfrm>
            <a:off x="3925140" y="4344752"/>
            <a:ext cx="1645920" cy="420840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7D260721-4C71-4772-88E7-75A1A184A286}" type="datetimeFigureOut">
              <a:rPr kumimoji="1" lang="ja-JP" altLang="en-US" smtClean="0"/>
              <a:t>2023/8/3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A9C61A0-F57E-43DE-BFE2-0B9731428E1B}" type="slidenum">
              <a:rPr kumimoji="1" lang="ja-JP" altLang="en-US" smtClean="0"/>
              <a:t>‹#›</a:t>
            </a:fld>
            <a:endParaRPr kumimoji="1" lang="ja-JP" altLang="en-US"/>
          </a:p>
        </p:txBody>
      </p:sp>
    </p:spTree>
    <p:extLst>
      <p:ext uri="{BB962C8B-B14F-4D97-AF65-F5344CB8AC3E}">
        <p14:creationId xmlns:p14="http://schemas.microsoft.com/office/powerpoint/2010/main" val="14315578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grpSp>
        <p:nvGrpSpPr>
          <p:cNvPr id="34" name="Group 33"/>
          <p:cNvGrpSpPr/>
          <p:nvPr/>
        </p:nvGrpSpPr>
        <p:grpSpPr>
          <a:xfrm>
            <a:off x="0" y="880534"/>
            <a:ext cx="6871477" cy="2422384"/>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398729" y="1087996"/>
            <a:ext cx="5172401" cy="1561355"/>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399294" y="6207505"/>
            <a:ext cx="1644193" cy="832378"/>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399294" y="3375483"/>
            <a:ext cx="1644193" cy="2201333"/>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a:t>アイコンをクリックして図を追加</a:t>
            </a:r>
            <a:endParaRPr lang="en-US" dirty="0"/>
          </a:p>
        </p:txBody>
      </p:sp>
      <p:sp>
        <p:nvSpPr>
          <p:cNvPr id="21" name="Text Placeholder 3"/>
          <p:cNvSpPr>
            <a:spLocks noGrp="1"/>
          </p:cNvSpPr>
          <p:nvPr>
            <p:ph type="body" sz="half" idx="18"/>
          </p:nvPr>
        </p:nvSpPr>
        <p:spPr>
          <a:xfrm>
            <a:off x="399294" y="7039883"/>
            <a:ext cx="1644193" cy="153461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22" name="Text Placeholder 4"/>
          <p:cNvSpPr>
            <a:spLocks noGrp="1"/>
          </p:cNvSpPr>
          <p:nvPr>
            <p:ph type="body" sz="quarter" idx="3"/>
          </p:nvPr>
        </p:nvSpPr>
        <p:spPr>
          <a:xfrm>
            <a:off x="2152873" y="6207505"/>
            <a:ext cx="1661303" cy="832378"/>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2152873" y="3375483"/>
            <a:ext cx="1661303" cy="2201333"/>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a:t>アイコンをクリックして図を追加</a:t>
            </a:r>
            <a:endParaRPr lang="en-US" dirty="0"/>
          </a:p>
        </p:txBody>
      </p:sp>
      <p:sp>
        <p:nvSpPr>
          <p:cNvPr id="24" name="Text Placeholder 3"/>
          <p:cNvSpPr>
            <a:spLocks noGrp="1"/>
          </p:cNvSpPr>
          <p:nvPr>
            <p:ph type="body" sz="half" idx="19"/>
          </p:nvPr>
        </p:nvSpPr>
        <p:spPr>
          <a:xfrm>
            <a:off x="2152112" y="7039881"/>
            <a:ext cx="1663503" cy="153461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25" name="Text Placeholder 4"/>
          <p:cNvSpPr>
            <a:spLocks noGrp="1"/>
          </p:cNvSpPr>
          <p:nvPr>
            <p:ph type="body" sz="quarter" idx="13"/>
          </p:nvPr>
        </p:nvSpPr>
        <p:spPr>
          <a:xfrm>
            <a:off x="3923271" y="6207505"/>
            <a:ext cx="1645750" cy="832378"/>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3923271" y="3375483"/>
            <a:ext cx="1645750" cy="2201333"/>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a:t>アイコンをクリックして図を追加</a:t>
            </a:r>
            <a:endParaRPr lang="en-US" dirty="0"/>
          </a:p>
        </p:txBody>
      </p:sp>
      <p:sp>
        <p:nvSpPr>
          <p:cNvPr id="27" name="Text Placeholder 3"/>
          <p:cNvSpPr>
            <a:spLocks noGrp="1"/>
          </p:cNvSpPr>
          <p:nvPr>
            <p:ph type="body" sz="half" idx="20"/>
          </p:nvPr>
        </p:nvSpPr>
        <p:spPr>
          <a:xfrm>
            <a:off x="3923201" y="7039878"/>
            <a:ext cx="1647929" cy="153461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7D260721-4C71-4772-88E7-75A1A184A286}" type="datetimeFigureOut">
              <a:rPr kumimoji="1" lang="ja-JP" altLang="en-US" smtClean="0"/>
              <a:t>2023/8/3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A9C61A0-F57E-43DE-BFE2-0B9731428E1B}" type="slidenum">
              <a:rPr kumimoji="1" lang="ja-JP" altLang="en-US" smtClean="0"/>
              <a:t>‹#›</a:t>
            </a:fld>
            <a:endParaRPr kumimoji="1" lang="ja-JP" altLang="en-US"/>
          </a:p>
        </p:txBody>
      </p:sp>
    </p:spTree>
    <p:extLst>
      <p:ext uri="{BB962C8B-B14F-4D97-AF65-F5344CB8AC3E}">
        <p14:creationId xmlns:p14="http://schemas.microsoft.com/office/powerpoint/2010/main" val="3609982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grpSp>
        <p:nvGrpSpPr>
          <p:cNvPr id="16" name="Group 15"/>
          <p:cNvGrpSpPr/>
          <p:nvPr/>
        </p:nvGrpSpPr>
        <p:grpSpPr>
          <a:xfrm>
            <a:off x="0" y="880534"/>
            <a:ext cx="6871477" cy="2422384"/>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98729" y="1087996"/>
            <a:ext cx="5172401" cy="1561355"/>
          </a:xfrm>
        </p:spPr>
        <p:txBody>
          <a:bodyPr/>
          <a:lstStyle>
            <a:lvl1pPr algn="r">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D260721-4C71-4772-88E7-75A1A184A286}" type="datetimeFigureOut">
              <a:rPr kumimoji="1" lang="ja-JP" altLang="en-US" smtClean="0"/>
              <a:t>2023/8/3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9C61A0-F57E-43DE-BFE2-0B9731428E1B}" type="slidenum">
              <a:rPr kumimoji="1" lang="ja-JP" altLang="en-US" smtClean="0"/>
              <a:t>‹#›</a:t>
            </a:fld>
            <a:endParaRPr kumimoji="1" lang="ja-JP" altLang="en-US"/>
          </a:p>
        </p:txBody>
      </p:sp>
    </p:spTree>
    <p:extLst>
      <p:ext uri="{BB962C8B-B14F-4D97-AF65-F5344CB8AC3E}">
        <p14:creationId xmlns:p14="http://schemas.microsoft.com/office/powerpoint/2010/main" val="2226324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grpSp>
        <p:nvGrpSpPr>
          <p:cNvPr id="14" name="Group 13"/>
          <p:cNvGrpSpPr/>
          <p:nvPr/>
        </p:nvGrpSpPr>
        <p:grpSpPr>
          <a:xfrm rot="5400000">
            <a:off x="1048648" y="4443216"/>
            <a:ext cx="9912579" cy="102614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5598598" y="880529"/>
            <a:ext cx="802202" cy="6445019"/>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382681" y="880531"/>
            <a:ext cx="4932269" cy="769396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3771858" y="8574494"/>
            <a:ext cx="1543050" cy="527403"/>
          </a:xfrm>
        </p:spPr>
        <p:txBody>
          <a:bodyPr/>
          <a:lstStyle/>
          <a:p>
            <a:fld id="{7D260721-4C71-4772-88E7-75A1A184A286}" type="datetimeFigureOut">
              <a:rPr kumimoji="1" lang="ja-JP" altLang="en-US" smtClean="0"/>
              <a:t>2023/8/3</a:t>
            </a:fld>
            <a:endParaRPr kumimoji="1" lang="ja-JP" altLang="en-US"/>
          </a:p>
        </p:txBody>
      </p:sp>
      <p:sp>
        <p:nvSpPr>
          <p:cNvPr id="5" name="Footer Placeholder 4"/>
          <p:cNvSpPr>
            <a:spLocks noGrp="1"/>
          </p:cNvSpPr>
          <p:nvPr>
            <p:ph type="ftr" sz="quarter" idx="11"/>
          </p:nvPr>
        </p:nvSpPr>
        <p:spPr>
          <a:xfrm>
            <a:off x="382681" y="8574496"/>
            <a:ext cx="3389219" cy="527403"/>
          </a:xfrm>
        </p:spPr>
        <p:txBody>
          <a:bodyPr/>
          <a:lstStyle/>
          <a:p>
            <a:endParaRPr kumimoji="1" lang="ja-JP" altLang="en-US"/>
          </a:p>
        </p:txBody>
      </p:sp>
      <p:sp>
        <p:nvSpPr>
          <p:cNvPr id="6" name="Slide Number Placeholder 5"/>
          <p:cNvSpPr>
            <a:spLocks noGrp="1"/>
          </p:cNvSpPr>
          <p:nvPr>
            <p:ph type="sldNum" sz="quarter" idx="12"/>
          </p:nvPr>
        </p:nvSpPr>
        <p:spPr>
          <a:xfrm>
            <a:off x="5573364" y="7846945"/>
            <a:ext cx="862227" cy="1838922"/>
          </a:xfrm>
        </p:spPr>
        <p:txBody>
          <a:bodyPr anchor="t"/>
          <a:lstStyle>
            <a:lvl1pPr algn="ctr">
              <a:defRPr/>
            </a:lvl1pPr>
          </a:lstStyle>
          <a:p>
            <a:fld id="{8A9C61A0-F57E-43DE-BFE2-0B9731428E1B}" type="slidenum">
              <a:rPr kumimoji="1" lang="ja-JP" altLang="en-US" smtClean="0"/>
              <a:t>‹#›</a:t>
            </a:fld>
            <a:endParaRPr kumimoji="1" lang="ja-JP" altLang="en-US"/>
          </a:p>
        </p:txBody>
      </p:sp>
    </p:spTree>
    <p:extLst>
      <p:ext uri="{BB962C8B-B14F-4D97-AF65-F5344CB8AC3E}">
        <p14:creationId xmlns:p14="http://schemas.microsoft.com/office/powerpoint/2010/main" val="2768070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grpSp>
        <p:nvGrpSpPr>
          <p:cNvPr id="27" name="Group 26"/>
          <p:cNvGrpSpPr/>
          <p:nvPr/>
        </p:nvGrpSpPr>
        <p:grpSpPr>
          <a:xfrm>
            <a:off x="0" y="880534"/>
            <a:ext cx="6871477" cy="2422384"/>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D260721-4C71-4772-88E7-75A1A184A286}" type="datetimeFigureOut">
              <a:rPr kumimoji="1" lang="ja-JP" altLang="en-US" smtClean="0"/>
              <a:t>2023/8/3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9C61A0-F57E-43DE-BFE2-0B9731428E1B}" type="slidenum">
              <a:rPr kumimoji="1" lang="ja-JP" altLang="en-US" smtClean="0"/>
              <a:t>‹#›</a:t>
            </a:fld>
            <a:endParaRPr kumimoji="1" lang="ja-JP" altLang="en-US"/>
          </a:p>
        </p:txBody>
      </p:sp>
    </p:spTree>
    <p:extLst>
      <p:ext uri="{BB962C8B-B14F-4D97-AF65-F5344CB8AC3E}">
        <p14:creationId xmlns:p14="http://schemas.microsoft.com/office/powerpoint/2010/main" val="860132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grpSp>
        <p:nvGrpSpPr>
          <p:cNvPr id="18" name="Group 17"/>
          <p:cNvGrpSpPr/>
          <p:nvPr/>
        </p:nvGrpSpPr>
        <p:grpSpPr>
          <a:xfrm>
            <a:off x="0" y="3941069"/>
            <a:ext cx="6871477" cy="2422384"/>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98729" y="4145404"/>
            <a:ext cx="5166863" cy="1575583"/>
          </a:xfrm>
        </p:spPr>
        <p:txBody>
          <a:bodyPr anchor="ctr">
            <a:normAutofit/>
          </a:bodyPr>
          <a:lstStyle>
            <a:lvl1pPr algn="r">
              <a:defRPr sz="27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398729" y="6113138"/>
            <a:ext cx="5166863" cy="2461358"/>
          </a:xfrm>
        </p:spPr>
        <p:txBody>
          <a:bodyPr>
            <a:normAutofit/>
          </a:bodyPr>
          <a:lstStyle>
            <a:lvl1pPr marL="0" indent="0" algn="r">
              <a:buNone/>
              <a:defRPr sz="15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4024358" y="8574494"/>
            <a:ext cx="1543050" cy="527403"/>
          </a:xfrm>
        </p:spPr>
        <p:txBody>
          <a:bodyPr/>
          <a:lstStyle/>
          <a:p>
            <a:fld id="{7D260721-4C71-4772-88E7-75A1A184A286}" type="datetimeFigureOut">
              <a:rPr kumimoji="1" lang="ja-JP" altLang="en-US" smtClean="0"/>
              <a:t>2023/8/3</a:t>
            </a:fld>
            <a:endParaRPr kumimoji="1" lang="ja-JP" altLang="en-US"/>
          </a:p>
        </p:txBody>
      </p:sp>
      <p:sp>
        <p:nvSpPr>
          <p:cNvPr id="5" name="Footer Placeholder 4"/>
          <p:cNvSpPr>
            <a:spLocks noGrp="1"/>
          </p:cNvSpPr>
          <p:nvPr>
            <p:ph type="ftr" sz="quarter" idx="11"/>
          </p:nvPr>
        </p:nvSpPr>
        <p:spPr>
          <a:xfrm>
            <a:off x="400050" y="8574496"/>
            <a:ext cx="3626005" cy="527403"/>
          </a:xfrm>
        </p:spPr>
        <p:txBody>
          <a:bodyPr/>
          <a:lstStyle/>
          <a:p>
            <a:endParaRPr kumimoji="1" lang="ja-JP" altLang="en-US"/>
          </a:p>
        </p:txBody>
      </p:sp>
      <p:sp>
        <p:nvSpPr>
          <p:cNvPr id="6" name="Slide Number Placeholder 5"/>
          <p:cNvSpPr>
            <a:spLocks noGrp="1"/>
          </p:cNvSpPr>
          <p:nvPr>
            <p:ph type="sldNum" sz="quarter" idx="12"/>
          </p:nvPr>
        </p:nvSpPr>
        <p:spPr>
          <a:xfrm>
            <a:off x="5892329" y="4145406"/>
            <a:ext cx="862377" cy="1575584"/>
          </a:xfrm>
        </p:spPr>
        <p:txBody>
          <a:bodyPr/>
          <a:lstStyle/>
          <a:p>
            <a:fld id="{8A9C61A0-F57E-43DE-BFE2-0B9731428E1B}" type="slidenum">
              <a:rPr kumimoji="1" lang="ja-JP" altLang="en-US" smtClean="0"/>
              <a:t>‹#›</a:t>
            </a:fld>
            <a:endParaRPr kumimoji="1" lang="ja-JP" altLang="en-US"/>
          </a:p>
        </p:txBody>
      </p:sp>
    </p:spTree>
    <p:extLst>
      <p:ext uri="{BB962C8B-B14F-4D97-AF65-F5344CB8AC3E}">
        <p14:creationId xmlns:p14="http://schemas.microsoft.com/office/powerpoint/2010/main" val="837103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grpSp>
        <p:nvGrpSpPr>
          <p:cNvPr id="17" name="Group 16"/>
          <p:cNvGrpSpPr/>
          <p:nvPr/>
        </p:nvGrpSpPr>
        <p:grpSpPr>
          <a:xfrm>
            <a:off x="0" y="880534"/>
            <a:ext cx="6871477" cy="2422384"/>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400050" y="1087996"/>
            <a:ext cx="5165543" cy="1561355"/>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00051" y="3375483"/>
            <a:ext cx="2518424" cy="519901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045846" y="3375483"/>
            <a:ext cx="2519746" cy="519901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D260721-4C71-4772-88E7-75A1A184A286}" type="datetimeFigureOut">
              <a:rPr kumimoji="1" lang="ja-JP" altLang="en-US" smtClean="0"/>
              <a:t>2023/8/3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9C61A0-F57E-43DE-BFE2-0B9731428E1B}" type="slidenum">
              <a:rPr kumimoji="1" lang="ja-JP" altLang="en-US" smtClean="0"/>
              <a:t>‹#›</a:t>
            </a:fld>
            <a:endParaRPr kumimoji="1" lang="ja-JP" altLang="en-US"/>
          </a:p>
        </p:txBody>
      </p:sp>
    </p:spTree>
    <p:extLst>
      <p:ext uri="{BB962C8B-B14F-4D97-AF65-F5344CB8AC3E}">
        <p14:creationId xmlns:p14="http://schemas.microsoft.com/office/powerpoint/2010/main" val="328104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grpSp>
        <p:nvGrpSpPr>
          <p:cNvPr id="28" name="Group 27"/>
          <p:cNvGrpSpPr/>
          <p:nvPr/>
        </p:nvGrpSpPr>
        <p:grpSpPr>
          <a:xfrm>
            <a:off x="0" y="880534"/>
            <a:ext cx="6871477" cy="2422384"/>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98729" y="1088000"/>
            <a:ext cx="5172401" cy="156135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70741" y="3375485"/>
            <a:ext cx="2358810" cy="10011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398729" y="4376680"/>
            <a:ext cx="2525284" cy="419781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211985" y="3375483"/>
            <a:ext cx="2359145" cy="99966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045847" y="4376680"/>
            <a:ext cx="2525283" cy="419781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D260721-4C71-4772-88E7-75A1A184A286}" type="datetimeFigureOut">
              <a:rPr kumimoji="1" lang="ja-JP" altLang="en-US" smtClean="0"/>
              <a:t>2023/8/3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A9C61A0-F57E-43DE-BFE2-0B9731428E1B}" type="slidenum">
              <a:rPr kumimoji="1" lang="ja-JP" altLang="en-US" smtClean="0"/>
              <a:t>‹#›</a:t>
            </a:fld>
            <a:endParaRPr kumimoji="1" lang="ja-JP" altLang="en-US"/>
          </a:p>
        </p:txBody>
      </p:sp>
    </p:spTree>
    <p:extLst>
      <p:ext uri="{BB962C8B-B14F-4D97-AF65-F5344CB8AC3E}">
        <p14:creationId xmlns:p14="http://schemas.microsoft.com/office/powerpoint/2010/main" val="2509226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grpSp>
        <p:nvGrpSpPr>
          <p:cNvPr id="15" name="Group 14"/>
          <p:cNvGrpSpPr/>
          <p:nvPr/>
        </p:nvGrpSpPr>
        <p:grpSpPr>
          <a:xfrm>
            <a:off x="0" y="880534"/>
            <a:ext cx="6871477" cy="2422384"/>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D260721-4C71-4772-88E7-75A1A184A286}" type="datetimeFigureOut">
              <a:rPr kumimoji="1" lang="ja-JP" altLang="en-US" smtClean="0"/>
              <a:t>2023/8/3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A9C61A0-F57E-43DE-BFE2-0B9731428E1B}" type="slidenum">
              <a:rPr kumimoji="1" lang="ja-JP" altLang="en-US" smtClean="0"/>
              <a:t>‹#›</a:t>
            </a:fld>
            <a:endParaRPr kumimoji="1" lang="ja-JP" altLang="en-US"/>
          </a:p>
        </p:txBody>
      </p:sp>
    </p:spTree>
    <p:extLst>
      <p:ext uri="{BB962C8B-B14F-4D97-AF65-F5344CB8AC3E}">
        <p14:creationId xmlns:p14="http://schemas.microsoft.com/office/powerpoint/2010/main" val="208926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a:extLst>
              <a:ext uri="{28A0092B-C50C-407E-A947-70E740481C1C}">
                <a14:useLocalDpi xmlns:a14="http://schemas.microsoft.com/office/drawing/2010/main" val="0"/>
              </a:ext>
            </a:extLst>
          </a:blip>
          <a:srcRect r="9871"/>
          <a:stretch/>
        </p:blipFill>
        <p:spPr>
          <a:xfrm>
            <a:off x="5787913" y="2850267"/>
            <a:ext cx="1083564" cy="208390"/>
          </a:xfrm>
          <a:prstGeom prst="rect">
            <a:avLst/>
          </a:prstGeom>
        </p:spPr>
      </p:pic>
      <p:sp>
        <p:nvSpPr>
          <p:cNvPr id="14" name="Rectangle 13"/>
          <p:cNvSpPr/>
          <p:nvPr/>
        </p:nvSpPr>
        <p:spPr>
          <a:xfrm>
            <a:off x="5783077" y="880533"/>
            <a:ext cx="1074923" cy="19762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7D260721-4C71-4772-88E7-75A1A184A286}" type="datetimeFigureOut">
              <a:rPr kumimoji="1" lang="ja-JP" altLang="en-US" smtClean="0"/>
              <a:t>2023/8/3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A9C61A0-F57E-43DE-BFE2-0B9731428E1B}" type="slidenum">
              <a:rPr kumimoji="1" lang="ja-JP" altLang="en-US" smtClean="0"/>
              <a:t>‹#›</a:t>
            </a:fld>
            <a:endParaRPr kumimoji="1" lang="ja-JP" altLang="en-US"/>
          </a:p>
        </p:txBody>
      </p:sp>
    </p:spTree>
    <p:extLst>
      <p:ext uri="{BB962C8B-B14F-4D97-AF65-F5344CB8AC3E}">
        <p14:creationId xmlns:p14="http://schemas.microsoft.com/office/powerpoint/2010/main" val="2904901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grpSp>
        <p:nvGrpSpPr>
          <p:cNvPr id="17" name="Group 16"/>
          <p:cNvGrpSpPr/>
          <p:nvPr/>
        </p:nvGrpSpPr>
        <p:grpSpPr>
          <a:xfrm>
            <a:off x="0" y="880534"/>
            <a:ext cx="6871477" cy="2422384"/>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98729" y="1087994"/>
            <a:ext cx="5172401" cy="1561358"/>
          </a:xfrm>
        </p:spPr>
        <p:txBody>
          <a:bodyPr anchor="ctr">
            <a:normAutofit/>
          </a:bodyPr>
          <a:lstStyle>
            <a:lvl1pPr>
              <a:defRPr sz="2700"/>
            </a:lvl1pPr>
          </a:lstStyle>
          <a:p>
            <a:r>
              <a:rPr lang="ja-JP" altLang="en-US"/>
              <a:t>マスター タイトルの書式設定</a:t>
            </a:r>
            <a:endParaRPr lang="en-US" dirty="0"/>
          </a:p>
        </p:txBody>
      </p:sp>
      <p:sp>
        <p:nvSpPr>
          <p:cNvPr id="3" name="Content Placeholder 2"/>
          <p:cNvSpPr>
            <a:spLocks noGrp="1"/>
          </p:cNvSpPr>
          <p:nvPr>
            <p:ph idx="1"/>
          </p:nvPr>
        </p:nvSpPr>
        <p:spPr>
          <a:xfrm>
            <a:off x="2635789" y="3375485"/>
            <a:ext cx="2935341" cy="519900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00051" y="3375484"/>
            <a:ext cx="2097180" cy="5199013"/>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D260721-4C71-4772-88E7-75A1A184A286}" type="datetimeFigureOut">
              <a:rPr kumimoji="1" lang="ja-JP" altLang="en-US" smtClean="0"/>
              <a:t>2023/8/3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9C61A0-F57E-43DE-BFE2-0B9731428E1B}" type="slidenum">
              <a:rPr kumimoji="1" lang="ja-JP" altLang="en-US" smtClean="0"/>
              <a:t>‹#›</a:t>
            </a:fld>
            <a:endParaRPr kumimoji="1" lang="ja-JP" altLang="en-US"/>
          </a:p>
        </p:txBody>
      </p:sp>
    </p:spTree>
    <p:extLst>
      <p:ext uri="{BB962C8B-B14F-4D97-AF65-F5344CB8AC3E}">
        <p14:creationId xmlns:p14="http://schemas.microsoft.com/office/powerpoint/2010/main" val="318152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grpSp>
        <p:nvGrpSpPr>
          <p:cNvPr id="17" name="Group 16"/>
          <p:cNvGrpSpPr/>
          <p:nvPr/>
        </p:nvGrpSpPr>
        <p:grpSpPr>
          <a:xfrm>
            <a:off x="0" y="880534"/>
            <a:ext cx="6871477" cy="2422384"/>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98729" y="1087996"/>
            <a:ext cx="5172401" cy="1561355"/>
          </a:xfrm>
        </p:spPr>
        <p:txBody>
          <a:bodyPr anchor="ctr">
            <a:normAutofit/>
          </a:bodyPr>
          <a:lstStyle>
            <a:lvl1pPr>
              <a:defRPr sz="27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633217" y="3375485"/>
            <a:ext cx="2937913" cy="5199006"/>
          </a:xfrm>
          <a:noFill/>
          <a:ln>
            <a:noFill/>
          </a:ln>
          <a:effectLst>
            <a:outerShdw blurRad="76200" dist="63500" dir="5040000" algn="tl" rotWithShape="0">
              <a:srgbClr val="000000">
                <a:alpha val="41000"/>
              </a:srgbClr>
            </a:outerShdw>
          </a:effectLst>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398729" y="3375485"/>
            <a:ext cx="2098865" cy="5199011"/>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D260721-4C71-4772-88E7-75A1A184A286}" type="datetimeFigureOut">
              <a:rPr kumimoji="1" lang="ja-JP" altLang="en-US" smtClean="0"/>
              <a:t>2023/8/3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9C61A0-F57E-43DE-BFE2-0B9731428E1B}" type="slidenum">
              <a:rPr kumimoji="1" lang="ja-JP" altLang="en-US" smtClean="0"/>
              <a:t>‹#›</a:t>
            </a:fld>
            <a:endParaRPr kumimoji="1" lang="ja-JP" altLang="en-US"/>
          </a:p>
        </p:txBody>
      </p:sp>
    </p:spTree>
    <p:extLst>
      <p:ext uri="{BB962C8B-B14F-4D97-AF65-F5344CB8AC3E}">
        <p14:creationId xmlns:p14="http://schemas.microsoft.com/office/powerpoint/2010/main" val="2378940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6858000" cy="9906000"/>
          </a:xfrm>
          <a:prstGeom prst="rect">
            <a:avLst/>
          </a:prstGeom>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398729" y="1087996"/>
            <a:ext cx="5172401" cy="1561355"/>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00050" y="3375483"/>
            <a:ext cx="5165542" cy="5199012"/>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025911" y="8574494"/>
            <a:ext cx="1543050" cy="527403"/>
          </a:xfrm>
          <a:prstGeom prst="rect">
            <a:avLst/>
          </a:prstGeom>
        </p:spPr>
        <p:txBody>
          <a:bodyPr vert="horz" lIns="91440" tIns="45720" rIns="91440" bIns="45720" rtlCol="0" anchor="ctr"/>
          <a:lstStyle>
            <a:lvl1pPr algn="r">
              <a:defRPr sz="788">
                <a:solidFill>
                  <a:schemeClr val="tx1">
                    <a:tint val="75000"/>
                  </a:schemeClr>
                </a:solidFill>
              </a:defRPr>
            </a:lvl1pPr>
          </a:lstStyle>
          <a:p>
            <a:fld id="{7D260721-4C71-4772-88E7-75A1A184A286}" type="datetimeFigureOut">
              <a:rPr kumimoji="1" lang="ja-JP" altLang="en-US" smtClean="0"/>
              <a:t>2023/8/3</a:t>
            </a:fld>
            <a:endParaRPr kumimoji="1" lang="ja-JP" altLang="en-US"/>
          </a:p>
        </p:txBody>
      </p:sp>
      <p:sp>
        <p:nvSpPr>
          <p:cNvPr id="5" name="Footer Placeholder 4"/>
          <p:cNvSpPr>
            <a:spLocks noGrp="1"/>
          </p:cNvSpPr>
          <p:nvPr>
            <p:ph type="ftr" sz="quarter" idx="3"/>
          </p:nvPr>
        </p:nvSpPr>
        <p:spPr>
          <a:xfrm>
            <a:off x="400050" y="8574496"/>
            <a:ext cx="3626005" cy="527403"/>
          </a:xfrm>
          <a:prstGeom prst="rect">
            <a:avLst/>
          </a:prstGeom>
        </p:spPr>
        <p:txBody>
          <a:bodyPr vert="horz" lIns="91440" tIns="45720" rIns="91440" bIns="45720" rtlCol="0" anchor="ctr"/>
          <a:lstStyle>
            <a:lvl1pPr algn="l">
              <a:defRPr sz="788">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886450" y="1087997"/>
            <a:ext cx="868256" cy="1575584"/>
          </a:xfrm>
          <a:prstGeom prst="rect">
            <a:avLst/>
          </a:prstGeom>
        </p:spPr>
        <p:txBody>
          <a:bodyPr vert="horz" lIns="91440" tIns="45720" rIns="91440" bIns="45720" rtlCol="0" anchor="ctr"/>
          <a:lstStyle>
            <a:lvl1pPr algn="l">
              <a:defRPr sz="2700">
                <a:solidFill>
                  <a:schemeClr val="tx1">
                    <a:tint val="75000"/>
                  </a:schemeClr>
                </a:solidFill>
              </a:defRPr>
            </a:lvl1pPr>
          </a:lstStyle>
          <a:p>
            <a:fld id="{8A9C61A0-F57E-43DE-BFE2-0B9731428E1B}" type="slidenum">
              <a:rPr kumimoji="1" lang="ja-JP" altLang="en-US" smtClean="0"/>
              <a:t>‹#›</a:t>
            </a:fld>
            <a:endParaRPr kumimoji="1" lang="ja-JP" altLang="en-US"/>
          </a:p>
        </p:txBody>
      </p:sp>
    </p:spTree>
    <p:extLst>
      <p:ext uri="{BB962C8B-B14F-4D97-AF65-F5344CB8AC3E}">
        <p14:creationId xmlns:p14="http://schemas.microsoft.com/office/powerpoint/2010/main" val="1432252165"/>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685800" rtl="0" eaLnBrk="1" latinLnBrk="0" hangingPunct="1">
        <a:lnSpc>
          <a:spcPct val="90000"/>
        </a:lnSpc>
        <a:spcBef>
          <a:spcPct val="0"/>
        </a:spcBef>
        <a:buNone/>
        <a:defRPr kumimoji="1" sz="27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0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0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0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0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FFCAA529-9775-8940-02EA-EE639C9C2A57}"/>
              </a:ext>
            </a:extLst>
          </p:cNvPr>
          <p:cNvSpPr txBox="1">
            <a:spLocks/>
          </p:cNvSpPr>
          <p:nvPr/>
        </p:nvSpPr>
        <p:spPr>
          <a:xfrm>
            <a:off x="1015125" y="811521"/>
            <a:ext cx="4736306" cy="907459"/>
          </a:xfrm>
          <a:prstGeom prst="rect">
            <a:avLst/>
          </a:prstGeom>
        </p:spPr>
        <p:txBody>
          <a:bodyPr vert="horz" lIns="74295" tIns="37148" rIns="74295" bIns="37148" rtlCol="0" anchor="b">
            <a:norm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r>
              <a:rPr lang="ja-JP" altLang="en-US" sz="2800" b="1" i="1" dirty="0">
                <a:latin typeface="メイリオ" panose="020B0604030504040204" pitchFamily="50" charset="-128"/>
                <a:ea typeface="メイリオ" panose="020B0604030504040204" pitchFamily="50" charset="-128"/>
              </a:rPr>
              <a:t>説明会・ミニ面接会</a:t>
            </a:r>
          </a:p>
        </p:txBody>
      </p:sp>
      <p:sp>
        <p:nvSpPr>
          <p:cNvPr id="5" name="タイトル 1">
            <a:extLst>
              <a:ext uri="{FF2B5EF4-FFF2-40B4-BE49-F238E27FC236}">
                <a16:creationId xmlns:a16="http://schemas.microsoft.com/office/drawing/2014/main" id="{10071A32-EEBB-6CD3-0AFD-8AA3C0A16A64}"/>
              </a:ext>
            </a:extLst>
          </p:cNvPr>
          <p:cNvSpPr txBox="1">
            <a:spLocks/>
          </p:cNvSpPr>
          <p:nvPr/>
        </p:nvSpPr>
        <p:spPr>
          <a:xfrm>
            <a:off x="862726" y="2171607"/>
            <a:ext cx="2346960" cy="390698"/>
          </a:xfrm>
          <a:prstGeom prst="rect">
            <a:avLst/>
          </a:prstGeom>
        </p:spPr>
        <p:txBody>
          <a:bodyPr vert="horz" lIns="74295" tIns="37148" rIns="74295" bIns="37148" rtlCol="0" anchor="b">
            <a:normAutofit fontScale="92500" lnSpcReduction="100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r>
              <a:rPr lang="ja-JP" altLang="en-US" sz="2600" b="1" dirty="0">
                <a:latin typeface="メイリオ" panose="020B0604030504040204" pitchFamily="50" charset="-128"/>
                <a:ea typeface="メイリオ" panose="020B0604030504040204" pitchFamily="50" charset="-128"/>
              </a:rPr>
              <a:t>２０２３年</a:t>
            </a:r>
            <a:endParaRPr lang="ja-JP" altLang="en-US" sz="2800" b="1" dirty="0">
              <a:latin typeface="メイリオ" panose="020B0604030504040204" pitchFamily="50" charset="-128"/>
              <a:ea typeface="メイリオ" panose="020B0604030504040204" pitchFamily="50" charset="-128"/>
            </a:endParaRPr>
          </a:p>
        </p:txBody>
      </p:sp>
      <p:sp>
        <p:nvSpPr>
          <p:cNvPr id="6" name="タイトル 1">
            <a:extLst>
              <a:ext uri="{FF2B5EF4-FFF2-40B4-BE49-F238E27FC236}">
                <a16:creationId xmlns:a16="http://schemas.microsoft.com/office/drawing/2014/main" id="{FCCBABF5-F402-661A-79AC-FDA014D461D9}"/>
              </a:ext>
            </a:extLst>
          </p:cNvPr>
          <p:cNvSpPr txBox="1">
            <a:spLocks/>
          </p:cNvSpPr>
          <p:nvPr/>
        </p:nvSpPr>
        <p:spPr>
          <a:xfrm>
            <a:off x="1054894" y="3183772"/>
            <a:ext cx="4736306" cy="467994"/>
          </a:xfrm>
          <a:prstGeom prst="rect">
            <a:avLst/>
          </a:prstGeom>
        </p:spPr>
        <p:txBody>
          <a:bodyPr vert="horz" lIns="74295" tIns="37148" rIns="74295" bIns="37148" rtlCol="0" anchor="b">
            <a:norm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r>
              <a:rPr lang="ja-JP" altLang="en-US" sz="2275" b="1" dirty="0">
                <a:latin typeface="メイリオ" panose="020B0604030504040204" pitchFamily="50" charset="-128"/>
                <a:ea typeface="メイリオ" panose="020B0604030504040204" pitchFamily="50" charset="-128"/>
              </a:rPr>
              <a:t>９時３０分～１１時３０分</a:t>
            </a:r>
          </a:p>
        </p:txBody>
      </p:sp>
      <p:sp>
        <p:nvSpPr>
          <p:cNvPr id="7" name="タイトル 1">
            <a:extLst>
              <a:ext uri="{FF2B5EF4-FFF2-40B4-BE49-F238E27FC236}">
                <a16:creationId xmlns:a16="http://schemas.microsoft.com/office/drawing/2014/main" id="{23BDAF2F-5139-98E4-CA5B-4B12BAC1F433}"/>
              </a:ext>
            </a:extLst>
          </p:cNvPr>
          <p:cNvSpPr txBox="1">
            <a:spLocks/>
          </p:cNvSpPr>
          <p:nvPr/>
        </p:nvSpPr>
        <p:spPr>
          <a:xfrm>
            <a:off x="45720" y="4115388"/>
            <a:ext cx="4736306" cy="499312"/>
          </a:xfrm>
          <a:prstGeom prst="rect">
            <a:avLst/>
          </a:prstGeom>
        </p:spPr>
        <p:txBody>
          <a:bodyPr vert="horz" lIns="74295" tIns="37148" rIns="74295" bIns="37148" rtlCol="0" anchor="b">
            <a:norm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r>
              <a:rPr lang="ja-JP" altLang="en-US" sz="2800" b="1" dirty="0">
                <a:latin typeface="メイリオ" panose="020B0604030504040204" pitchFamily="50" charset="-128"/>
                <a:ea typeface="メイリオ" panose="020B0604030504040204" pitchFamily="50" charset="-128"/>
              </a:rPr>
              <a:t>ハローワーク札幌東　　</a:t>
            </a:r>
          </a:p>
        </p:txBody>
      </p:sp>
      <p:sp>
        <p:nvSpPr>
          <p:cNvPr id="8" name="タイトル 1">
            <a:extLst>
              <a:ext uri="{FF2B5EF4-FFF2-40B4-BE49-F238E27FC236}">
                <a16:creationId xmlns:a16="http://schemas.microsoft.com/office/drawing/2014/main" id="{FE04E178-645D-4BB0-4E43-02DE2BFC0E91}"/>
              </a:ext>
            </a:extLst>
          </p:cNvPr>
          <p:cNvSpPr txBox="1">
            <a:spLocks/>
          </p:cNvSpPr>
          <p:nvPr/>
        </p:nvSpPr>
        <p:spPr>
          <a:xfrm>
            <a:off x="399573" y="4660723"/>
            <a:ext cx="4736306" cy="499312"/>
          </a:xfrm>
          <a:prstGeom prst="rect">
            <a:avLst/>
          </a:prstGeom>
        </p:spPr>
        <p:txBody>
          <a:bodyPr vert="horz" lIns="74295" tIns="37148" rIns="74295" bIns="37148" rtlCol="0" anchor="b">
            <a:norm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r>
              <a:rPr lang="ja-JP" altLang="en-US" sz="2800" b="1" dirty="0">
                <a:latin typeface="メイリオ" panose="020B0604030504040204" pitchFamily="50" charset="-128"/>
                <a:ea typeface="メイリオ" panose="020B0604030504040204" pitchFamily="50" charset="-128"/>
              </a:rPr>
              <a:t>２階　大会議室</a:t>
            </a:r>
          </a:p>
        </p:txBody>
      </p:sp>
      <p:sp>
        <p:nvSpPr>
          <p:cNvPr id="13" name="タイトル 1">
            <a:extLst>
              <a:ext uri="{FF2B5EF4-FFF2-40B4-BE49-F238E27FC236}">
                <a16:creationId xmlns:a16="http://schemas.microsoft.com/office/drawing/2014/main" id="{C23334C3-02E8-EF19-7EC3-428E97A8F617}"/>
              </a:ext>
            </a:extLst>
          </p:cNvPr>
          <p:cNvSpPr txBox="1">
            <a:spLocks/>
          </p:cNvSpPr>
          <p:nvPr/>
        </p:nvSpPr>
        <p:spPr>
          <a:xfrm>
            <a:off x="5349240" y="3883993"/>
            <a:ext cx="1508760" cy="499312"/>
          </a:xfrm>
          <a:prstGeom prst="rect">
            <a:avLst/>
          </a:prstGeom>
        </p:spPr>
        <p:txBody>
          <a:bodyPr vert="horz" lIns="74295" tIns="37148" rIns="74295" bIns="37148" rtlCol="0" anchor="b">
            <a:normAutofit fontScale="925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r>
              <a:rPr lang="ja-JP" altLang="en-US" sz="2275" b="1" dirty="0">
                <a:latin typeface="メイリオ" panose="020B0604030504040204" pitchFamily="50" charset="-128"/>
                <a:ea typeface="メイリオ" panose="020B0604030504040204" pitchFamily="50" charset="-128"/>
              </a:rPr>
              <a:t>履歴書不要</a:t>
            </a:r>
          </a:p>
        </p:txBody>
      </p:sp>
      <p:sp>
        <p:nvSpPr>
          <p:cNvPr id="14" name="タイトル 1">
            <a:extLst>
              <a:ext uri="{FF2B5EF4-FFF2-40B4-BE49-F238E27FC236}">
                <a16:creationId xmlns:a16="http://schemas.microsoft.com/office/drawing/2014/main" id="{396CA075-63C8-D1E6-0FD8-4AA5E566D32A}"/>
              </a:ext>
            </a:extLst>
          </p:cNvPr>
          <p:cNvSpPr txBox="1">
            <a:spLocks/>
          </p:cNvSpPr>
          <p:nvPr/>
        </p:nvSpPr>
        <p:spPr>
          <a:xfrm>
            <a:off x="5339953" y="4557020"/>
            <a:ext cx="1508760" cy="499312"/>
          </a:xfrm>
          <a:prstGeom prst="rect">
            <a:avLst/>
          </a:prstGeom>
        </p:spPr>
        <p:txBody>
          <a:bodyPr vert="horz" lIns="74295" tIns="37148" rIns="74295" bIns="37148" rtlCol="0" anchor="b">
            <a:norm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r>
              <a:rPr lang="ja-JP" altLang="en-US" sz="2275" b="1" dirty="0">
                <a:latin typeface="メイリオ" panose="020B0604030504040204" pitchFamily="50" charset="-128"/>
                <a:ea typeface="メイリオ" panose="020B0604030504040204" pitchFamily="50" charset="-128"/>
              </a:rPr>
              <a:t>服装自由</a:t>
            </a:r>
          </a:p>
        </p:txBody>
      </p:sp>
      <p:sp>
        <p:nvSpPr>
          <p:cNvPr id="15" name="タイトル 1">
            <a:extLst>
              <a:ext uri="{FF2B5EF4-FFF2-40B4-BE49-F238E27FC236}">
                <a16:creationId xmlns:a16="http://schemas.microsoft.com/office/drawing/2014/main" id="{E4DC0B57-BD0E-3F45-8141-85A4985F6B2A}"/>
              </a:ext>
            </a:extLst>
          </p:cNvPr>
          <p:cNvSpPr txBox="1">
            <a:spLocks/>
          </p:cNvSpPr>
          <p:nvPr/>
        </p:nvSpPr>
        <p:spPr>
          <a:xfrm>
            <a:off x="5349240" y="5230047"/>
            <a:ext cx="1508760" cy="499312"/>
          </a:xfrm>
          <a:prstGeom prst="rect">
            <a:avLst/>
          </a:prstGeom>
        </p:spPr>
        <p:txBody>
          <a:bodyPr vert="horz" lIns="74295" tIns="37148" rIns="74295" bIns="37148" rtlCol="0" anchor="b">
            <a:norm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r>
              <a:rPr lang="ja-JP" altLang="en-US" sz="2275" b="1" dirty="0">
                <a:latin typeface="メイリオ" panose="020B0604030504040204" pitchFamily="50" charset="-128"/>
                <a:ea typeface="メイリオ" panose="020B0604030504040204" pitchFamily="50" charset="-128"/>
              </a:rPr>
              <a:t>予約不要</a:t>
            </a:r>
          </a:p>
        </p:txBody>
      </p:sp>
      <p:sp>
        <p:nvSpPr>
          <p:cNvPr id="16" name="タイトル 1">
            <a:extLst>
              <a:ext uri="{FF2B5EF4-FFF2-40B4-BE49-F238E27FC236}">
                <a16:creationId xmlns:a16="http://schemas.microsoft.com/office/drawing/2014/main" id="{C871F7F2-6F52-292C-9475-415F0B63C317}"/>
              </a:ext>
            </a:extLst>
          </p:cNvPr>
          <p:cNvSpPr txBox="1">
            <a:spLocks/>
          </p:cNvSpPr>
          <p:nvPr/>
        </p:nvSpPr>
        <p:spPr>
          <a:xfrm>
            <a:off x="1455418" y="2201744"/>
            <a:ext cx="3855720" cy="1029363"/>
          </a:xfrm>
          <a:prstGeom prst="rect">
            <a:avLst/>
          </a:prstGeom>
        </p:spPr>
        <p:txBody>
          <a:bodyPr vert="horz" lIns="74295" tIns="37148" rIns="74295" bIns="37148" rtlCol="0" anchor="b">
            <a:norm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r>
              <a:rPr lang="ja-JP" altLang="en-US" sz="3600" b="1" u="sng" dirty="0">
                <a:latin typeface="メイリオ" panose="020B0604030504040204" pitchFamily="50" charset="-128"/>
                <a:ea typeface="メイリオ" panose="020B0604030504040204" pitchFamily="50" charset="-128"/>
              </a:rPr>
              <a:t>９月</a:t>
            </a:r>
            <a:r>
              <a:rPr lang="ja-JP" altLang="en-US" sz="3600" b="1" u="sng">
                <a:latin typeface="メイリオ" panose="020B0604030504040204" pitchFamily="50" charset="-128"/>
                <a:ea typeface="メイリオ" panose="020B0604030504040204" pitchFamily="50" charset="-128"/>
              </a:rPr>
              <a:t>１５日（金）</a:t>
            </a:r>
            <a:endParaRPr lang="ja-JP" altLang="en-US" sz="3600" b="1" u="sng" dirty="0">
              <a:latin typeface="メイリオ" panose="020B0604030504040204" pitchFamily="50" charset="-128"/>
              <a:ea typeface="メイリオ" panose="020B0604030504040204" pitchFamily="50" charset="-128"/>
            </a:endParaRPr>
          </a:p>
        </p:txBody>
      </p:sp>
      <p:sp>
        <p:nvSpPr>
          <p:cNvPr id="17" name="タイトル 1">
            <a:extLst>
              <a:ext uri="{FF2B5EF4-FFF2-40B4-BE49-F238E27FC236}">
                <a16:creationId xmlns:a16="http://schemas.microsoft.com/office/drawing/2014/main" id="{90DC8B47-059F-29EE-95D5-1CC2F001C749}"/>
              </a:ext>
            </a:extLst>
          </p:cNvPr>
          <p:cNvSpPr txBox="1">
            <a:spLocks/>
          </p:cNvSpPr>
          <p:nvPr/>
        </p:nvSpPr>
        <p:spPr>
          <a:xfrm>
            <a:off x="541019" y="5874935"/>
            <a:ext cx="5775959" cy="1365106"/>
          </a:xfrm>
          <a:prstGeom prst="rect">
            <a:avLst/>
          </a:prstGeom>
        </p:spPr>
        <p:txBody>
          <a:bodyPr vert="horz" lIns="74295" tIns="37148" rIns="74295" bIns="37148" rtlCol="0" anchor="b">
            <a:norm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4000" b="1" i="1" dirty="0">
                <a:solidFill>
                  <a:schemeClr val="accent1">
                    <a:lumMod val="20000"/>
                    <a:lumOff val="80000"/>
                  </a:schemeClr>
                </a:solidFill>
                <a:latin typeface="メイリオ" panose="020B0604030504040204" pitchFamily="50" charset="-128"/>
                <a:ea typeface="メイリオ" panose="020B0604030504040204" pitchFamily="50" charset="-128"/>
              </a:rPr>
              <a:t>「介護」</a:t>
            </a:r>
            <a:r>
              <a:rPr lang="ja-JP" altLang="en-US" sz="4000" b="1" i="1" dirty="0">
                <a:latin typeface="メイリオ" panose="020B0604030504040204" pitchFamily="50" charset="-128"/>
                <a:ea typeface="メイリオ" panose="020B0604030504040204" pitchFamily="50" charset="-128"/>
              </a:rPr>
              <a:t>のお仕事って？</a:t>
            </a:r>
          </a:p>
        </p:txBody>
      </p:sp>
      <p:sp>
        <p:nvSpPr>
          <p:cNvPr id="18" name="タイトル 1">
            <a:extLst>
              <a:ext uri="{FF2B5EF4-FFF2-40B4-BE49-F238E27FC236}">
                <a16:creationId xmlns:a16="http://schemas.microsoft.com/office/drawing/2014/main" id="{3FC6467C-E00C-60BB-98A2-64FB590BC686}"/>
              </a:ext>
            </a:extLst>
          </p:cNvPr>
          <p:cNvSpPr txBox="1">
            <a:spLocks/>
          </p:cNvSpPr>
          <p:nvPr/>
        </p:nvSpPr>
        <p:spPr>
          <a:xfrm>
            <a:off x="144780" y="7656121"/>
            <a:ext cx="6522718" cy="1505241"/>
          </a:xfrm>
          <a:prstGeom prst="rect">
            <a:avLst/>
          </a:prstGeom>
        </p:spPr>
        <p:txBody>
          <a:bodyPr vert="horz" lIns="74295" tIns="37148" rIns="74295" bIns="37148" rtlCol="0" anchor="b">
            <a:norm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endParaRPr lang="ja-JP" altLang="en-US" sz="2800" b="1" i="1" dirty="0">
              <a:latin typeface="メイリオ" panose="020B0604030504040204" pitchFamily="50" charset="-128"/>
              <a:ea typeface="メイリオ" panose="020B0604030504040204" pitchFamily="50" charset="-128"/>
            </a:endParaRPr>
          </a:p>
        </p:txBody>
      </p:sp>
      <p:sp>
        <p:nvSpPr>
          <p:cNvPr id="19" name="タイトル 1">
            <a:extLst>
              <a:ext uri="{FF2B5EF4-FFF2-40B4-BE49-F238E27FC236}">
                <a16:creationId xmlns:a16="http://schemas.microsoft.com/office/drawing/2014/main" id="{16802CD7-926A-B5A0-1BFF-E865D313B940}"/>
              </a:ext>
            </a:extLst>
          </p:cNvPr>
          <p:cNvSpPr txBox="1">
            <a:spLocks/>
          </p:cNvSpPr>
          <p:nvPr/>
        </p:nvSpPr>
        <p:spPr>
          <a:xfrm>
            <a:off x="167640" y="7194624"/>
            <a:ext cx="6522718" cy="1076654"/>
          </a:xfrm>
          <a:prstGeom prst="rect">
            <a:avLst/>
          </a:prstGeom>
        </p:spPr>
        <p:txBody>
          <a:bodyPr vert="horz" lIns="74295" tIns="37148" rIns="74295" bIns="37148" rtlCol="0" anchor="b">
            <a:norm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2000" b="1" i="1" dirty="0">
                <a:latin typeface="メイリオ" panose="020B0604030504040204" pitchFamily="50" charset="-128"/>
                <a:ea typeface="メイリオ" panose="020B0604030504040204" pitchFamily="50" charset="-128"/>
              </a:rPr>
              <a:t>どんな方でも「介護」について知りたいという方は是非お越しください。皆様が疑問を持たれていることを解消出来ればと思っております。</a:t>
            </a:r>
          </a:p>
        </p:txBody>
      </p:sp>
      <p:sp>
        <p:nvSpPr>
          <p:cNvPr id="21" name="四角形: 角を丸くする 20">
            <a:extLst>
              <a:ext uri="{FF2B5EF4-FFF2-40B4-BE49-F238E27FC236}">
                <a16:creationId xmlns:a16="http://schemas.microsoft.com/office/drawing/2014/main" id="{37AAA1FB-92E8-F6E4-6174-268716AEA5C4}"/>
              </a:ext>
            </a:extLst>
          </p:cNvPr>
          <p:cNvSpPr/>
          <p:nvPr/>
        </p:nvSpPr>
        <p:spPr>
          <a:xfrm>
            <a:off x="441960" y="8408741"/>
            <a:ext cx="6004560" cy="1412065"/>
          </a:xfrm>
          <a:prstGeom prst="roundRect">
            <a:avLst/>
          </a:prstGeom>
          <a:solidFill>
            <a:srgbClr val="F09415"/>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832A3D47-A1A9-4DC5-318E-D8FB440DEAD8}"/>
              </a:ext>
            </a:extLst>
          </p:cNvPr>
          <p:cNvSpPr txBox="1"/>
          <p:nvPr/>
        </p:nvSpPr>
        <p:spPr>
          <a:xfrm>
            <a:off x="1038465" y="8499945"/>
            <a:ext cx="5686184" cy="1323439"/>
          </a:xfrm>
          <a:prstGeom prst="rect">
            <a:avLst/>
          </a:prstGeom>
          <a:noFill/>
        </p:spPr>
        <p:txBody>
          <a:bodyPr wrap="square" rtlCol="0">
            <a:spAutoFit/>
          </a:bodyPr>
          <a:lstStyle/>
          <a:p>
            <a:r>
              <a:rPr kumimoji="1" lang="en-US" altLang="ja-JP" sz="2000" b="1" dirty="0">
                <a:latin typeface="メイリオ" panose="020B0604030504040204" pitchFamily="50" charset="-128"/>
                <a:ea typeface="メイリオ" panose="020B0604030504040204" pitchFamily="50" charset="-128"/>
              </a:rPr>
              <a:t>【</a:t>
            </a:r>
            <a:r>
              <a:rPr kumimoji="1" lang="ja-JP" altLang="en-US" sz="2000" b="1" dirty="0">
                <a:latin typeface="メイリオ" panose="020B0604030504040204" pitchFamily="50" charset="-128"/>
                <a:ea typeface="メイリオ" panose="020B0604030504040204" pitchFamily="50" charset="-128"/>
              </a:rPr>
              <a:t>お問合せ</a:t>
            </a:r>
            <a:r>
              <a:rPr kumimoji="1" lang="en-US" altLang="ja-JP" sz="2000" b="1" dirty="0">
                <a:latin typeface="メイリオ" panose="020B0604030504040204" pitchFamily="50" charset="-128"/>
                <a:ea typeface="メイリオ" panose="020B0604030504040204" pitchFamily="50" charset="-128"/>
              </a:rPr>
              <a:t>】</a:t>
            </a:r>
          </a:p>
          <a:p>
            <a:r>
              <a:rPr kumimoji="1" lang="ja-JP" altLang="en-US" sz="2000" b="1" dirty="0">
                <a:latin typeface="メイリオ" panose="020B0604030504040204" pitchFamily="50" charset="-128"/>
                <a:ea typeface="メイリオ" panose="020B0604030504040204" pitchFamily="50" charset="-128"/>
              </a:rPr>
              <a:t>株式会社じょうてつケアサービス</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札幌市白石区東札幌１条１丁目１番８号</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☎０１１</a:t>
            </a:r>
            <a:r>
              <a:rPr kumimoji="1" lang="en-US" altLang="ja-JP" sz="2000" b="1" dirty="0">
                <a:latin typeface="メイリオ" panose="020B0604030504040204" pitchFamily="50" charset="-128"/>
                <a:ea typeface="メイリオ" panose="020B0604030504040204" pitchFamily="50" charset="-128"/>
              </a:rPr>
              <a:t>-</a:t>
            </a:r>
            <a:r>
              <a:rPr kumimoji="1" lang="ja-JP" altLang="en-US" sz="2000" b="1" dirty="0">
                <a:latin typeface="メイリオ" panose="020B0604030504040204" pitchFamily="50" charset="-128"/>
                <a:ea typeface="メイリオ" panose="020B0604030504040204" pitchFamily="50" charset="-128"/>
              </a:rPr>
              <a:t>８１１</a:t>
            </a:r>
            <a:r>
              <a:rPr kumimoji="1" lang="en-US" altLang="ja-JP" sz="2000" b="1" dirty="0">
                <a:latin typeface="メイリオ" panose="020B0604030504040204" pitchFamily="50" charset="-128"/>
                <a:ea typeface="メイリオ" panose="020B0604030504040204" pitchFamily="50" charset="-128"/>
              </a:rPr>
              <a:t>-</a:t>
            </a:r>
            <a:r>
              <a:rPr kumimoji="1" lang="ja-JP" altLang="en-US" sz="2000" b="1" dirty="0">
                <a:latin typeface="メイリオ" panose="020B0604030504040204" pitchFamily="50" charset="-128"/>
                <a:ea typeface="メイリオ" panose="020B0604030504040204" pitchFamily="50" charset="-128"/>
              </a:rPr>
              <a:t>８１０９ 採用担当 那須</a:t>
            </a:r>
          </a:p>
        </p:txBody>
      </p:sp>
      <p:sp>
        <p:nvSpPr>
          <p:cNvPr id="23" name="タイトル 1">
            <a:extLst>
              <a:ext uri="{FF2B5EF4-FFF2-40B4-BE49-F238E27FC236}">
                <a16:creationId xmlns:a16="http://schemas.microsoft.com/office/drawing/2014/main" id="{BA61A1BB-722F-F576-B59D-81CA2DA725D1}"/>
              </a:ext>
            </a:extLst>
          </p:cNvPr>
          <p:cNvSpPr txBox="1">
            <a:spLocks/>
          </p:cNvSpPr>
          <p:nvPr/>
        </p:nvSpPr>
        <p:spPr>
          <a:xfrm>
            <a:off x="0" y="5143396"/>
            <a:ext cx="4736306" cy="499312"/>
          </a:xfrm>
          <a:prstGeom prst="rect">
            <a:avLst/>
          </a:prstGeom>
        </p:spPr>
        <p:txBody>
          <a:bodyPr vert="horz" lIns="74295" tIns="37148" rIns="74295" bIns="37148" rtlCol="0" anchor="b">
            <a:normAutofit fontScale="85000" lnSpcReduction="100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r>
              <a:rPr lang="ja-JP" altLang="en-US" sz="2275" b="1" dirty="0">
                <a:latin typeface="メイリオ" panose="020B0604030504040204" pitchFamily="50" charset="-128"/>
                <a:ea typeface="メイリオ" panose="020B0604030504040204" pitchFamily="50" charset="-128"/>
              </a:rPr>
              <a:t>札幌市豊平区月寒東１条３丁目２－１０</a:t>
            </a:r>
          </a:p>
        </p:txBody>
      </p:sp>
      <p:pic>
        <p:nvPicPr>
          <p:cNvPr id="9" name="図 8">
            <a:extLst>
              <a:ext uri="{FF2B5EF4-FFF2-40B4-BE49-F238E27FC236}">
                <a16:creationId xmlns:a16="http://schemas.microsoft.com/office/drawing/2014/main" id="{9F825A13-A63A-2657-1A8E-D6B1A5A32A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 y="305086"/>
            <a:ext cx="6057932" cy="772336"/>
          </a:xfrm>
          <a:prstGeom prst="rect">
            <a:avLst/>
          </a:prstGeom>
        </p:spPr>
      </p:pic>
    </p:spTree>
    <p:extLst>
      <p:ext uri="{BB962C8B-B14F-4D97-AF65-F5344CB8AC3E}">
        <p14:creationId xmlns:p14="http://schemas.microsoft.com/office/powerpoint/2010/main" val="2866983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66EBBB5-7DD8-72A3-46A9-EE163CE116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3306832" cy="3733801"/>
          </a:xfrm>
          <a:prstGeom prst="rect">
            <a:avLst/>
          </a:prstGeom>
        </p:spPr>
      </p:pic>
      <p:sp>
        <p:nvSpPr>
          <p:cNvPr id="4" name="タイトル 1">
            <a:extLst>
              <a:ext uri="{FF2B5EF4-FFF2-40B4-BE49-F238E27FC236}">
                <a16:creationId xmlns:a16="http://schemas.microsoft.com/office/drawing/2014/main" id="{FFCAA529-9775-8940-02EA-EE639C9C2A57}"/>
              </a:ext>
            </a:extLst>
          </p:cNvPr>
          <p:cNvSpPr txBox="1">
            <a:spLocks/>
          </p:cNvSpPr>
          <p:nvPr/>
        </p:nvSpPr>
        <p:spPr>
          <a:xfrm>
            <a:off x="-1139666" y="4241539"/>
            <a:ext cx="4736306" cy="907459"/>
          </a:xfrm>
          <a:prstGeom prst="rect">
            <a:avLst/>
          </a:prstGeom>
        </p:spPr>
        <p:txBody>
          <a:bodyPr vert="horz" lIns="74295" tIns="37148" rIns="74295" bIns="37148" rtlCol="0" anchor="b">
            <a:norm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r>
              <a:rPr lang="ja-JP" altLang="en-US" sz="2800" b="1" i="1" dirty="0">
                <a:latin typeface="メイリオ" panose="020B0604030504040204" pitchFamily="50" charset="-128"/>
                <a:ea typeface="メイリオ" panose="020B0604030504040204" pitchFamily="50" charset="-128"/>
              </a:rPr>
              <a:t>■職員の声■</a:t>
            </a:r>
          </a:p>
        </p:txBody>
      </p:sp>
      <p:sp>
        <p:nvSpPr>
          <p:cNvPr id="18" name="タイトル 1">
            <a:extLst>
              <a:ext uri="{FF2B5EF4-FFF2-40B4-BE49-F238E27FC236}">
                <a16:creationId xmlns:a16="http://schemas.microsoft.com/office/drawing/2014/main" id="{3FC6467C-E00C-60BB-98A2-64FB590BC686}"/>
              </a:ext>
            </a:extLst>
          </p:cNvPr>
          <p:cNvSpPr txBox="1">
            <a:spLocks/>
          </p:cNvSpPr>
          <p:nvPr/>
        </p:nvSpPr>
        <p:spPr>
          <a:xfrm>
            <a:off x="144780" y="7656121"/>
            <a:ext cx="6522718" cy="1505241"/>
          </a:xfrm>
          <a:prstGeom prst="rect">
            <a:avLst/>
          </a:prstGeom>
        </p:spPr>
        <p:txBody>
          <a:bodyPr vert="horz" lIns="74295" tIns="37148" rIns="74295" bIns="37148" rtlCol="0" anchor="b">
            <a:norm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endParaRPr lang="ja-JP" altLang="en-US" sz="2800" b="1" i="1" dirty="0">
              <a:latin typeface="メイリオ" panose="020B0604030504040204" pitchFamily="50" charset="-128"/>
              <a:ea typeface="メイリオ" panose="020B0604030504040204" pitchFamily="50" charset="-128"/>
            </a:endParaRPr>
          </a:p>
        </p:txBody>
      </p:sp>
      <p:pic>
        <p:nvPicPr>
          <p:cNvPr id="20" name="図 19">
            <a:extLst>
              <a:ext uri="{FF2B5EF4-FFF2-40B4-BE49-F238E27FC236}">
                <a16:creationId xmlns:a16="http://schemas.microsoft.com/office/drawing/2014/main" id="{4AC84154-DCF6-C005-918C-712BAF0C13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8474" y="6139419"/>
            <a:ext cx="3299525" cy="3766581"/>
          </a:xfrm>
          <a:prstGeom prst="rect">
            <a:avLst/>
          </a:prstGeom>
        </p:spPr>
      </p:pic>
      <p:sp>
        <p:nvSpPr>
          <p:cNvPr id="24" name="タイトル 1">
            <a:extLst>
              <a:ext uri="{FF2B5EF4-FFF2-40B4-BE49-F238E27FC236}">
                <a16:creationId xmlns:a16="http://schemas.microsoft.com/office/drawing/2014/main" id="{01498AB6-C334-3538-5036-E4DE1F4FD9F9}"/>
              </a:ext>
            </a:extLst>
          </p:cNvPr>
          <p:cNvSpPr txBox="1">
            <a:spLocks/>
          </p:cNvSpPr>
          <p:nvPr/>
        </p:nvSpPr>
        <p:spPr>
          <a:xfrm>
            <a:off x="2716053" y="-468971"/>
            <a:ext cx="4736306" cy="907459"/>
          </a:xfrm>
          <a:prstGeom prst="rect">
            <a:avLst/>
          </a:prstGeom>
        </p:spPr>
        <p:txBody>
          <a:bodyPr vert="horz" lIns="74295" tIns="37148" rIns="74295" bIns="37148" rtlCol="0" anchor="b">
            <a:norm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r>
              <a:rPr lang="ja-JP" altLang="en-US" sz="1800" b="1" i="1" dirty="0">
                <a:latin typeface="メイリオ" panose="020B0604030504040204" pitchFamily="50" charset="-128"/>
                <a:ea typeface="メイリオ" panose="020B0604030504040204" pitchFamily="50" charset="-128"/>
              </a:rPr>
              <a:t>グループホーム菜の花　管理者</a:t>
            </a:r>
          </a:p>
        </p:txBody>
      </p:sp>
      <p:sp>
        <p:nvSpPr>
          <p:cNvPr id="25" name="タイトル 1">
            <a:extLst>
              <a:ext uri="{FF2B5EF4-FFF2-40B4-BE49-F238E27FC236}">
                <a16:creationId xmlns:a16="http://schemas.microsoft.com/office/drawing/2014/main" id="{B2D4F74A-9879-8A54-9BBD-23A0E5FB92D5}"/>
              </a:ext>
            </a:extLst>
          </p:cNvPr>
          <p:cNvSpPr txBox="1">
            <a:spLocks/>
          </p:cNvSpPr>
          <p:nvPr/>
        </p:nvSpPr>
        <p:spPr>
          <a:xfrm>
            <a:off x="3308622" y="728048"/>
            <a:ext cx="3551167" cy="2737137"/>
          </a:xfrm>
          <a:prstGeom prst="rect">
            <a:avLst/>
          </a:prstGeom>
        </p:spPr>
        <p:txBody>
          <a:bodyPr vert="horz" lIns="74295" tIns="37148" rIns="74295" bIns="37148"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lnSpc>
                <a:spcPct val="150000"/>
              </a:lnSpc>
            </a:pPr>
            <a:r>
              <a:rPr lang="ja-JP" altLang="en-US" sz="1400" b="1" i="1" dirty="0">
                <a:latin typeface="メイリオ" panose="020B0604030504040204" pitchFamily="50" charset="-128"/>
                <a:ea typeface="メイリオ" panose="020B0604030504040204" pitchFamily="50" charset="-128"/>
              </a:rPr>
              <a:t>管理者として職員が楽しく働ける環境づくりを心掛けています。人によって働く理由は様々ですし、楽しいと思えることも異なるので、全員にとって理想の職場を作り上げるのは難しいかもしれません。ただ、管理者として少しでも理想に近づけられるようひとりひとりの考え方を尊重し、職員の想いを汲み取るために日々奮闘しています。</a:t>
            </a:r>
            <a:endParaRPr lang="en-US" altLang="ja-JP" sz="1400" b="1" i="1" dirty="0">
              <a:latin typeface="メイリオ" panose="020B0604030504040204" pitchFamily="50" charset="-128"/>
              <a:ea typeface="メイリオ" panose="020B0604030504040204" pitchFamily="50" charset="-128"/>
            </a:endParaRPr>
          </a:p>
        </p:txBody>
      </p:sp>
      <p:sp>
        <p:nvSpPr>
          <p:cNvPr id="26" name="タイトル 1">
            <a:extLst>
              <a:ext uri="{FF2B5EF4-FFF2-40B4-BE49-F238E27FC236}">
                <a16:creationId xmlns:a16="http://schemas.microsoft.com/office/drawing/2014/main" id="{CF5CB036-8E3F-4FE9-B931-A7BA113C9E1C}"/>
              </a:ext>
            </a:extLst>
          </p:cNvPr>
          <p:cNvSpPr txBox="1">
            <a:spLocks/>
          </p:cNvSpPr>
          <p:nvPr/>
        </p:nvSpPr>
        <p:spPr>
          <a:xfrm>
            <a:off x="-608566" y="5658972"/>
            <a:ext cx="4736306" cy="907459"/>
          </a:xfrm>
          <a:prstGeom prst="rect">
            <a:avLst/>
          </a:prstGeom>
        </p:spPr>
        <p:txBody>
          <a:bodyPr vert="horz" lIns="74295" tIns="37148" rIns="74295" bIns="37148" rtlCol="0" anchor="b">
            <a:norm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r>
              <a:rPr lang="ja-JP" altLang="en-US" sz="1800" b="1" i="1" dirty="0">
                <a:latin typeface="メイリオ" panose="020B0604030504040204" pitchFamily="50" charset="-128"/>
                <a:ea typeface="メイリオ" panose="020B0604030504040204" pitchFamily="50" charset="-128"/>
              </a:rPr>
              <a:t>グループホーム菜の花 介護職員</a:t>
            </a:r>
          </a:p>
        </p:txBody>
      </p:sp>
      <p:sp>
        <p:nvSpPr>
          <p:cNvPr id="27" name="タイトル 1">
            <a:extLst>
              <a:ext uri="{FF2B5EF4-FFF2-40B4-BE49-F238E27FC236}">
                <a16:creationId xmlns:a16="http://schemas.microsoft.com/office/drawing/2014/main" id="{EEF06493-932C-AE81-D91E-73223DA4D61C}"/>
              </a:ext>
            </a:extLst>
          </p:cNvPr>
          <p:cNvSpPr txBox="1">
            <a:spLocks/>
          </p:cNvSpPr>
          <p:nvPr/>
        </p:nvSpPr>
        <p:spPr>
          <a:xfrm>
            <a:off x="32293" y="6139711"/>
            <a:ext cx="3551167" cy="3650367"/>
          </a:xfrm>
          <a:prstGeom prst="rect">
            <a:avLst/>
          </a:prstGeom>
        </p:spPr>
        <p:txBody>
          <a:bodyPr vert="horz" lIns="74295" tIns="37148" rIns="74295" bIns="37148"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lnSpc>
                <a:spcPct val="150000"/>
              </a:lnSpc>
            </a:pPr>
            <a:r>
              <a:rPr lang="ja-JP" altLang="en-US" sz="1400" b="1" i="0" dirty="0">
                <a:effectLst/>
                <a:latin typeface="メイリオ" panose="020B0604030504040204" pitchFamily="50" charset="-128"/>
                <a:ea typeface="メイリオ" panose="020B0604030504040204" pitchFamily="50" charset="-128"/>
              </a:rPr>
              <a:t>未経験、無資格でのスタートだったので、最初は覚えなければならないことが多くあり苦労しました。初めて一人で介助をした時は緊張したのを覚えています。一人で介助を無事終えた時には大きな達成感と共に「自分でも出来るんだ」という自信がつくようになりました。未経験、無資格の方でも先輩職員が丁寧に指導してくれるので心配しなくても大丈夫です！</a:t>
            </a:r>
            <a:endParaRPr lang="en-US" altLang="ja-JP" sz="1400" b="1" i="1" dirty="0">
              <a:latin typeface="メイリオ" panose="020B0604030504040204" pitchFamily="50" charset="-128"/>
              <a:ea typeface="メイリオ" panose="020B0604030504040204" pitchFamily="50" charset="-128"/>
            </a:endParaRPr>
          </a:p>
        </p:txBody>
      </p:sp>
      <p:sp>
        <p:nvSpPr>
          <p:cNvPr id="28" name="タイトル 1">
            <a:extLst>
              <a:ext uri="{FF2B5EF4-FFF2-40B4-BE49-F238E27FC236}">
                <a16:creationId xmlns:a16="http://schemas.microsoft.com/office/drawing/2014/main" id="{307DB528-039E-A86F-88AB-9D071B749892}"/>
              </a:ext>
            </a:extLst>
          </p:cNvPr>
          <p:cNvSpPr txBox="1">
            <a:spLocks/>
          </p:cNvSpPr>
          <p:nvPr/>
        </p:nvSpPr>
        <p:spPr>
          <a:xfrm>
            <a:off x="-608566" y="5948532"/>
            <a:ext cx="4736306" cy="907459"/>
          </a:xfrm>
          <a:prstGeom prst="rect">
            <a:avLst/>
          </a:prstGeom>
        </p:spPr>
        <p:txBody>
          <a:bodyPr vert="horz" lIns="74295" tIns="37148" rIns="74295" bIns="37148" rtlCol="0" anchor="b">
            <a:norm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r>
              <a:rPr lang="ja-JP" altLang="en-US" sz="1800" b="1" i="1" dirty="0">
                <a:latin typeface="メイリオ" panose="020B0604030504040204" pitchFamily="50" charset="-128"/>
                <a:ea typeface="メイリオ" panose="020B0604030504040204" pitchFamily="50" charset="-128"/>
              </a:rPr>
              <a:t>（</a:t>
            </a:r>
            <a:r>
              <a:rPr lang="en-US" altLang="ja-JP" sz="1800" b="1" i="1" dirty="0">
                <a:latin typeface="メイリオ" panose="020B0604030504040204" pitchFamily="50" charset="-128"/>
                <a:ea typeface="メイリオ" panose="020B0604030504040204" pitchFamily="50" charset="-128"/>
              </a:rPr>
              <a:t>2021</a:t>
            </a:r>
            <a:r>
              <a:rPr lang="ja-JP" altLang="en-US" sz="1800" b="1" i="1" dirty="0">
                <a:latin typeface="メイリオ" panose="020B0604030504040204" pitchFamily="50" charset="-128"/>
                <a:ea typeface="メイリオ" panose="020B0604030504040204" pitchFamily="50" charset="-128"/>
              </a:rPr>
              <a:t>年　入社）</a:t>
            </a:r>
          </a:p>
        </p:txBody>
      </p:sp>
      <p:sp>
        <p:nvSpPr>
          <p:cNvPr id="29" name="タイトル 1">
            <a:extLst>
              <a:ext uri="{FF2B5EF4-FFF2-40B4-BE49-F238E27FC236}">
                <a16:creationId xmlns:a16="http://schemas.microsoft.com/office/drawing/2014/main" id="{140517BC-B110-F16D-FB61-99003DE27208}"/>
              </a:ext>
            </a:extLst>
          </p:cNvPr>
          <p:cNvSpPr txBox="1">
            <a:spLocks/>
          </p:cNvSpPr>
          <p:nvPr/>
        </p:nvSpPr>
        <p:spPr>
          <a:xfrm>
            <a:off x="2716053" y="-164171"/>
            <a:ext cx="4736306" cy="907459"/>
          </a:xfrm>
          <a:prstGeom prst="rect">
            <a:avLst/>
          </a:prstGeom>
        </p:spPr>
        <p:txBody>
          <a:bodyPr vert="horz" lIns="74295" tIns="37148" rIns="74295" bIns="37148" rtlCol="0" anchor="b">
            <a:norm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r>
              <a:rPr lang="ja-JP" altLang="en-US" sz="1800" b="1" i="1" dirty="0">
                <a:latin typeface="メイリオ" panose="020B0604030504040204" pitchFamily="50" charset="-128"/>
                <a:ea typeface="メイリオ" panose="020B0604030504040204" pitchFamily="50" charset="-128"/>
              </a:rPr>
              <a:t>（</a:t>
            </a:r>
            <a:r>
              <a:rPr lang="en-US" altLang="ja-JP" sz="1800" b="1" i="1" dirty="0">
                <a:latin typeface="メイリオ" panose="020B0604030504040204" pitchFamily="50" charset="-128"/>
                <a:ea typeface="メイリオ" panose="020B0604030504040204" pitchFamily="50" charset="-128"/>
              </a:rPr>
              <a:t>2010</a:t>
            </a:r>
            <a:r>
              <a:rPr lang="ja-JP" altLang="en-US" sz="1800" b="1" i="1" dirty="0">
                <a:latin typeface="メイリオ" panose="020B0604030504040204" pitchFamily="50" charset="-128"/>
                <a:ea typeface="メイリオ" panose="020B0604030504040204" pitchFamily="50" charset="-128"/>
              </a:rPr>
              <a:t>年　入社）</a:t>
            </a:r>
          </a:p>
        </p:txBody>
      </p:sp>
    </p:spTree>
    <p:extLst>
      <p:ext uri="{BB962C8B-B14F-4D97-AF65-F5344CB8AC3E}">
        <p14:creationId xmlns:p14="http://schemas.microsoft.com/office/powerpoint/2010/main" val="2618535806"/>
      </p:ext>
    </p:extLst>
  </p:cSld>
  <p:clrMapOvr>
    <a:masterClrMapping/>
  </p:clrMapOvr>
</p:sld>
</file>

<file path=ppt/theme/theme1.xml><?xml version="1.0" encoding="utf-8"?>
<a:theme xmlns:a="http://schemas.openxmlformats.org/drawingml/2006/main" name="ベルリン">
  <a:themeElements>
    <a:clrScheme name="ベルリン">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ベルリン">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ベルリン">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ベルリン</Template>
  <TotalTime>168</TotalTime>
  <Words>276</Words>
  <Application>Microsoft Office PowerPoint</Application>
  <PresentationFormat>A4 210 x 297 mm</PresentationFormat>
  <Paragraphs>23</Paragraphs>
  <Slides>2</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vt:i4>
      </vt:variant>
    </vt:vector>
  </HeadingPairs>
  <TitlesOfParts>
    <vt:vector size="6" baseType="lpstr">
      <vt:lpstr>メイリオ</vt:lpstr>
      <vt:lpstr>Arial</vt:lpstr>
      <vt:lpstr>Trebuchet MS</vt:lpstr>
      <vt:lpstr>ベルリン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株式会社じょうてつケアサービス</dc:title>
  <dc:creator>長谷川 皓一</dc:creator>
  <cp:lastModifiedBy>nasu@j-care.jp</cp:lastModifiedBy>
  <cp:revision>10</cp:revision>
  <cp:lastPrinted>2023-08-02T23:40:19Z</cp:lastPrinted>
  <dcterms:created xsi:type="dcterms:W3CDTF">2022-10-31T02:32:57Z</dcterms:created>
  <dcterms:modified xsi:type="dcterms:W3CDTF">2023-08-02T23:52:08Z</dcterms:modified>
</cp:coreProperties>
</file>