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602D69-3B9B-2C58-D42F-63BAA0034096}" v="118" dt="2023-05-15T04:27:29.114"/>
    <p1510:client id="{0C58EDCD-A1E5-E06F-A904-CD9E0ED906CB}" v="1" dt="2023-05-16T00:38:08.166"/>
    <p1510:client id="{4B6913E9-CBFF-D756-E752-07A416E17F34}" v="65" dt="2023-05-12T04:21:39.240"/>
    <p1510:client id="{7489EE4C-F17A-0D8D-4493-44A37DF29807}" v="2" dt="2023-05-12T04:22:03.199"/>
    <p1510:client id="{BF0F33EE-E988-B5D8-305E-58D6D8DCCC91}" v="349" dt="2023-05-16T01:52:20.1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75" d="100"/>
          <a:sy n="75" d="100"/>
        </p:scale>
        <p:origin x="142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芳雄 松浦" userId="S::admin@w4ijk8rh.onmicrosoft.com::24d047da-d47a-4621-9e2c-9807886812b6" providerId="AD" clId="Web-{BF0F33EE-E988-B5D8-305E-58D6D8DCCC91}"/>
    <pc:docChg chg="modSld">
      <pc:chgData name="芳雄 松浦" userId="S::admin@w4ijk8rh.onmicrosoft.com::24d047da-d47a-4621-9e2c-9807886812b6" providerId="AD" clId="Web-{BF0F33EE-E988-B5D8-305E-58D6D8DCCC91}" dt="2023-05-16T01:52:20.163" v="322"/>
      <pc:docMkLst>
        <pc:docMk/>
      </pc:docMkLst>
      <pc:sldChg chg="addSp delSp modSp">
        <pc:chgData name="芳雄 松浦" userId="S::admin@w4ijk8rh.onmicrosoft.com::24d047da-d47a-4621-9e2c-9807886812b6" providerId="AD" clId="Web-{BF0F33EE-E988-B5D8-305E-58D6D8DCCC91}" dt="2023-05-16T01:52:20.163" v="322"/>
        <pc:sldMkLst>
          <pc:docMk/>
          <pc:sldMk cId="2128380218" sldId="256"/>
        </pc:sldMkLst>
        <pc:spChg chg="mod">
          <ac:chgData name="芳雄 松浦" userId="S::admin@w4ijk8rh.onmicrosoft.com::24d047da-d47a-4621-9e2c-9807886812b6" providerId="AD" clId="Web-{BF0F33EE-E988-B5D8-305E-58D6D8DCCC91}" dt="2023-05-16T01:37:14.105" v="256" actId="14100"/>
          <ac:spMkLst>
            <pc:docMk/>
            <pc:sldMk cId="2128380218" sldId="256"/>
            <ac:spMk id="2" creationId="{85A9A343-E249-91E3-DCA9-E7C9E8172683}"/>
          </ac:spMkLst>
        </pc:spChg>
        <pc:spChg chg="mod">
          <ac:chgData name="芳雄 松浦" userId="S::admin@w4ijk8rh.onmicrosoft.com::24d047da-d47a-4621-9e2c-9807886812b6" providerId="AD" clId="Web-{BF0F33EE-E988-B5D8-305E-58D6D8DCCC91}" dt="2023-05-16T01:48:46.766" v="317" actId="1076"/>
          <ac:spMkLst>
            <pc:docMk/>
            <pc:sldMk cId="2128380218" sldId="256"/>
            <ac:spMk id="5" creationId="{9FCBD9DE-65D0-D007-72AF-FC2CEBF1BE2F}"/>
          </ac:spMkLst>
        </pc:spChg>
        <pc:spChg chg="mod">
          <ac:chgData name="芳雄 松浦" userId="S::admin@w4ijk8rh.onmicrosoft.com::24d047da-d47a-4621-9e2c-9807886812b6" providerId="AD" clId="Web-{BF0F33EE-E988-B5D8-305E-58D6D8DCCC91}" dt="2023-05-16T01:09:21.931" v="95" actId="1076"/>
          <ac:spMkLst>
            <pc:docMk/>
            <pc:sldMk cId="2128380218" sldId="256"/>
            <ac:spMk id="7" creationId="{CEA9707F-5852-6091-AC1E-DC37BB9970F3}"/>
          </ac:spMkLst>
        </pc:spChg>
        <pc:spChg chg="mod">
          <ac:chgData name="芳雄 松浦" userId="S::admin@w4ijk8rh.onmicrosoft.com::24d047da-d47a-4621-9e2c-9807886812b6" providerId="AD" clId="Web-{BF0F33EE-E988-B5D8-305E-58D6D8DCCC91}" dt="2023-05-16T01:20:02.731" v="175" actId="20577"/>
          <ac:spMkLst>
            <pc:docMk/>
            <pc:sldMk cId="2128380218" sldId="256"/>
            <ac:spMk id="8" creationId="{64D061C9-5994-6458-A47C-C9EBCC66B2B1}"/>
          </ac:spMkLst>
        </pc:spChg>
        <pc:spChg chg="mod">
          <ac:chgData name="芳雄 松浦" userId="S::admin@w4ijk8rh.onmicrosoft.com::24d047da-d47a-4621-9e2c-9807886812b6" providerId="AD" clId="Web-{BF0F33EE-E988-B5D8-305E-58D6D8DCCC91}" dt="2023-05-16T01:19:10.511" v="172" actId="1076"/>
          <ac:spMkLst>
            <pc:docMk/>
            <pc:sldMk cId="2128380218" sldId="256"/>
            <ac:spMk id="9" creationId="{E7FE11EC-74FF-236C-386F-68A6E952D3C1}"/>
          </ac:spMkLst>
        </pc:spChg>
        <pc:spChg chg="mod">
          <ac:chgData name="芳雄 松浦" userId="S::admin@w4ijk8rh.onmicrosoft.com::24d047da-d47a-4621-9e2c-9807886812b6" providerId="AD" clId="Web-{BF0F33EE-E988-B5D8-305E-58D6D8DCCC91}" dt="2023-05-16T01:45:50.699" v="296" actId="1076"/>
          <ac:spMkLst>
            <pc:docMk/>
            <pc:sldMk cId="2128380218" sldId="256"/>
            <ac:spMk id="10" creationId="{A02A475F-1FE7-BFEA-5A73-C27F681F934C}"/>
          </ac:spMkLst>
        </pc:spChg>
        <pc:spChg chg="mod">
          <ac:chgData name="芳雄 松浦" userId="S::admin@w4ijk8rh.onmicrosoft.com::24d047da-d47a-4621-9e2c-9807886812b6" providerId="AD" clId="Web-{BF0F33EE-E988-B5D8-305E-58D6D8DCCC91}" dt="2023-05-16T01:46:03.980" v="299" actId="14100"/>
          <ac:spMkLst>
            <pc:docMk/>
            <pc:sldMk cId="2128380218" sldId="256"/>
            <ac:spMk id="12" creationId="{407AD67A-C83F-ABEA-E9A3-8697395E8FC6}"/>
          </ac:spMkLst>
        </pc:spChg>
        <pc:spChg chg="mod">
          <ac:chgData name="芳雄 松浦" userId="S::admin@w4ijk8rh.onmicrosoft.com::24d047da-d47a-4621-9e2c-9807886812b6" providerId="AD" clId="Web-{BF0F33EE-E988-B5D8-305E-58D6D8DCCC91}" dt="2023-05-16T01:47:53.921" v="312" actId="1076"/>
          <ac:spMkLst>
            <pc:docMk/>
            <pc:sldMk cId="2128380218" sldId="256"/>
            <ac:spMk id="13" creationId="{DE5DE745-886E-5688-CA8D-989C7B6EE728}"/>
          </ac:spMkLst>
        </pc:spChg>
        <pc:spChg chg="mod">
          <ac:chgData name="芳雄 松浦" userId="S::admin@w4ijk8rh.onmicrosoft.com::24d047da-d47a-4621-9e2c-9807886812b6" providerId="AD" clId="Web-{BF0F33EE-E988-B5D8-305E-58D6D8DCCC91}" dt="2023-05-16T01:48:01.953" v="313" actId="1076"/>
          <ac:spMkLst>
            <pc:docMk/>
            <pc:sldMk cId="2128380218" sldId="256"/>
            <ac:spMk id="14" creationId="{D473AC71-2B1C-4300-E8B0-27235FF4AD8A}"/>
          </ac:spMkLst>
        </pc:spChg>
        <pc:spChg chg="mod">
          <ac:chgData name="芳雄 松浦" userId="S::admin@w4ijk8rh.onmicrosoft.com::24d047da-d47a-4621-9e2c-9807886812b6" providerId="AD" clId="Web-{BF0F33EE-E988-B5D8-305E-58D6D8DCCC91}" dt="2023-05-16T01:48:10.218" v="314" actId="1076"/>
          <ac:spMkLst>
            <pc:docMk/>
            <pc:sldMk cId="2128380218" sldId="256"/>
            <ac:spMk id="15" creationId="{CC9D380D-6722-38A2-A2A1-F4EE9B7FD17B}"/>
          </ac:spMkLst>
        </pc:spChg>
        <pc:spChg chg="del mod">
          <ac:chgData name="芳雄 松浦" userId="S::admin@w4ijk8rh.onmicrosoft.com::24d047da-d47a-4621-9e2c-9807886812b6" providerId="AD" clId="Web-{BF0F33EE-E988-B5D8-305E-58D6D8DCCC91}" dt="2023-05-16T00:51:46.103" v="64"/>
          <ac:spMkLst>
            <pc:docMk/>
            <pc:sldMk cId="2128380218" sldId="256"/>
            <ac:spMk id="18" creationId="{BC2E028E-BC43-9706-6966-8C12328BB2DD}"/>
          </ac:spMkLst>
        </pc:spChg>
        <pc:spChg chg="add mod">
          <ac:chgData name="芳雄 松浦" userId="S::admin@w4ijk8rh.onmicrosoft.com::24d047da-d47a-4621-9e2c-9807886812b6" providerId="AD" clId="Web-{BF0F33EE-E988-B5D8-305E-58D6D8DCCC91}" dt="2023-05-16T01:46:36.888" v="301" actId="1076"/>
          <ac:spMkLst>
            <pc:docMk/>
            <pc:sldMk cId="2128380218" sldId="256"/>
            <ac:spMk id="20" creationId="{841851F2-604E-DE21-0E47-B4A1A4A134CD}"/>
          </ac:spMkLst>
        </pc:spChg>
        <pc:spChg chg="add del">
          <ac:chgData name="芳雄 松浦" userId="S::admin@w4ijk8rh.onmicrosoft.com::24d047da-d47a-4621-9e2c-9807886812b6" providerId="AD" clId="Web-{BF0F33EE-E988-B5D8-305E-58D6D8DCCC91}" dt="2023-05-16T00:47:20.674" v="49"/>
          <ac:spMkLst>
            <pc:docMk/>
            <pc:sldMk cId="2128380218" sldId="256"/>
            <ac:spMk id="21" creationId="{B5DCF3EC-22F6-1064-C341-286E633E4415}"/>
          </ac:spMkLst>
        </pc:spChg>
        <pc:spChg chg="add mod ord">
          <ac:chgData name="芳雄 松浦" userId="S::admin@w4ijk8rh.onmicrosoft.com::24d047da-d47a-4621-9e2c-9807886812b6" providerId="AD" clId="Web-{BF0F33EE-E988-B5D8-305E-58D6D8DCCC91}" dt="2023-05-16T01:42:26.240" v="275" actId="14100"/>
          <ac:spMkLst>
            <pc:docMk/>
            <pc:sldMk cId="2128380218" sldId="256"/>
            <ac:spMk id="22" creationId="{1183B03A-4150-6012-F3B7-6EC6F7F4673C}"/>
          </ac:spMkLst>
        </pc:spChg>
        <pc:spChg chg="add mod">
          <ac:chgData name="芳雄 松浦" userId="S::admin@w4ijk8rh.onmicrosoft.com::24d047da-d47a-4621-9e2c-9807886812b6" providerId="AD" clId="Web-{BF0F33EE-E988-B5D8-305E-58D6D8DCCC91}" dt="2023-05-16T01:17:24.820" v="157" actId="1076"/>
          <ac:spMkLst>
            <pc:docMk/>
            <pc:sldMk cId="2128380218" sldId="256"/>
            <ac:spMk id="24" creationId="{B96E7F6A-6082-3B13-8D50-BB65F661AF0E}"/>
          </ac:spMkLst>
        </pc:spChg>
        <pc:spChg chg="add mod">
          <ac:chgData name="芳雄 松浦" userId="S::admin@w4ijk8rh.onmicrosoft.com::24d047da-d47a-4621-9e2c-9807886812b6" providerId="AD" clId="Web-{BF0F33EE-E988-B5D8-305E-58D6D8DCCC91}" dt="2023-05-16T01:20:13.231" v="176" actId="20577"/>
          <ac:spMkLst>
            <pc:docMk/>
            <pc:sldMk cId="2128380218" sldId="256"/>
            <ac:spMk id="25" creationId="{4139D74C-0D37-3E9D-50BE-95C1086751CF}"/>
          </ac:spMkLst>
        </pc:spChg>
        <pc:spChg chg="add mod">
          <ac:chgData name="芳雄 松浦" userId="S::admin@w4ijk8rh.onmicrosoft.com::24d047da-d47a-4621-9e2c-9807886812b6" providerId="AD" clId="Web-{BF0F33EE-E988-B5D8-305E-58D6D8DCCC91}" dt="2023-05-16T01:18:22.243" v="166" actId="1076"/>
          <ac:spMkLst>
            <pc:docMk/>
            <pc:sldMk cId="2128380218" sldId="256"/>
            <ac:spMk id="26" creationId="{A67886D7-0EF8-F7E9-30BF-5BB9B0D5676B}"/>
          </ac:spMkLst>
        </pc:spChg>
        <pc:spChg chg="add del mod ord">
          <ac:chgData name="芳雄 松浦" userId="S::admin@w4ijk8rh.onmicrosoft.com::24d047da-d47a-4621-9e2c-9807886812b6" providerId="AD" clId="Web-{BF0F33EE-E988-B5D8-305E-58D6D8DCCC91}" dt="2023-05-16T01:23:34.128" v="186"/>
          <ac:spMkLst>
            <pc:docMk/>
            <pc:sldMk cId="2128380218" sldId="256"/>
            <ac:spMk id="27" creationId="{22A62509-5C17-1268-386E-81B62CD03AEC}"/>
          </ac:spMkLst>
        </pc:spChg>
        <pc:spChg chg="add mod">
          <ac:chgData name="芳雄 松浦" userId="S::admin@w4ijk8rh.onmicrosoft.com::24d047da-d47a-4621-9e2c-9807886812b6" providerId="AD" clId="Web-{BF0F33EE-E988-B5D8-305E-58D6D8DCCC91}" dt="2023-05-16T01:41:52.379" v="273" actId="1076"/>
          <ac:spMkLst>
            <pc:docMk/>
            <pc:sldMk cId="2128380218" sldId="256"/>
            <ac:spMk id="28" creationId="{9C7AB075-D555-0759-F1BA-7468FD0E556E}"/>
          </ac:spMkLst>
        </pc:spChg>
        <pc:spChg chg="add mod ord">
          <ac:chgData name="芳雄 松浦" userId="S::admin@w4ijk8rh.onmicrosoft.com::24d047da-d47a-4621-9e2c-9807886812b6" providerId="AD" clId="Web-{BF0F33EE-E988-B5D8-305E-58D6D8DCCC91}" dt="2023-05-16T01:42:10.302" v="274" actId="14100"/>
          <ac:spMkLst>
            <pc:docMk/>
            <pc:sldMk cId="2128380218" sldId="256"/>
            <ac:spMk id="29" creationId="{74DE6D07-C396-3312-ABD9-8B92E84DF9F0}"/>
          </ac:spMkLst>
        </pc:spChg>
        <pc:spChg chg="add mod ord">
          <ac:chgData name="芳雄 松浦" userId="S::admin@w4ijk8rh.onmicrosoft.com::24d047da-d47a-4621-9e2c-9807886812b6" providerId="AD" clId="Web-{BF0F33EE-E988-B5D8-305E-58D6D8DCCC91}" dt="2023-05-16T01:52:20.163" v="322"/>
          <ac:spMkLst>
            <pc:docMk/>
            <pc:sldMk cId="2128380218" sldId="256"/>
            <ac:spMk id="32" creationId="{754BF725-4FB7-AF85-D219-48CC7A2C9E27}"/>
          </ac:spMkLst>
        </pc:spChg>
        <pc:picChg chg="mod ord">
          <ac:chgData name="芳雄 松浦" userId="S::admin@w4ijk8rh.onmicrosoft.com::24d047da-d47a-4621-9e2c-9807886812b6" providerId="AD" clId="Web-{BF0F33EE-E988-B5D8-305E-58D6D8DCCC91}" dt="2023-05-16T01:44:58.072" v="290" actId="1076"/>
          <ac:picMkLst>
            <pc:docMk/>
            <pc:sldMk cId="2128380218" sldId="256"/>
            <ac:picMk id="3" creationId="{07720C1A-884B-15AB-115A-EBBB471E9C81}"/>
          </ac:picMkLst>
        </pc:picChg>
        <pc:picChg chg="del mod">
          <ac:chgData name="芳雄 松浦" userId="S::admin@w4ijk8rh.onmicrosoft.com::24d047da-d47a-4621-9e2c-9807886812b6" providerId="AD" clId="Web-{BF0F33EE-E988-B5D8-305E-58D6D8DCCC91}" dt="2023-05-16T01:08:37.523" v="88"/>
          <ac:picMkLst>
            <pc:docMk/>
            <pc:sldMk cId="2128380218" sldId="256"/>
            <ac:picMk id="11" creationId="{AE20A782-0509-EDFE-D051-E69C48C08399}"/>
          </ac:picMkLst>
        </pc:picChg>
        <pc:picChg chg="del">
          <ac:chgData name="芳雄 松浦" userId="S::admin@w4ijk8rh.onmicrosoft.com::24d047da-d47a-4621-9e2c-9807886812b6" providerId="AD" clId="Web-{BF0F33EE-E988-B5D8-305E-58D6D8DCCC91}" dt="2023-05-16T01:08:21.945" v="86"/>
          <ac:picMkLst>
            <pc:docMk/>
            <pc:sldMk cId="2128380218" sldId="256"/>
            <ac:picMk id="16" creationId="{453D4788-2FD0-AA87-F59D-41FC1162A688}"/>
          </ac:picMkLst>
        </pc:picChg>
        <pc:picChg chg="del mod ord">
          <ac:chgData name="芳雄 松浦" userId="S::admin@w4ijk8rh.onmicrosoft.com::24d047da-d47a-4621-9e2c-9807886812b6" providerId="AD" clId="Web-{BF0F33EE-E988-B5D8-305E-58D6D8DCCC91}" dt="2023-05-16T01:43:31.757" v="280"/>
          <ac:picMkLst>
            <pc:docMk/>
            <pc:sldMk cId="2128380218" sldId="256"/>
            <ac:picMk id="17" creationId="{1CF8425F-2F10-AE84-44E0-9810DB885E75}"/>
          </ac:picMkLst>
        </pc:picChg>
        <pc:picChg chg="add mod">
          <ac:chgData name="芳雄 松浦" userId="S::admin@w4ijk8rh.onmicrosoft.com::24d047da-d47a-4621-9e2c-9807886812b6" providerId="AD" clId="Web-{BF0F33EE-E988-B5D8-305E-58D6D8DCCC91}" dt="2023-05-16T01:32:47.332" v="229" actId="1076"/>
          <ac:picMkLst>
            <pc:docMk/>
            <pc:sldMk cId="2128380218" sldId="256"/>
            <ac:picMk id="19" creationId="{459AAF17-6DE6-1344-C3CB-CB5CE1A55537}"/>
          </ac:picMkLst>
        </pc:picChg>
        <pc:picChg chg="add mod modCrop">
          <ac:chgData name="芳雄 松浦" userId="S::admin@w4ijk8rh.onmicrosoft.com::24d047da-d47a-4621-9e2c-9807886812b6" providerId="AD" clId="Web-{BF0F33EE-E988-B5D8-305E-58D6D8DCCC91}" dt="2023-05-16T01:07:40.443" v="82" actId="1076"/>
          <ac:picMkLst>
            <pc:docMk/>
            <pc:sldMk cId="2128380218" sldId="256"/>
            <ac:picMk id="23" creationId="{A541F9CF-4EBC-9B8F-AA5D-37569DB1A5FF}"/>
          </ac:picMkLst>
        </pc:picChg>
        <pc:picChg chg="add mod">
          <ac:chgData name="芳雄 松浦" userId="S::admin@w4ijk8rh.onmicrosoft.com::24d047da-d47a-4621-9e2c-9807886812b6" providerId="AD" clId="Web-{BF0F33EE-E988-B5D8-305E-58D6D8DCCC91}" dt="2023-05-16T01:45:07.010" v="291" actId="1076"/>
          <ac:picMkLst>
            <pc:docMk/>
            <pc:sldMk cId="2128380218" sldId="256"/>
            <ac:picMk id="30" creationId="{71C55BD2-FB6E-DA27-67BB-E655C1128D7C}"/>
          </ac:picMkLst>
        </pc:picChg>
        <pc:picChg chg="add del mod">
          <ac:chgData name="芳雄 松浦" userId="S::admin@w4ijk8rh.onmicrosoft.com::24d047da-d47a-4621-9e2c-9807886812b6" providerId="AD" clId="Web-{BF0F33EE-E988-B5D8-305E-58D6D8DCCC91}" dt="2023-05-16T01:49:35.815" v="321"/>
          <ac:picMkLst>
            <pc:docMk/>
            <pc:sldMk cId="2128380218" sldId="256"/>
            <ac:picMk id="31" creationId="{E1A20AE4-F967-708C-CEAF-3107AFDAF31E}"/>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1191"/>
            <a:ext cx="5143500" cy="3448756"/>
          </a:xfrm>
        </p:spPr>
        <p:txBody>
          <a:bodyPr anchor="b"/>
          <a:lstStyle>
            <a:lvl1pPr algn="ctr">
              <a:defRPr sz="3375"/>
            </a:lvl1pPr>
          </a:lstStyle>
          <a:p>
            <a:r>
              <a:rPr kumimoji="1" lang="ja-JP" altLang="en-US"/>
              <a:t>マスター タイトルの書式設定</a:t>
            </a:r>
          </a:p>
        </p:txBody>
      </p:sp>
      <p:sp>
        <p:nvSpPr>
          <p:cNvPr id="3" name="サブタイトル 2"/>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E02A643-9BB0-4E02-80B2-2C0A5E5D738E}" type="datetimeFigureOut">
              <a:rPr kumimoji="1" lang="ja-JP" altLang="en-US" smtClean="0"/>
              <a:t>2023/5/19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3849106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E02A643-9BB0-4E02-80B2-2C0A5E5D738E}" type="datetimeFigureOut">
              <a:rPr kumimoji="1" lang="ja-JP" altLang="en-US" smtClean="0"/>
              <a:t>2023/5/19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575747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527403"/>
            <a:ext cx="1478756" cy="839487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71487" y="527403"/>
            <a:ext cx="4350544" cy="839487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E02A643-9BB0-4E02-80B2-2C0A5E5D738E}" type="datetimeFigureOut">
              <a:rPr kumimoji="1" lang="ja-JP" altLang="en-US" smtClean="0"/>
              <a:t>2023/5/19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950866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E02A643-9BB0-4E02-80B2-2C0A5E5D738E}" type="datetimeFigureOut">
              <a:rPr kumimoji="1" lang="ja-JP" altLang="en-US" smtClean="0"/>
              <a:t>2023/5/19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040515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469622"/>
            <a:ext cx="5915025" cy="4120620"/>
          </a:xfrm>
        </p:spPr>
        <p:txBody>
          <a:bodyPr anchor="b"/>
          <a:lstStyle>
            <a:lvl1pPr>
              <a:defRPr sz="33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E02A643-9BB0-4E02-80B2-2C0A5E5D738E}" type="datetimeFigureOut">
              <a:rPr kumimoji="1" lang="ja-JP" altLang="en-US" smtClean="0"/>
              <a:t>2023/5/19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4083904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71488"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71863"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E02A643-9BB0-4E02-80B2-2C0A5E5D738E}" type="datetimeFigureOut">
              <a:rPr kumimoji="1" lang="ja-JP" altLang="en-US" smtClean="0"/>
              <a:t>2023/5/19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139540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527404"/>
            <a:ext cx="5915025" cy="1914702"/>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72381" y="3618442"/>
            <a:ext cx="2901255"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71863" y="3618442"/>
            <a:ext cx="2915543"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E02A643-9BB0-4E02-80B2-2C0A5E5D738E}" type="datetimeFigureOut">
              <a:rPr kumimoji="1" lang="ja-JP" altLang="en-US" smtClean="0"/>
              <a:t>2023/5/19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797884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E02A643-9BB0-4E02-80B2-2C0A5E5D738E}" type="datetimeFigureOut">
              <a:rPr kumimoji="1" lang="ja-JP" altLang="en-US" smtClean="0"/>
              <a:t>2023/5/19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539588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E02A643-9BB0-4E02-80B2-2C0A5E5D738E}" type="datetimeFigureOut">
              <a:rPr kumimoji="1" lang="ja-JP" altLang="en-US" smtClean="0"/>
              <a:t>2023/5/19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042860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コンテンツ プレースホルダー 2"/>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E02A643-9BB0-4E02-80B2-2C0A5E5D738E}" type="datetimeFigureOut">
              <a:rPr kumimoji="1" lang="ja-JP" altLang="en-US" smtClean="0"/>
              <a:t>2023/5/19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3888451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図プレースホルダー 2"/>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E02A643-9BB0-4E02-80B2-2C0A5E5D738E}" type="datetimeFigureOut">
              <a:rPr kumimoji="1" lang="ja-JP" altLang="en-US" smtClean="0"/>
              <a:t>2023/5/19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189387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0E02A643-9BB0-4E02-80B2-2C0A5E5D738E}" type="datetimeFigureOut">
              <a:rPr kumimoji="1" lang="ja-JP" altLang="en-US" smtClean="0"/>
              <a:t>2023/5/19</a:t>
            </a:fld>
            <a:endParaRPr kumimoji="1" lang="ja-JP" altLang="en-US"/>
          </a:p>
        </p:txBody>
      </p:sp>
      <p:sp>
        <p:nvSpPr>
          <p:cNvPr id="5" name="フッター プレースホルダー 4"/>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907289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754BF725-4FB7-AF85-D219-48CC7A2C9E27}"/>
              </a:ext>
            </a:extLst>
          </p:cNvPr>
          <p:cNvSpPr/>
          <p:nvPr/>
        </p:nvSpPr>
        <p:spPr>
          <a:xfrm>
            <a:off x="163" y="8225289"/>
            <a:ext cx="6862596" cy="1718907"/>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Rounded Corners 21">
            <a:extLst>
              <a:ext uri="{FF2B5EF4-FFF2-40B4-BE49-F238E27FC236}">
                <a16:creationId xmlns:a16="http://schemas.microsoft.com/office/drawing/2014/main" id="{1183B03A-4150-6012-F3B7-6EC6F7F4673C}"/>
              </a:ext>
            </a:extLst>
          </p:cNvPr>
          <p:cNvSpPr/>
          <p:nvPr/>
        </p:nvSpPr>
        <p:spPr>
          <a:xfrm>
            <a:off x="241901" y="738494"/>
            <a:ext cx="6378820" cy="2024490"/>
          </a:xfrm>
          <a:prstGeom prst="round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85A9A343-E249-91E3-DCA9-E7C9E8172683}"/>
              </a:ext>
            </a:extLst>
          </p:cNvPr>
          <p:cNvSpPr/>
          <p:nvPr/>
        </p:nvSpPr>
        <p:spPr>
          <a:xfrm>
            <a:off x="18" y="3004904"/>
            <a:ext cx="6862878" cy="2113618"/>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a:extLst>
              <a:ext uri="{FF2B5EF4-FFF2-40B4-BE49-F238E27FC236}">
                <a16:creationId xmlns:a16="http://schemas.microsoft.com/office/drawing/2014/main" id="{56DDFAD6-931B-8B24-3D7C-604DC70CBAFC}"/>
              </a:ext>
            </a:extLst>
          </p:cNvPr>
          <p:cNvPicPr>
            <a:picLocks noChangeAspect="1"/>
          </p:cNvPicPr>
          <p:nvPr/>
        </p:nvPicPr>
        <p:blipFill>
          <a:blip r:embed="rId2"/>
          <a:stretch>
            <a:fillRect/>
          </a:stretch>
        </p:blipFill>
        <p:spPr>
          <a:xfrm>
            <a:off x="753513" y="204744"/>
            <a:ext cx="621736" cy="460087"/>
          </a:xfrm>
          <a:prstGeom prst="rect">
            <a:avLst/>
          </a:prstGeom>
        </p:spPr>
      </p:pic>
      <p:sp>
        <p:nvSpPr>
          <p:cNvPr id="5" name="サブタイトル 2">
            <a:extLst>
              <a:ext uri="{FF2B5EF4-FFF2-40B4-BE49-F238E27FC236}">
                <a16:creationId xmlns:a16="http://schemas.microsoft.com/office/drawing/2014/main" id="{9FCBD9DE-65D0-D007-72AF-FC2CEBF1BE2F}"/>
              </a:ext>
            </a:extLst>
          </p:cNvPr>
          <p:cNvSpPr txBox="1">
            <a:spLocks/>
          </p:cNvSpPr>
          <p:nvPr/>
        </p:nvSpPr>
        <p:spPr>
          <a:xfrm>
            <a:off x="1498535" y="273739"/>
            <a:ext cx="1113591" cy="330344"/>
          </a:xfrm>
          <a:prstGeom prst="rect">
            <a:avLst/>
          </a:prstGeom>
        </p:spPr>
        <p:txBody>
          <a:bodyPr vert="horz" lIns="91440" tIns="45720" rIns="91440" bIns="45720" rtlCol="0" anchor="t">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600" b="1">
                <a:ea typeface="ＭＳ Ｐゴシック"/>
                <a:cs typeface="Calibri"/>
              </a:rPr>
              <a:t>有限会社</a:t>
            </a:r>
          </a:p>
        </p:txBody>
      </p:sp>
      <p:sp>
        <p:nvSpPr>
          <p:cNvPr id="6" name="サブタイトル 2">
            <a:extLst>
              <a:ext uri="{FF2B5EF4-FFF2-40B4-BE49-F238E27FC236}">
                <a16:creationId xmlns:a16="http://schemas.microsoft.com/office/drawing/2014/main" id="{A07A37B9-2CB3-29D0-E6F6-5162EF21937F}"/>
              </a:ext>
            </a:extLst>
          </p:cNvPr>
          <p:cNvSpPr txBox="1">
            <a:spLocks/>
          </p:cNvSpPr>
          <p:nvPr/>
        </p:nvSpPr>
        <p:spPr>
          <a:xfrm>
            <a:off x="2516026" y="77089"/>
            <a:ext cx="3775903" cy="579392"/>
          </a:xfrm>
          <a:prstGeom prst="rect">
            <a:avLst/>
          </a:prstGeom>
        </p:spPr>
        <p:txBody>
          <a:bodyPr vert="horz" lIns="91440" tIns="45720" rIns="91440" bIns="45720" rtlCol="0" anchor="t">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3600">
                <a:ea typeface="ＭＳ Ｐゴシック"/>
                <a:cs typeface="Calibri"/>
              </a:rPr>
              <a:t>ウェル・ビーイング</a:t>
            </a:r>
            <a:r>
              <a:rPr lang="ja-JP" altLang="en-US" sz="2800" dirty="0">
                <a:ea typeface="ＭＳ Ｐゴシック"/>
                <a:cs typeface="Calibri"/>
              </a:rPr>
              <a:t>　</a:t>
            </a:r>
          </a:p>
        </p:txBody>
      </p:sp>
      <p:sp>
        <p:nvSpPr>
          <p:cNvPr id="7" name="サブタイトル 2">
            <a:extLst>
              <a:ext uri="{FF2B5EF4-FFF2-40B4-BE49-F238E27FC236}">
                <a16:creationId xmlns:a16="http://schemas.microsoft.com/office/drawing/2014/main" id="{CEA9707F-5852-6091-AC1E-DC37BB9970F3}"/>
              </a:ext>
            </a:extLst>
          </p:cNvPr>
          <p:cNvSpPr>
            <a:spLocks noGrp="1"/>
          </p:cNvSpPr>
          <p:nvPr/>
        </p:nvSpPr>
        <p:spPr>
          <a:xfrm>
            <a:off x="2350389" y="3240070"/>
            <a:ext cx="4509072" cy="557816"/>
          </a:xfrm>
          <a:prstGeom prst="rect">
            <a:avLst/>
          </a:prstGeom>
          <a:ln>
            <a:noFill/>
          </a:ln>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kumimoji="1" sz="1950" kern="1200">
                <a:solidFill>
                  <a:schemeClr val="tx1"/>
                </a:solidFill>
                <a:latin typeface="+mn-lt"/>
                <a:ea typeface="+mn-ea"/>
                <a:cs typeface="+mn-cs"/>
              </a:defRPr>
            </a:lvl1pPr>
            <a:lvl2pPr marL="371475" indent="0" algn="ctr" defTabSz="914400" rtl="0" eaLnBrk="1" latinLnBrk="0" hangingPunct="1">
              <a:lnSpc>
                <a:spcPct val="90000"/>
              </a:lnSpc>
              <a:spcBef>
                <a:spcPts val="500"/>
              </a:spcBef>
              <a:buFont typeface="Arial" panose="020B0604020202020204" pitchFamily="34" charset="0"/>
              <a:buNone/>
              <a:defRPr kumimoji="1" sz="1625" kern="1200">
                <a:solidFill>
                  <a:schemeClr val="tx1"/>
                </a:solidFill>
                <a:latin typeface="+mn-lt"/>
                <a:ea typeface="+mn-ea"/>
                <a:cs typeface="+mn-cs"/>
              </a:defRPr>
            </a:lvl2pPr>
            <a:lvl3pPr marL="742950" indent="0" algn="ctr" defTabSz="914400" rtl="0" eaLnBrk="1" latinLnBrk="0" hangingPunct="1">
              <a:lnSpc>
                <a:spcPct val="90000"/>
              </a:lnSpc>
              <a:spcBef>
                <a:spcPts val="500"/>
              </a:spcBef>
              <a:buFont typeface="Arial" panose="020B0604020202020204" pitchFamily="34" charset="0"/>
              <a:buNone/>
              <a:defRPr kumimoji="1" sz="1463" kern="1200">
                <a:solidFill>
                  <a:schemeClr val="tx1"/>
                </a:solidFill>
                <a:latin typeface="+mn-lt"/>
                <a:ea typeface="+mn-ea"/>
                <a:cs typeface="+mn-cs"/>
              </a:defRPr>
            </a:lvl3pPr>
            <a:lvl4pPr marL="1114425" indent="0" algn="ctr" defTabSz="914400" rtl="0" eaLnBrk="1" latinLnBrk="0" hangingPunct="1">
              <a:lnSpc>
                <a:spcPct val="90000"/>
              </a:lnSpc>
              <a:spcBef>
                <a:spcPts val="500"/>
              </a:spcBef>
              <a:buFont typeface="Arial" panose="020B0604020202020204" pitchFamily="34" charset="0"/>
              <a:buNone/>
              <a:defRPr kumimoji="1" sz="1300" kern="1200">
                <a:solidFill>
                  <a:schemeClr val="tx1"/>
                </a:solidFill>
                <a:latin typeface="+mn-lt"/>
                <a:ea typeface="+mn-ea"/>
                <a:cs typeface="+mn-cs"/>
              </a:defRPr>
            </a:lvl4pPr>
            <a:lvl5pPr marL="1485900" indent="0" algn="ctr" defTabSz="914400" rtl="0" eaLnBrk="1" latinLnBrk="0" hangingPunct="1">
              <a:lnSpc>
                <a:spcPct val="90000"/>
              </a:lnSpc>
              <a:spcBef>
                <a:spcPts val="500"/>
              </a:spcBef>
              <a:buFont typeface="Arial" panose="020B0604020202020204" pitchFamily="34" charset="0"/>
              <a:buNone/>
              <a:defRPr kumimoji="1" sz="1300" kern="1200">
                <a:solidFill>
                  <a:schemeClr val="tx1"/>
                </a:solidFill>
                <a:latin typeface="+mn-lt"/>
                <a:ea typeface="+mn-ea"/>
                <a:cs typeface="+mn-cs"/>
              </a:defRPr>
            </a:lvl5pPr>
            <a:lvl6pPr marL="1857375" indent="0" algn="ctr" defTabSz="914400" rtl="0" eaLnBrk="1" latinLnBrk="0" hangingPunct="1">
              <a:lnSpc>
                <a:spcPct val="90000"/>
              </a:lnSpc>
              <a:spcBef>
                <a:spcPts val="500"/>
              </a:spcBef>
              <a:buFont typeface="Arial" panose="020B0604020202020204" pitchFamily="34" charset="0"/>
              <a:buNone/>
              <a:defRPr kumimoji="1" sz="1300" kern="1200">
                <a:solidFill>
                  <a:schemeClr val="tx1"/>
                </a:solidFill>
                <a:latin typeface="+mn-lt"/>
                <a:ea typeface="+mn-ea"/>
                <a:cs typeface="+mn-cs"/>
              </a:defRPr>
            </a:lvl6pPr>
            <a:lvl7pPr marL="2228850" indent="0" algn="ctr" defTabSz="914400" rtl="0" eaLnBrk="1" latinLnBrk="0" hangingPunct="1">
              <a:lnSpc>
                <a:spcPct val="90000"/>
              </a:lnSpc>
              <a:spcBef>
                <a:spcPts val="500"/>
              </a:spcBef>
              <a:buFont typeface="Arial" panose="020B0604020202020204" pitchFamily="34" charset="0"/>
              <a:buNone/>
              <a:defRPr kumimoji="1" sz="1300" kern="1200">
                <a:solidFill>
                  <a:schemeClr val="tx1"/>
                </a:solidFill>
                <a:latin typeface="+mn-lt"/>
                <a:ea typeface="+mn-ea"/>
                <a:cs typeface="+mn-cs"/>
              </a:defRPr>
            </a:lvl7pPr>
            <a:lvl8pPr marL="2600325" indent="0" algn="ctr" defTabSz="914400" rtl="0" eaLnBrk="1" latinLnBrk="0" hangingPunct="1">
              <a:lnSpc>
                <a:spcPct val="90000"/>
              </a:lnSpc>
              <a:spcBef>
                <a:spcPts val="500"/>
              </a:spcBef>
              <a:buFont typeface="Arial" panose="020B0604020202020204" pitchFamily="34" charset="0"/>
              <a:buNone/>
              <a:defRPr kumimoji="1" sz="1300" kern="1200">
                <a:solidFill>
                  <a:schemeClr val="tx1"/>
                </a:solidFill>
                <a:latin typeface="+mn-lt"/>
                <a:ea typeface="+mn-ea"/>
                <a:cs typeface="+mn-cs"/>
              </a:defRPr>
            </a:lvl8pPr>
            <a:lvl9pPr marL="2971800" indent="0" algn="ctr" defTabSz="914400" rtl="0" eaLnBrk="1" latinLnBrk="0" hangingPunct="1">
              <a:lnSpc>
                <a:spcPct val="90000"/>
              </a:lnSpc>
              <a:spcBef>
                <a:spcPts val="500"/>
              </a:spcBef>
              <a:buFont typeface="Arial" panose="020B0604020202020204" pitchFamily="34" charset="0"/>
              <a:buNone/>
              <a:defRPr kumimoji="1" sz="1300" kern="1200">
                <a:solidFill>
                  <a:schemeClr val="tx1"/>
                </a:solidFill>
                <a:latin typeface="+mn-lt"/>
                <a:ea typeface="+mn-ea"/>
                <a:cs typeface="+mn-cs"/>
              </a:defRPr>
            </a:lvl9pPr>
          </a:lstStyle>
          <a:p>
            <a:r>
              <a:rPr lang="ja-JP" altLang="en-US" sz="3200" b="1">
                <a:solidFill>
                  <a:schemeClr val="bg1"/>
                </a:solidFill>
                <a:ea typeface="ＭＳ Ｐゴシック"/>
                <a:cs typeface="Calibri"/>
              </a:rPr>
              <a:t>会社説明会・ミニ面接会</a:t>
            </a:r>
          </a:p>
        </p:txBody>
      </p:sp>
      <p:sp>
        <p:nvSpPr>
          <p:cNvPr id="8" name="タイトル 1">
            <a:extLst>
              <a:ext uri="{FF2B5EF4-FFF2-40B4-BE49-F238E27FC236}">
                <a16:creationId xmlns:a16="http://schemas.microsoft.com/office/drawing/2014/main" id="{64D061C9-5994-6458-A47C-C9EBCC66B2B1}"/>
              </a:ext>
            </a:extLst>
          </p:cNvPr>
          <p:cNvSpPr>
            <a:spLocks noGrp="1"/>
          </p:cNvSpPr>
          <p:nvPr/>
        </p:nvSpPr>
        <p:spPr>
          <a:xfrm>
            <a:off x="4780818" y="3607010"/>
            <a:ext cx="2206478" cy="80111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4875" kern="1200">
                <a:solidFill>
                  <a:schemeClr val="tx1"/>
                </a:solidFill>
                <a:latin typeface="+mj-lt"/>
                <a:ea typeface="+mj-ea"/>
                <a:cs typeface="+mj-cs"/>
              </a:defRPr>
            </a:lvl1pPr>
          </a:lstStyle>
          <a:p>
            <a:r>
              <a:rPr lang="ja-JP" altLang="en-US" sz="1800" b="1">
                <a:solidFill>
                  <a:srgbClr val="FFFF00"/>
                </a:solidFill>
                <a:ea typeface="ＭＳ Ｐゴシック"/>
                <a:cs typeface="Calibri Light"/>
              </a:rPr>
              <a:t>９：３０～１１：３０</a:t>
            </a:r>
          </a:p>
        </p:txBody>
      </p:sp>
      <p:sp>
        <p:nvSpPr>
          <p:cNvPr id="9" name="サブタイトル 2">
            <a:extLst>
              <a:ext uri="{FF2B5EF4-FFF2-40B4-BE49-F238E27FC236}">
                <a16:creationId xmlns:a16="http://schemas.microsoft.com/office/drawing/2014/main" id="{E7FE11EC-74FF-236C-386F-68A6E952D3C1}"/>
              </a:ext>
            </a:extLst>
          </p:cNvPr>
          <p:cNvSpPr txBox="1">
            <a:spLocks/>
          </p:cNvSpPr>
          <p:nvPr/>
        </p:nvSpPr>
        <p:spPr>
          <a:xfrm>
            <a:off x="2821114" y="4603379"/>
            <a:ext cx="4167112" cy="400762"/>
          </a:xfrm>
          <a:prstGeom prst="rect">
            <a:avLst/>
          </a:prstGeom>
        </p:spPr>
        <p:txBody>
          <a:bodyPr vert="horz" lIns="91440" tIns="45720" rIns="91440" bIns="45720" rtlCol="0" anchor="t">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b="1">
                <a:solidFill>
                  <a:schemeClr val="bg1"/>
                </a:solidFill>
                <a:ea typeface="ＭＳ Ｐゴシック"/>
                <a:cs typeface="Calibri"/>
              </a:rPr>
              <a:t>ハローワーク札幌東　２階　大会議室</a:t>
            </a:r>
          </a:p>
        </p:txBody>
      </p:sp>
      <p:sp>
        <p:nvSpPr>
          <p:cNvPr id="10" name="サブタイトル 2">
            <a:extLst>
              <a:ext uri="{FF2B5EF4-FFF2-40B4-BE49-F238E27FC236}">
                <a16:creationId xmlns:a16="http://schemas.microsoft.com/office/drawing/2014/main" id="{A02A475F-1FE7-BFEA-5A73-C27F681F934C}"/>
              </a:ext>
            </a:extLst>
          </p:cNvPr>
          <p:cNvSpPr txBox="1">
            <a:spLocks/>
          </p:cNvSpPr>
          <p:nvPr/>
        </p:nvSpPr>
        <p:spPr>
          <a:xfrm>
            <a:off x="1616626" y="8329913"/>
            <a:ext cx="4055406" cy="331431"/>
          </a:xfrm>
          <a:prstGeom prst="rect">
            <a:avLst/>
          </a:prstGeom>
        </p:spPr>
        <p:txBody>
          <a:bodyPr vert="horz" lIns="91440" tIns="45720" rIns="91440" bIns="45720" rtlCol="0" anchor="t">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600" b="1">
                <a:solidFill>
                  <a:schemeClr val="bg1"/>
                </a:solidFill>
                <a:ea typeface="ＭＳ Ｐゴシック"/>
                <a:cs typeface="Calibri"/>
              </a:rPr>
              <a:t>【お問合せ】　有限会社ウェル・ビーイング</a:t>
            </a:r>
            <a:r>
              <a:rPr lang="ja-JP" altLang="en-US" sz="1600" dirty="0">
                <a:ea typeface="ＭＳ Ｐゴシック"/>
                <a:cs typeface="Calibri"/>
              </a:rPr>
              <a:t>　</a:t>
            </a:r>
          </a:p>
        </p:txBody>
      </p:sp>
      <p:sp>
        <p:nvSpPr>
          <p:cNvPr id="12" name="サブタイトル 2">
            <a:extLst>
              <a:ext uri="{FF2B5EF4-FFF2-40B4-BE49-F238E27FC236}">
                <a16:creationId xmlns:a16="http://schemas.microsoft.com/office/drawing/2014/main" id="{407AD67A-C83F-ABEA-E9A3-8697395E8FC6}"/>
              </a:ext>
            </a:extLst>
          </p:cNvPr>
          <p:cNvSpPr txBox="1">
            <a:spLocks/>
          </p:cNvSpPr>
          <p:nvPr/>
        </p:nvSpPr>
        <p:spPr>
          <a:xfrm>
            <a:off x="597486" y="8726487"/>
            <a:ext cx="5743897" cy="360585"/>
          </a:xfrm>
          <a:prstGeom prst="rect">
            <a:avLst/>
          </a:prstGeom>
        </p:spPr>
        <p:txBody>
          <a:bodyPr vert="horz" lIns="91440" tIns="45720" rIns="91440" bIns="45720" rtlCol="0" anchor="t">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600" b="1">
                <a:solidFill>
                  <a:schemeClr val="bg1"/>
                </a:solidFill>
                <a:ea typeface="ＭＳ Ｐゴシック"/>
                <a:cs typeface="Calibri"/>
              </a:rPr>
              <a:t>〒００３－０８２５　札幌市白石区菊水元町５条２丁目２－１８</a:t>
            </a:r>
          </a:p>
        </p:txBody>
      </p:sp>
      <p:sp>
        <p:nvSpPr>
          <p:cNvPr id="13" name="サブタイトル 2">
            <a:extLst>
              <a:ext uri="{FF2B5EF4-FFF2-40B4-BE49-F238E27FC236}">
                <a16:creationId xmlns:a16="http://schemas.microsoft.com/office/drawing/2014/main" id="{DE5DE745-886E-5688-CA8D-989C7B6EE728}"/>
              </a:ext>
            </a:extLst>
          </p:cNvPr>
          <p:cNvSpPr txBox="1">
            <a:spLocks/>
          </p:cNvSpPr>
          <p:nvPr/>
        </p:nvSpPr>
        <p:spPr>
          <a:xfrm>
            <a:off x="1807458" y="9095875"/>
            <a:ext cx="3854644" cy="399948"/>
          </a:xfrm>
          <a:prstGeom prst="rect">
            <a:avLst/>
          </a:prstGeom>
        </p:spPr>
        <p:txBody>
          <a:bodyPr vert="horz" lIns="91440" tIns="45720" rIns="91440" bIns="45720" rtlCol="0" anchor="t">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600" b="1">
                <a:solidFill>
                  <a:schemeClr val="bg1"/>
                </a:solidFill>
                <a:ea typeface="ＭＳ Ｐゴシック"/>
                <a:cs typeface="Calibri"/>
              </a:rPr>
              <a:t>TEL　011-873-8300　/　FAX　011-873-8302</a:t>
            </a:r>
          </a:p>
        </p:txBody>
      </p:sp>
      <p:sp>
        <p:nvSpPr>
          <p:cNvPr id="14" name="サブタイトル 2">
            <a:extLst>
              <a:ext uri="{FF2B5EF4-FFF2-40B4-BE49-F238E27FC236}">
                <a16:creationId xmlns:a16="http://schemas.microsoft.com/office/drawing/2014/main" id="{D473AC71-2B1C-4300-E8B0-27235FF4AD8A}"/>
              </a:ext>
            </a:extLst>
          </p:cNvPr>
          <p:cNvSpPr txBox="1">
            <a:spLocks/>
          </p:cNvSpPr>
          <p:nvPr/>
        </p:nvSpPr>
        <p:spPr>
          <a:xfrm>
            <a:off x="1381939" y="9462717"/>
            <a:ext cx="2784534" cy="409927"/>
          </a:xfrm>
          <a:prstGeom prst="rect">
            <a:avLst/>
          </a:prstGeom>
        </p:spPr>
        <p:txBody>
          <a:bodyPr vert="horz" lIns="91440" tIns="45720" rIns="91440" bIns="45720" rtlCol="0" anchor="t">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b="1" dirty="0">
                <a:solidFill>
                  <a:schemeClr val="bg1"/>
                </a:solidFill>
                <a:latin typeface="MS PGothic"/>
                <a:ea typeface="+mn-lt"/>
                <a:cs typeface="Calibri"/>
              </a:rPr>
              <a:t>Email　fkpth085@ybb.ne.jp</a:t>
            </a:r>
            <a:endParaRPr lang="ja-JP" sz="1600" b="1">
              <a:solidFill>
                <a:schemeClr val="bg1"/>
              </a:solidFill>
              <a:latin typeface="MS PGothic"/>
              <a:ea typeface="MS PGothic"/>
              <a:cs typeface="Calibri"/>
            </a:endParaRPr>
          </a:p>
        </p:txBody>
      </p:sp>
      <p:sp>
        <p:nvSpPr>
          <p:cNvPr id="15" name="サブタイトル 2">
            <a:extLst>
              <a:ext uri="{FF2B5EF4-FFF2-40B4-BE49-F238E27FC236}">
                <a16:creationId xmlns:a16="http://schemas.microsoft.com/office/drawing/2014/main" id="{CC9D380D-6722-38A2-A2A1-F4EE9B7FD17B}"/>
              </a:ext>
            </a:extLst>
          </p:cNvPr>
          <p:cNvSpPr txBox="1">
            <a:spLocks/>
          </p:cNvSpPr>
          <p:nvPr/>
        </p:nvSpPr>
        <p:spPr>
          <a:xfrm>
            <a:off x="3976128" y="9452587"/>
            <a:ext cx="2218163" cy="417760"/>
          </a:xfrm>
          <a:prstGeom prst="rect">
            <a:avLst/>
          </a:prstGeom>
        </p:spPr>
        <p:txBody>
          <a:bodyPr vert="horz" lIns="91440" tIns="45720" rIns="91440" bIns="45720" rtlCol="0" anchor="t">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600" b="1">
                <a:solidFill>
                  <a:schemeClr val="bg1"/>
                </a:solidFill>
                <a:ea typeface="ＭＳ Ｐゴシック"/>
                <a:cs typeface="Calibri"/>
              </a:rPr>
              <a:t>（採用担当　小林）</a:t>
            </a:r>
          </a:p>
        </p:txBody>
      </p:sp>
      <p:pic>
        <p:nvPicPr>
          <p:cNvPr id="19" name="Picture 19">
            <a:extLst>
              <a:ext uri="{FF2B5EF4-FFF2-40B4-BE49-F238E27FC236}">
                <a16:creationId xmlns:a16="http://schemas.microsoft.com/office/drawing/2014/main" id="{459AAF17-6DE6-1344-C3CB-CB5CE1A55537}"/>
              </a:ext>
            </a:extLst>
          </p:cNvPr>
          <p:cNvPicPr>
            <a:picLocks noChangeAspect="1"/>
          </p:cNvPicPr>
          <p:nvPr/>
        </p:nvPicPr>
        <p:blipFill>
          <a:blip r:embed="rId3"/>
          <a:stretch>
            <a:fillRect/>
          </a:stretch>
        </p:blipFill>
        <p:spPr>
          <a:xfrm>
            <a:off x="5281992" y="1893674"/>
            <a:ext cx="1523401" cy="1114719"/>
          </a:xfrm>
          <a:prstGeom prst="rect">
            <a:avLst/>
          </a:prstGeom>
        </p:spPr>
      </p:pic>
      <p:sp>
        <p:nvSpPr>
          <p:cNvPr id="20" name="TextBox 19">
            <a:extLst>
              <a:ext uri="{FF2B5EF4-FFF2-40B4-BE49-F238E27FC236}">
                <a16:creationId xmlns:a16="http://schemas.microsoft.com/office/drawing/2014/main" id="{841851F2-604E-DE21-0E47-B4A1A4A134CD}"/>
              </a:ext>
            </a:extLst>
          </p:cNvPr>
          <p:cNvSpPr txBox="1"/>
          <p:nvPr/>
        </p:nvSpPr>
        <p:spPr>
          <a:xfrm>
            <a:off x="479677" y="815477"/>
            <a:ext cx="6509373" cy="18697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ja-JP" altLang="en-US" b="1">
                <a:solidFill>
                  <a:srgbClr val="009933"/>
                </a:solidFill>
                <a:latin typeface="メイリオ"/>
                <a:ea typeface="メイリオ"/>
              </a:rPr>
              <a:t>ウェル・ビーイングで一緒にお仕事しませんか！</a:t>
            </a:r>
            <a:endParaRPr lang="en-US" altLang="ja-JP" b="1">
              <a:solidFill>
                <a:srgbClr val="009933"/>
              </a:solidFill>
              <a:latin typeface="メイリオ"/>
              <a:ea typeface="メイリオ"/>
            </a:endParaRPr>
          </a:p>
          <a:p>
            <a:pPr>
              <a:lnSpc>
                <a:spcPct val="150000"/>
              </a:lnSpc>
            </a:pPr>
            <a:r>
              <a:rPr lang="ja-JP" altLang="en-US" sz="1200">
                <a:latin typeface="メイリオ"/>
                <a:ea typeface="メイリオ"/>
              </a:rPr>
              <a:t>ウェル・ビーイングは高齢の方の共同生活型介護施設</a:t>
            </a:r>
            <a:r>
              <a:rPr lang="en-US" sz="1200" dirty="0">
                <a:latin typeface="メイリオ"/>
                <a:ea typeface="メイリオ"/>
              </a:rPr>
              <a:t>(</a:t>
            </a:r>
            <a:r>
              <a:rPr lang="ja-JP" altLang="en-US" sz="1200">
                <a:latin typeface="メイリオ"/>
                <a:ea typeface="メイリオ"/>
              </a:rPr>
              <a:t>認知症対応グループホーム</a:t>
            </a:r>
            <a:r>
              <a:rPr lang="en-US" sz="1200" dirty="0">
                <a:latin typeface="メイリオ"/>
                <a:ea typeface="メイリオ"/>
              </a:rPr>
              <a:t>)</a:t>
            </a:r>
            <a:r>
              <a:rPr lang="ja-JP" altLang="en-US" sz="1200">
                <a:latin typeface="メイリオ"/>
                <a:ea typeface="メイリオ"/>
              </a:rPr>
              <a:t>を</a:t>
            </a:r>
            <a:endParaRPr lang="en-US" altLang="ja-JP" sz="1200">
              <a:latin typeface="メイリオ"/>
              <a:ea typeface="メイリオ"/>
            </a:endParaRPr>
          </a:p>
          <a:p>
            <a:pPr>
              <a:lnSpc>
                <a:spcPct val="150000"/>
              </a:lnSpc>
            </a:pPr>
            <a:r>
              <a:rPr lang="ja-JP" altLang="en-US" sz="1200">
                <a:latin typeface="メイリオ"/>
                <a:ea typeface="メイリオ"/>
              </a:rPr>
              <a:t>札幌市内に</a:t>
            </a:r>
            <a:r>
              <a:rPr lang="en-US" sz="1200" dirty="0">
                <a:latin typeface="メイリオ"/>
                <a:ea typeface="メイリオ"/>
              </a:rPr>
              <a:t>2</a:t>
            </a:r>
            <a:r>
              <a:rPr lang="ja-JP" altLang="en-US" sz="1200">
                <a:latin typeface="メイリオ"/>
                <a:ea typeface="メイリオ"/>
              </a:rPr>
              <a:t>事業所、障がいをもったお子さまの発達支援・放課後等デイサービスを</a:t>
            </a:r>
            <a:endParaRPr lang="en-US" altLang="ja-JP" sz="1200">
              <a:latin typeface="メイリオ"/>
              <a:ea typeface="メイリオ"/>
            </a:endParaRPr>
          </a:p>
          <a:p>
            <a:pPr>
              <a:lnSpc>
                <a:spcPct val="150000"/>
              </a:lnSpc>
            </a:pPr>
            <a:r>
              <a:rPr lang="ja-JP" altLang="en-US" sz="1200">
                <a:latin typeface="メイリオ"/>
                <a:ea typeface="メイリオ"/>
              </a:rPr>
              <a:t>札幌市内に</a:t>
            </a:r>
            <a:r>
              <a:rPr lang="en-US" sz="1200" dirty="0">
                <a:latin typeface="メイリオ"/>
                <a:ea typeface="メイリオ"/>
              </a:rPr>
              <a:t>6</a:t>
            </a:r>
            <a:r>
              <a:rPr lang="ja-JP" altLang="en-US" sz="1200">
                <a:latin typeface="メイリオ"/>
                <a:ea typeface="メイリオ"/>
              </a:rPr>
              <a:t>事業所運営しています。</a:t>
            </a:r>
            <a:endParaRPr lang="en-US" altLang="ja-JP" sz="1200">
              <a:latin typeface="メイリオ"/>
              <a:ea typeface="メイリオ"/>
            </a:endParaRPr>
          </a:p>
          <a:p>
            <a:pPr>
              <a:lnSpc>
                <a:spcPct val="150000"/>
              </a:lnSpc>
            </a:pPr>
            <a:r>
              <a:rPr lang="ja-JP" altLang="en-US" sz="1200">
                <a:latin typeface="メイリオ"/>
                <a:ea typeface="メイリオ"/>
              </a:rPr>
              <a:t>支援やサポートを必要としている人たちがその人らしく暮らしていく</a:t>
            </a:r>
          </a:p>
          <a:p>
            <a:pPr>
              <a:lnSpc>
                <a:spcPct val="150000"/>
              </a:lnSpc>
            </a:pPr>
            <a:r>
              <a:rPr lang="ja-JP" altLang="en-US" sz="1200">
                <a:latin typeface="メイリオ"/>
                <a:ea typeface="メイリオ"/>
              </a:rPr>
              <a:t>お手伝いをすることが私たちの主たるお仕事です</a:t>
            </a:r>
            <a:r>
              <a:rPr lang="en-US" sz="1200" dirty="0">
                <a:latin typeface="メイリオ"/>
                <a:ea typeface="メイリオ"/>
              </a:rPr>
              <a:t>。</a:t>
            </a:r>
            <a:endParaRPr lang="en-US" dirty="0">
              <a:cs typeface="Calibri"/>
            </a:endParaRPr>
          </a:p>
        </p:txBody>
      </p:sp>
      <p:pic>
        <p:nvPicPr>
          <p:cNvPr id="23" name="Picture 23">
            <a:extLst>
              <a:ext uri="{FF2B5EF4-FFF2-40B4-BE49-F238E27FC236}">
                <a16:creationId xmlns:a16="http://schemas.microsoft.com/office/drawing/2014/main" id="{A541F9CF-4EBC-9B8F-AA5D-37569DB1A5FF}"/>
              </a:ext>
            </a:extLst>
          </p:cNvPr>
          <p:cNvPicPr>
            <a:picLocks noChangeAspect="1"/>
          </p:cNvPicPr>
          <p:nvPr/>
        </p:nvPicPr>
        <p:blipFill rotWithShape="1">
          <a:blip r:embed="rId4"/>
          <a:srcRect l="16074" r="15757" b="-1550"/>
          <a:stretch/>
        </p:blipFill>
        <p:spPr>
          <a:xfrm>
            <a:off x="29093" y="3121262"/>
            <a:ext cx="2482432" cy="1840321"/>
          </a:xfrm>
          <a:prstGeom prst="rect">
            <a:avLst/>
          </a:prstGeom>
          <a:ln>
            <a:noFill/>
          </a:ln>
          <a:effectLst>
            <a:softEdge rad="112500"/>
          </a:effectLst>
        </p:spPr>
      </p:pic>
      <p:sp>
        <p:nvSpPr>
          <p:cNvPr id="24" name="タイトル 1">
            <a:extLst>
              <a:ext uri="{FF2B5EF4-FFF2-40B4-BE49-F238E27FC236}">
                <a16:creationId xmlns:a16="http://schemas.microsoft.com/office/drawing/2014/main" id="{B96E7F6A-6082-3B13-8D50-BB65F661AF0E}"/>
              </a:ext>
            </a:extLst>
          </p:cNvPr>
          <p:cNvSpPr>
            <a:spLocks noGrp="1"/>
          </p:cNvSpPr>
          <p:nvPr/>
        </p:nvSpPr>
        <p:spPr>
          <a:xfrm>
            <a:off x="2824904" y="3759801"/>
            <a:ext cx="1443064" cy="75018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4875" kern="1200">
                <a:solidFill>
                  <a:schemeClr val="tx1"/>
                </a:solidFill>
                <a:latin typeface="+mj-lt"/>
                <a:ea typeface="+mj-ea"/>
                <a:cs typeface="+mj-cs"/>
              </a:defRPr>
            </a:lvl1pPr>
          </a:lstStyle>
          <a:p>
            <a:r>
              <a:rPr lang="ja-JP" altLang="en-US" sz="4800" b="1">
                <a:solidFill>
                  <a:srgbClr val="FFFF00"/>
                </a:solidFill>
                <a:ea typeface="ＭＳ Ｐゴシック"/>
                <a:cs typeface="Calibri Light"/>
              </a:rPr>
              <a:t>6/20</a:t>
            </a:r>
          </a:p>
        </p:txBody>
      </p:sp>
      <p:sp>
        <p:nvSpPr>
          <p:cNvPr id="25" name="サブタイトル 2">
            <a:extLst>
              <a:ext uri="{FF2B5EF4-FFF2-40B4-BE49-F238E27FC236}">
                <a16:creationId xmlns:a16="http://schemas.microsoft.com/office/drawing/2014/main" id="{4139D74C-0D37-3E9D-50BE-95C1086751CF}"/>
              </a:ext>
            </a:extLst>
          </p:cNvPr>
          <p:cNvSpPr txBox="1">
            <a:spLocks/>
          </p:cNvSpPr>
          <p:nvPr/>
        </p:nvSpPr>
        <p:spPr>
          <a:xfrm>
            <a:off x="2555813" y="3800684"/>
            <a:ext cx="337455" cy="1005174"/>
          </a:xfrm>
          <a:prstGeom prst="rect">
            <a:avLst/>
          </a:prstGeom>
        </p:spPr>
        <p:txBody>
          <a:bodyPr vert="horz" lIns="91440" tIns="45720" rIns="91440" bIns="45720" rtlCol="0" anchor="t">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000" b="1">
                <a:solidFill>
                  <a:srgbClr val="FFFF00"/>
                </a:solidFill>
                <a:ea typeface="ＭＳ Ｐゴシック"/>
                <a:cs typeface="Calibri"/>
              </a:rPr>
              <a:t>令和五年</a:t>
            </a:r>
            <a:endParaRPr lang="ja-JP" sz="1000" b="1">
              <a:solidFill>
                <a:srgbClr val="FFFF00"/>
              </a:solidFill>
              <a:ea typeface="ＭＳ Ｐゴシック"/>
              <a:cs typeface="Calibri"/>
            </a:endParaRPr>
          </a:p>
        </p:txBody>
      </p:sp>
      <p:sp>
        <p:nvSpPr>
          <p:cNvPr id="26" name="タイトル 1">
            <a:extLst>
              <a:ext uri="{FF2B5EF4-FFF2-40B4-BE49-F238E27FC236}">
                <a16:creationId xmlns:a16="http://schemas.microsoft.com/office/drawing/2014/main" id="{A67886D7-0EF8-F7E9-30BF-5BB9B0D5676B}"/>
              </a:ext>
            </a:extLst>
          </p:cNvPr>
          <p:cNvSpPr>
            <a:spLocks noGrp="1"/>
          </p:cNvSpPr>
          <p:nvPr/>
        </p:nvSpPr>
        <p:spPr>
          <a:xfrm>
            <a:off x="3984864" y="3899860"/>
            <a:ext cx="1086805" cy="5082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4875" kern="1200">
                <a:solidFill>
                  <a:schemeClr val="tx1"/>
                </a:solidFill>
                <a:latin typeface="+mj-lt"/>
                <a:ea typeface="+mj-ea"/>
                <a:cs typeface="+mj-cs"/>
              </a:defRPr>
            </a:lvl1pPr>
          </a:lstStyle>
          <a:p>
            <a:r>
              <a:rPr lang="ja-JP" altLang="en-US" sz="2800" b="1">
                <a:solidFill>
                  <a:srgbClr val="FFFF00"/>
                </a:solidFill>
                <a:ea typeface="ＭＳ Ｐゴシック"/>
                <a:cs typeface="Calibri Light"/>
              </a:rPr>
              <a:t>（火）</a:t>
            </a:r>
          </a:p>
        </p:txBody>
      </p:sp>
      <p:sp>
        <p:nvSpPr>
          <p:cNvPr id="29" name="Rectangle: Rounded Corners 28">
            <a:extLst>
              <a:ext uri="{FF2B5EF4-FFF2-40B4-BE49-F238E27FC236}">
                <a16:creationId xmlns:a16="http://schemas.microsoft.com/office/drawing/2014/main" id="{74DE6D07-C396-3312-ABD9-8B92E84DF9F0}"/>
              </a:ext>
            </a:extLst>
          </p:cNvPr>
          <p:cNvSpPr/>
          <p:nvPr/>
        </p:nvSpPr>
        <p:spPr>
          <a:xfrm>
            <a:off x="242173" y="5220385"/>
            <a:ext cx="6378820" cy="2419202"/>
          </a:xfrm>
          <a:prstGeom prst="round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9C7AB075-D555-0759-F1BA-7468FD0E556E}"/>
              </a:ext>
            </a:extLst>
          </p:cNvPr>
          <p:cNvSpPr txBox="1"/>
          <p:nvPr/>
        </p:nvSpPr>
        <p:spPr>
          <a:xfrm>
            <a:off x="479679" y="5322835"/>
            <a:ext cx="5924090" cy="214674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ja-JP" altLang="en-US" b="1">
                <a:solidFill>
                  <a:srgbClr val="E86105"/>
                </a:solidFill>
                <a:latin typeface="メイリオ"/>
                <a:ea typeface="メイリオ"/>
              </a:rPr>
              <a:t>あなたが頼りです！</a:t>
            </a:r>
            <a:endParaRPr lang="en-US" altLang="ja-JP" b="1">
              <a:solidFill>
                <a:srgbClr val="E86105"/>
              </a:solidFill>
              <a:latin typeface="メイリオ"/>
              <a:ea typeface="メイリオ"/>
            </a:endParaRPr>
          </a:p>
          <a:p>
            <a:pPr>
              <a:lnSpc>
                <a:spcPct val="150000"/>
              </a:lnSpc>
            </a:pPr>
            <a:r>
              <a:rPr lang="ja-JP" altLang="en-US" sz="1200">
                <a:latin typeface="メイリオ"/>
                <a:ea typeface="メイリオ"/>
              </a:rPr>
              <a:t>利用者であるお年寄りやお子さまたちにはほんとうにいろいろな人がいます。</a:t>
            </a:r>
            <a:endParaRPr lang="en-US" altLang="ja-JP" sz="1200">
              <a:latin typeface="メイリオ"/>
              <a:ea typeface="メイリオ"/>
            </a:endParaRPr>
          </a:p>
          <a:p>
            <a:pPr>
              <a:lnSpc>
                <a:spcPct val="150000"/>
              </a:lnSpc>
            </a:pPr>
            <a:r>
              <a:rPr lang="ja-JP" altLang="en-US" sz="1200">
                <a:latin typeface="メイリオ"/>
                <a:ea typeface="メイリオ"/>
              </a:rPr>
              <a:t>中にはコミュニケーションが得意ではない人ももちろんいます。</a:t>
            </a:r>
            <a:endParaRPr lang="en-US" altLang="ja-JP" sz="1200">
              <a:latin typeface="メイリオ"/>
              <a:ea typeface="メイリオ"/>
            </a:endParaRPr>
          </a:p>
          <a:p>
            <a:pPr>
              <a:lnSpc>
                <a:spcPct val="150000"/>
              </a:lnSpc>
            </a:pPr>
            <a:r>
              <a:rPr lang="ja-JP" altLang="en-US" sz="1200">
                <a:latin typeface="メイリオ"/>
                <a:ea typeface="メイリオ"/>
              </a:rPr>
              <a:t>あなたの一生懸命なサポートに対し笑顔も感謝も示してくれないかもしれません。わがままをいう人も怒る人も泣く人も・・・もうほんとうにいろいろです。</a:t>
            </a:r>
            <a:endParaRPr lang="en-US" altLang="ja-JP" sz="1200">
              <a:latin typeface="メイリオ"/>
              <a:ea typeface="メイリオ"/>
            </a:endParaRPr>
          </a:p>
          <a:p>
            <a:pPr>
              <a:lnSpc>
                <a:spcPct val="150000"/>
              </a:lnSpc>
            </a:pPr>
            <a:r>
              <a:rPr lang="ja-JP" altLang="en-US" sz="1200">
                <a:latin typeface="メイリオ"/>
                <a:ea typeface="メイリオ"/>
              </a:rPr>
              <a:t>でもあなたは頼りにされています。あなたがいないと困るのです。</a:t>
            </a:r>
            <a:endParaRPr lang="en-US" altLang="ja-JP" sz="1200">
              <a:latin typeface="メイリオ"/>
              <a:ea typeface="メイリオ"/>
            </a:endParaRPr>
          </a:p>
          <a:p>
            <a:pPr>
              <a:lnSpc>
                <a:spcPct val="150000"/>
              </a:lnSpc>
            </a:pPr>
            <a:r>
              <a:rPr lang="ja-JP" altLang="en-US" sz="1200">
                <a:latin typeface="メイリオ"/>
                <a:ea typeface="メイリオ"/>
              </a:rPr>
              <a:t>そのことを信じて心からの優しさを発揮してください</a:t>
            </a:r>
            <a:r>
              <a:rPr lang="en-US" sz="1200" dirty="0">
                <a:latin typeface="メイリオ"/>
                <a:ea typeface="メイリオ"/>
              </a:rPr>
              <a:t>！</a:t>
            </a:r>
          </a:p>
        </p:txBody>
      </p:sp>
      <p:pic>
        <p:nvPicPr>
          <p:cNvPr id="3" name="Picture 10">
            <a:extLst>
              <a:ext uri="{FF2B5EF4-FFF2-40B4-BE49-F238E27FC236}">
                <a16:creationId xmlns:a16="http://schemas.microsoft.com/office/drawing/2014/main" id="{07720C1A-884B-15AB-115A-EBBB471E9C81}"/>
              </a:ext>
            </a:extLst>
          </p:cNvPr>
          <p:cNvPicPr>
            <a:picLocks noChangeAspect="1"/>
          </p:cNvPicPr>
          <p:nvPr/>
        </p:nvPicPr>
        <p:blipFill>
          <a:blip r:embed="rId5"/>
          <a:stretch>
            <a:fillRect/>
          </a:stretch>
        </p:blipFill>
        <p:spPr>
          <a:xfrm>
            <a:off x="5788975" y="7138852"/>
            <a:ext cx="1000759" cy="1001473"/>
          </a:xfrm>
          <a:prstGeom prst="rect">
            <a:avLst/>
          </a:prstGeom>
        </p:spPr>
      </p:pic>
      <p:pic>
        <p:nvPicPr>
          <p:cNvPr id="30" name="Picture 30">
            <a:extLst>
              <a:ext uri="{FF2B5EF4-FFF2-40B4-BE49-F238E27FC236}">
                <a16:creationId xmlns:a16="http://schemas.microsoft.com/office/drawing/2014/main" id="{71C55BD2-FB6E-DA27-67BB-E655C1128D7C}"/>
              </a:ext>
            </a:extLst>
          </p:cNvPr>
          <p:cNvPicPr>
            <a:picLocks noChangeAspect="1"/>
          </p:cNvPicPr>
          <p:nvPr/>
        </p:nvPicPr>
        <p:blipFill>
          <a:blip r:embed="rId6"/>
          <a:stretch>
            <a:fillRect/>
          </a:stretch>
        </p:blipFill>
        <p:spPr>
          <a:xfrm>
            <a:off x="4732920" y="6896930"/>
            <a:ext cx="1229783" cy="1243395"/>
          </a:xfrm>
          <a:prstGeom prst="rect">
            <a:avLst/>
          </a:prstGeom>
        </p:spPr>
      </p:pic>
    </p:spTree>
    <p:extLst>
      <p:ext uri="{BB962C8B-B14F-4D97-AF65-F5344CB8AC3E}">
        <p14:creationId xmlns:p14="http://schemas.microsoft.com/office/powerpoint/2010/main" val="212838021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253</Words>
  <Application>Microsoft Office PowerPoint</Application>
  <PresentationFormat>A4 210 x 297 mm</PresentationFormat>
  <Paragraphs>25</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ＭＳ Ｐゴシック</vt:lpstr>
      <vt:lpstr>メイリオ</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堀内理美子</dc:creator>
  <cp:lastModifiedBy>堀内理美子</cp:lastModifiedBy>
  <cp:revision>380</cp:revision>
  <dcterms:created xsi:type="dcterms:W3CDTF">2023-05-12T04:09:01Z</dcterms:created>
  <dcterms:modified xsi:type="dcterms:W3CDTF">2023-05-19T04:21:33Z</dcterms:modified>
</cp:coreProperties>
</file>