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258" r:id="rId5"/>
  </p:sldIdLst>
  <p:sldSz cx="6858000" cy="9144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A780"/>
    <a:srgbClr val="FFE79B"/>
    <a:srgbClr val="F64A38"/>
    <a:srgbClr val="F15241"/>
    <a:srgbClr val="83CBEB"/>
    <a:srgbClr val="D98BDB"/>
    <a:srgbClr val="FFDB69"/>
    <a:srgbClr val="FFCCFF"/>
    <a:srgbClr val="F88D6C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4F3BBF-08CA-4BDC-BA08-1E5BE69AE72D}" v="20" dt="2026-09-16T03:42:38.448"/>
    <p1510:client id="{E4E2E2CF-ECEF-4F04-8592-6F3D7A17F8FC}" v="3" dt="2026-09-16T03:49:24.7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3" d="100"/>
          <a:sy n="63" d="100"/>
        </p:scale>
        <p:origin x="20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ableStyles.xml" Type="http://schemas.openxmlformats.org/officeDocument/2006/relationships/tableStyles"/><Relationship Id="rId11" Target="changesInfos/changesInfo1.xml" Type="http://schemas.microsoft.com/office/2016/11/relationships/changesInfo"/><Relationship Id="rId12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notesMasters/notesMaster1.xml" Type="http://schemas.openxmlformats.org/officeDocument/2006/relationships/notesMaster"/><Relationship Id="rId7" Target="presProps.xml" Type="http://schemas.openxmlformats.org/officeDocument/2006/relationships/presProps"/><Relationship Id="rId8" Target="viewProps.xml" Type="http://schemas.openxmlformats.org/officeDocument/2006/relationships/viewProps"/><Relationship Id="rId9" Target="theme/theme1.xml" Type="http://schemas.openxmlformats.org/officeDocument/2006/relationships/theme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中福真由美" userId="7a822853-2c93-4cc5-b247-22d179fffa3b" providerId="ADAL" clId="{E2BB6B8C-C2C5-447C-BC30-96EA73EBADA5}"/>
    <pc:docChg chg="undo custSel delSld modSld modNotesMaster">
      <pc:chgData name="中福真由美" userId="7a822853-2c93-4cc5-b247-22d179fffa3b" providerId="ADAL" clId="{E2BB6B8C-C2C5-447C-BC30-96EA73EBADA5}" dt="2026-09-16T03:56:00.412" v="112" actId="2696"/>
      <pc:docMkLst>
        <pc:docMk/>
      </pc:docMkLst>
      <pc:sldChg chg="del">
        <pc:chgData name="中福真由美" userId="7a822853-2c93-4cc5-b247-22d179fffa3b" providerId="ADAL" clId="{E2BB6B8C-C2C5-447C-BC30-96EA73EBADA5}" dt="2026-09-16T03:45:22.750" v="102" actId="2696"/>
        <pc:sldMkLst>
          <pc:docMk/>
          <pc:sldMk cId="2525812921" sldId="256"/>
        </pc:sldMkLst>
      </pc:sldChg>
      <pc:sldChg chg="del">
        <pc:chgData name="中福真由美" userId="7a822853-2c93-4cc5-b247-22d179fffa3b" providerId="ADAL" clId="{E2BB6B8C-C2C5-447C-BC30-96EA73EBADA5}" dt="2026-09-16T03:45:27.044" v="103" actId="2696"/>
        <pc:sldMkLst>
          <pc:docMk/>
          <pc:sldMk cId="1877312613" sldId="257"/>
        </pc:sldMkLst>
      </pc:sldChg>
      <pc:sldChg chg="modSp mod">
        <pc:chgData name="中福真由美" userId="7a822853-2c93-4cc5-b247-22d179fffa3b" providerId="ADAL" clId="{E2BB6B8C-C2C5-447C-BC30-96EA73EBADA5}" dt="2026-09-16T03:42:38.448" v="101"/>
        <pc:sldMkLst>
          <pc:docMk/>
          <pc:sldMk cId="2550954966" sldId="258"/>
        </pc:sldMkLst>
        <pc:spChg chg="mod">
          <ac:chgData name="中福真由美" userId="7a822853-2c93-4cc5-b247-22d179fffa3b" providerId="ADAL" clId="{E2BB6B8C-C2C5-447C-BC30-96EA73EBADA5}" dt="2026-09-16T03:41:55.292" v="77" actId="20577"/>
          <ac:spMkLst>
            <pc:docMk/>
            <pc:sldMk cId="2550954966" sldId="258"/>
            <ac:spMk id="6" creationId="{A94F5F2D-64F3-B1B2-8F15-9D0AFD8FC86E}"/>
          </ac:spMkLst>
        </pc:spChg>
        <pc:spChg chg="mod">
          <ac:chgData name="中福真由美" userId="7a822853-2c93-4cc5-b247-22d179fffa3b" providerId="ADAL" clId="{E2BB6B8C-C2C5-447C-BC30-96EA73EBADA5}" dt="2026-09-16T03:42:38.448" v="101"/>
          <ac:spMkLst>
            <pc:docMk/>
            <pc:sldMk cId="2550954966" sldId="258"/>
            <ac:spMk id="7" creationId="{EDC8C640-4414-89B1-50EA-9374F76A384C}"/>
          </ac:spMkLst>
        </pc:spChg>
        <pc:spChg chg="mod">
          <ac:chgData name="中福真由美" userId="7a822853-2c93-4cc5-b247-22d179fffa3b" providerId="ADAL" clId="{E2BB6B8C-C2C5-447C-BC30-96EA73EBADA5}" dt="2026-09-16T03:42:10.767" v="84"/>
          <ac:spMkLst>
            <pc:docMk/>
            <pc:sldMk cId="2550954966" sldId="258"/>
            <ac:spMk id="18" creationId="{686CF967-2A9A-51DA-F140-54D290460DFD}"/>
          </ac:spMkLst>
        </pc:spChg>
      </pc:sldChg>
      <pc:sldChg chg="modSp del mod">
        <pc:chgData name="中福真由美" userId="7a822853-2c93-4cc5-b247-22d179fffa3b" providerId="ADAL" clId="{E2BB6B8C-C2C5-447C-BC30-96EA73EBADA5}" dt="2026-09-16T03:56:00.412" v="112" actId="2696"/>
        <pc:sldMkLst>
          <pc:docMk/>
          <pc:sldMk cId="2226487573" sldId="259"/>
        </pc:sldMkLst>
        <pc:spChg chg="mod">
          <ac:chgData name="中福真由美" userId="7a822853-2c93-4cc5-b247-22d179fffa3b" providerId="ADAL" clId="{E2BB6B8C-C2C5-447C-BC30-96EA73EBADA5}" dt="2026-09-16T03:49:24.788" v="111"/>
          <ac:spMkLst>
            <pc:docMk/>
            <pc:sldMk cId="2226487573" sldId="259"/>
            <ac:spMk id="52" creationId="{4A2F7176-495D-F912-E383-B2410A771C6D}"/>
          </ac:spMkLst>
        </pc:spChg>
      </pc:sldChg>
    </pc:docChg>
  </pc:docChgLst>
</pc:chgInfo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2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349" y="1"/>
            <a:ext cx="29502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16EC07-B6E8-414C-8446-2ABF99B71ABD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46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198" y="4783138"/>
            <a:ext cx="5444806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4"/>
            <a:ext cx="29502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349" y="9440864"/>
            <a:ext cx="29502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D2A3EC-CAEB-4AAD-BAC6-74A5E251CC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8076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64D-1903-49C6-AECC-B7A6F480A3C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9F6E-9CC8-4361-AD59-5F051ABED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6830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64D-1903-49C6-AECC-B7A6F480A3C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9F6E-9CC8-4361-AD59-5F051ABED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1813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64D-1903-49C6-AECC-B7A6F480A3C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9F6E-9CC8-4361-AD59-5F051ABED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776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64D-1903-49C6-AECC-B7A6F480A3C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9F6E-9CC8-4361-AD59-5F051ABED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5296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64D-1903-49C6-AECC-B7A6F480A3C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9F6E-9CC8-4361-AD59-5F051ABED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3077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64D-1903-49C6-AECC-B7A6F480A3C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9F6E-9CC8-4361-AD59-5F051ABED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309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64D-1903-49C6-AECC-B7A6F480A3C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9F6E-9CC8-4361-AD59-5F051ABED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286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64D-1903-49C6-AECC-B7A6F480A3C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9F6E-9CC8-4361-AD59-5F051ABED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8709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64D-1903-49C6-AECC-B7A6F480A3C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9F6E-9CC8-4361-AD59-5F051ABED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9843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64D-1903-49C6-AECC-B7A6F480A3C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9F6E-9CC8-4361-AD59-5F051ABED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8370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A64D-1903-49C6-AECC-B7A6F480A3C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9F6E-9CC8-4361-AD59-5F051ABED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2604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DBA64D-1903-49C6-AECC-B7A6F480A3C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6A9F6E-9CC8-4361-AD59-5F051ABED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5701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C06558CA-ECFE-6E81-1236-05A3B17F16B2}"/>
              </a:ext>
            </a:extLst>
          </p:cNvPr>
          <p:cNvSpPr/>
          <p:nvPr/>
        </p:nvSpPr>
        <p:spPr>
          <a:xfrm>
            <a:off x="-9666" y="5367692"/>
            <a:ext cx="6858000" cy="1942809"/>
          </a:xfrm>
          <a:prstGeom prst="rect">
            <a:avLst/>
          </a:prstGeom>
          <a:solidFill>
            <a:srgbClr val="ECA78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EDAE7F59-6682-0A2E-04E8-953A05E65E47}"/>
              </a:ext>
            </a:extLst>
          </p:cNvPr>
          <p:cNvSpPr/>
          <p:nvPr/>
        </p:nvSpPr>
        <p:spPr>
          <a:xfrm>
            <a:off x="0" y="2372497"/>
            <a:ext cx="6858000" cy="1942809"/>
          </a:xfrm>
          <a:prstGeom prst="rect">
            <a:avLst/>
          </a:prstGeom>
          <a:solidFill>
            <a:srgbClr val="ECA78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7DF5ACB6-07CC-2DAB-B480-CE191CBB7F57}"/>
              </a:ext>
            </a:extLst>
          </p:cNvPr>
          <p:cNvSpPr/>
          <p:nvPr/>
        </p:nvSpPr>
        <p:spPr>
          <a:xfrm>
            <a:off x="3924928" y="3552807"/>
            <a:ext cx="2834080" cy="25040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64A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EA53466-3751-8013-4671-066D1A078909}"/>
              </a:ext>
            </a:extLst>
          </p:cNvPr>
          <p:cNvSpPr/>
          <p:nvPr/>
        </p:nvSpPr>
        <p:spPr>
          <a:xfrm>
            <a:off x="74140" y="185352"/>
            <a:ext cx="3477513" cy="3200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312326D-FF86-41AC-CC53-3FB2F7F8E0B7}"/>
              </a:ext>
            </a:extLst>
          </p:cNvPr>
          <p:cNvSpPr/>
          <p:nvPr/>
        </p:nvSpPr>
        <p:spPr>
          <a:xfrm>
            <a:off x="197708" y="296562"/>
            <a:ext cx="3231292" cy="2965622"/>
          </a:xfrm>
          <a:prstGeom prst="rect">
            <a:avLst/>
          </a:prstGeom>
          <a:solidFill>
            <a:srgbClr val="F64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82EC6E2-8015-FAA8-F0C7-21F84D36F848}"/>
              </a:ext>
            </a:extLst>
          </p:cNvPr>
          <p:cNvSpPr/>
          <p:nvPr/>
        </p:nvSpPr>
        <p:spPr>
          <a:xfrm>
            <a:off x="282227" y="366632"/>
            <a:ext cx="3062253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88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訓 練フェス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954E69E-2C7F-14E1-86EB-40A17BDC1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150" y="2154769"/>
            <a:ext cx="1064510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4F5F2D-64F3-B1B2-8F15-9D0AFD8FC86E}"/>
              </a:ext>
            </a:extLst>
          </p:cNvPr>
          <p:cNvSpPr txBox="1"/>
          <p:nvPr/>
        </p:nvSpPr>
        <p:spPr>
          <a:xfrm>
            <a:off x="3666497" y="306018"/>
            <a:ext cx="30241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令和</a:t>
            </a:r>
            <a:r>
              <a:rPr kumimoji="1" lang="en-US" altLang="ja-JP" sz="3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8</a:t>
            </a:r>
            <a:r>
              <a:rPr kumimoji="1" lang="ja-JP" altLang="en-US" sz="3200" dirty="0"/>
              <a:t>年</a:t>
            </a:r>
            <a:endParaRPr kumimoji="1" lang="en-US" altLang="ja-JP" sz="3200" dirty="0"/>
          </a:p>
          <a:p>
            <a:r>
              <a:rPr kumimoji="1" lang="en-US" altLang="ja-JP" sz="3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11</a:t>
            </a:r>
            <a:r>
              <a:rPr kumimoji="1" lang="ja-JP" altLang="en-US" sz="3200" dirty="0"/>
              <a:t>月</a:t>
            </a:r>
            <a:r>
              <a:rPr kumimoji="1" lang="en-US" altLang="ja-JP" sz="3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18</a:t>
            </a:r>
            <a:r>
              <a:rPr kumimoji="1" lang="ja-JP" altLang="en-US" sz="3200" dirty="0"/>
              <a:t>日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水</a:t>
            </a:r>
            <a:r>
              <a:rPr kumimoji="1" lang="en-US" altLang="ja-JP" sz="2800" dirty="0"/>
              <a:t>)</a:t>
            </a:r>
            <a:endParaRPr kumimoji="1" lang="ja-JP" altLang="en-US" sz="28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DC8C640-4414-89B1-50EA-9374F76A384C}"/>
              </a:ext>
            </a:extLst>
          </p:cNvPr>
          <p:cNvSpPr txBox="1"/>
          <p:nvPr/>
        </p:nvSpPr>
        <p:spPr>
          <a:xfrm>
            <a:off x="3789150" y="1445382"/>
            <a:ext cx="3293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14</a:t>
            </a:r>
            <a:r>
              <a:rPr kumimoji="1"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時</a:t>
            </a:r>
            <a:r>
              <a:rPr kumimoji="1"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00</a:t>
            </a:r>
            <a:r>
              <a:rPr kumimoji="1" lang="ja-JP" altLang="en-US" sz="20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分</a:t>
            </a:r>
            <a:r>
              <a:rPr kumimoji="1" lang="ja-JP" altLang="en-US"/>
              <a:t>（</a:t>
            </a:r>
            <a:r>
              <a:rPr kumimoji="1" lang="en-US" altLang="ja-JP" dirty="0"/>
              <a:t>13</a:t>
            </a:r>
            <a:r>
              <a:rPr kumimoji="1" lang="ja-JP" altLang="en-US" dirty="0"/>
              <a:t>：</a:t>
            </a:r>
            <a:r>
              <a:rPr kumimoji="1" lang="en-US" altLang="ja-JP" dirty="0"/>
              <a:t>45</a:t>
            </a:r>
            <a:r>
              <a:rPr kumimoji="1" lang="ja-JP" altLang="en-US" dirty="0"/>
              <a:t>～受付）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318FB69-DF91-5A4F-A0FB-877F5F3C3AC6}"/>
              </a:ext>
            </a:extLst>
          </p:cNvPr>
          <p:cNvSpPr txBox="1"/>
          <p:nvPr/>
        </p:nvSpPr>
        <p:spPr>
          <a:xfrm>
            <a:off x="3636172" y="1853354"/>
            <a:ext cx="3691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会場：ハローワーク広島西条</a:t>
            </a:r>
            <a:endParaRPr kumimoji="1" lang="en-US" altLang="ja-JP" dirty="0"/>
          </a:p>
          <a:p>
            <a:r>
              <a:rPr kumimoji="1" lang="ja-JP" altLang="en-US" dirty="0"/>
              <a:t>　　　　　　　　</a:t>
            </a:r>
            <a:r>
              <a:rPr kumimoji="1" lang="en-US" altLang="ja-JP" dirty="0"/>
              <a:t>2</a:t>
            </a:r>
            <a:r>
              <a:rPr kumimoji="1" lang="ja-JP" altLang="en-US" dirty="0"/>
              <a:t>階大会議室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070AAF2-8A21-6920-5D1D-6839ED46FE2F}"/>
              </a:ext>
            </a:extLst>
          </p:cNvPr>
          <p:cNvSpPr txBox="1"/>
          <p:nvPr/>
        </p:nvSpPr>
        <p:spPr>
          <a:xfrm>
            <a:off x="5091156" y="2644179"/>
            <a:ext cx="1813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雇用保険の求職活動実績になります。</a:t>
            </a:r>
          </a:p>
        </p:txBody>
      </p:sp>
      <p:sp>
        <p:nvSpPr>
          <p:cNvPr id="10" name="吹き出し: 角を丸めた四角形 9">
            <a:extLst>
              <a:ext uri="{FF2B5EF4-FFF2-40B4-BE49-F238E27FC236}">
                <a16:creationId xmlns:a16="http://schemas.microsoft.com/office/drawing/2014/main" id="{782762E3-CEB0-473E-1DD9-977CAF873C86}"/>
              </a:ext>
            </a:extLst>
          </p:cNvPr>
          <p:cNvSpPr/>
          <p:nvPr/>
        </p:nvSpPr>
        <p:spPr>
          <a:xfrm>
            <a:off x="5091156" y="2481818"/>
            <a:ext cx="1692703" cy="903934"/>
          </a:xfrm>
          <a:prstGeom prst="wedgeRoundRectCallout">
            <a:avLst>
              <a:gd name="adj1" fmla="val -66089"/>
              <a:gd name="adj2" fmla="val 12792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3B16C64-917B-67FE-99E4-31F2544A7A5C}"/>
              </a:ext>
            </a:extLst>
          </p:cNvPr>
          <p:cNvSpPr/>
          <p:nvPr/>
        </p:nvSpPr>
        <p:spPr>
          <a:xfrm>
            <a:off x="197708" y="7735766"/>
            <a:ext cx="6481918" cy="1222882"/>
          </a:xfrm>
          <a:prstGeom prst="rect">
            <a:avLst/>
          </a:prstGeom>
          <a:solidFill>
            <a:srgbClr val="15608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C9B9B97-78D5-BF8B-811F-0E4C3F88846C}"/>
              </a:ext>
            </a:extLst>
          </p:cNvPr>
          <p:cNvSpPr/>
          <p:nvPr/>
        </p:nvSpPr>
        <p:spPr>
          <a:xfrm>
            <a:off x="362729" y="7924509"/>
            <a:ext cx="6151876" cy="872879"/>
          </a:xfrm>
          <a:prstGeom prst="rect">
            <a:avLst/>
          </a:prstGeom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8E5FB399-20AF-25B1-4230-8A6B3100DE8B}"/>
              </a:ext>
            </a:extLst>
          </p:cNvPr>
          <p:cNvSpPr/>
          <p:nvPr/>
        </p:nvSpPr>
        <p:spPr>
          <a:xfrm>
            <a:off x="362729" y="7936866"/>
            <a:ext cx="1714806" cy="872879"/>
          </a:xfrm>
          <a:prstGeom prst="ellipse">
            <a:avLst/>
          </a:prstGeom>
          <a:solidFill>
            <a:srgbClr val="FFE7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78093DC-B2E0-E07C-E0CE-4D7FD9FD27A8}"/>
              </a:ext>
            </a:extLst>
          </p:cNvPr>
          <p:cNvSpPr txBox="1"/>
          <p:nvPr/>
        </p:nvSpPr>
        <p:spPr>
          <a:xfrm>
            <a:off x="282227" y="8193318"/>
            <a:ext cx="2084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ご予約</a:t>
            </a:r>
            <a:r>
              <a:rPr kumimoji="1" lang="en-US" altLang="ja-JP" sz="1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/</a:t>
            </a:r>
            <a:r>
              <a:rPr kumimoji="1" lang="ja-JP" altLang="en-US" sz="1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お問い合わせ</a:t>
            </a: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C8E2D3CF-AC4C-35FC-43E9-A7B6DE707C00}"/>
              </a:ext>
            </a:extLst>
          </p:cNvPr>
          <p:cNvGrpSpPr/>
          <p:nvPr/>
        </p:nvGrpSpPr>
        <p:grpSpPr>
          <a:xfrm>
            <a:off x="2027380" y="7884668"/>
            <a:ext cx="4927178" cy="887566"/>
            <a:chOff x="2027380" y="7884668"/>
            <a:chExt cx="4927178" cy="887566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1E81D02-05C8-C102-598A-02538873E489}"/>
                </a:ext>
              </a:extLst>
            </p:cNvPr>
            <p:cNvSpPr txBox="1"/>
            <p:nvPr/>
          </p:nvSpPr>
          <p:spPr>
            <a:xfrm>
              <a:off x="2027380" y="7884668"/>
              <a:ext cx="49271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solidFill>
                    <a:schemeClr val="bg1">
                      <a:lumMod val="9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ハローワーク広島西条</a:t>
              </a:r>
              <a:r>
                <a:rPr kumimoji="1" lang="ja-JP" altLang="en-US" sz="1400" dirty="0">
                  <a:solidFill>
                    <a:schemeClr val="bg1">
                      <a:lumMod val="9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（広島西条公共職業安定所）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7382093A-EECB-002D-D6B9-C44ABBF62619}"/>
                </a:ext>
              </a:extLst>
            </p:cNvPr>
            <p:cNvSpPr txBox="1"/>
            <p:nvPr/>
          </p:nvSpPr>
          <p:spPr>
            <a:xfrm>
              <a:off x="2863934" y="8169372"/>
              <a:ext cx="36506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>
                  <a:solidFill>
                    <a:schemeClr val="bg2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〒</a:t>
              </a:r>
              <a:r>
                <a:rPr kumimoji="1" lang="en-US" altLang="ja-JP" sz="1400" dirty="0">
                  <a:solidFill>
                    <a:schemeClr val="bg2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739-0041</a:t>
              </a:r>
              <a:r>
                <a:rPr kumimoji="1" lang="ja-JP" altLang="en-US" sz="1400" dirty="0">
                  <a:solidFill>
                    <a:schemeClr val="bg2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東広島市西条町寺家</a:t>
              </a:r>
              <a:r>
                <a:rPr kumimoji="1" lang="en-US" altLang="ja-JP" sz="1400" dirty="0">
                  <a:solidFill>
                    <a:schemeClr val="bg2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6479-1</a:t>
              </a:r>
              <a:endParaRPr kumimoji="1" lang="ja-JP" altLang="en-US" sz="1400" dirty="0">
                <a:solidFill>
                  <a:schemeClr val="bg2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51D977A-CDA4-703D-E1B0-2CEB329E3404}"/>
                </a:ext>
              </a:extLst>
            </p:cNvPr>
            <p:cNvSpPr txBox="1"/>
            <p:nvPr/>
          </p:nvSpPr>
          <p:spPr>
            <a:xfrm>
              <a:off x="2863934" y="8402902"/>
              <a:ext cx="34039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TEL</a:t>
              </a:r>
              <a:r>
                <a:rPr kumimoji="1" lang="ja-JP" altLang="en-US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（</a:t>
              </a:r>
              <a:r>
                <a:rPr kumimoji="1" lang="en-US" altLang="ja-JP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082</a:t>
              </a:r>
              <a:r>
                <a:rPr kumimoji="1" lang="ja-JP" altLang="en-US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）</a:t>
              </a:r>
              <a:r>
                <a:rPr kumimoji="1" lang="en-US" altLang="ja-JP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422-8609</a:t>
              </a:r>
              <a:r>
                <a:rPr kumimoji="1" lang="ja-JP" altLang="en-US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（</a:t>
              </a:r>
              <a:r>
                <a:rPr kumimoji="1" lang="en-US" altLang="ja-JP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41</a:t>
              </a:r>
              <a:r>
                <a:rPr kumimoji="1" lang="ja-JP" altLang="en-US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＃）</a:t>
              </a:r>
            </a:p>
          </p:txBody>
        </p:sp>
      </p:grpSp>
      <p:sp>
        <p:nvSpPr>
          <p:cNvPr id="19" name="楕円 18">
            <a:extLst>
              <a:ext uri="{FF2B5EF4-FFF2-40B4-BE49-F238E27FC236}">
                <a16:creationId xmlns:a16="http://schemas.microsoft.com/office/drawing/2014/main" id="{6A33DCEA-CF8E-3ADD-5E72-75275B559154}"/>
              </a:ext>
            </a:extLst>
          </p:cNvPr>
          <p:cNvSpPr/>
          <p:nvPr/>
        </p:nvSpPr>
        <p:spPr>
          <a:xfrm>
            <a:off x="5236410" y="289551"/>
            <a:ext cx="1522598" cy="668177"/>
          </a:xfrm>
          <a:prstGeom prst="ellipse">
            <a:avLst/>
          </a:prstGeom>
          <a:solidFill>
            <a:srgbClr val="F15241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86CF967-2A9A-51DA-F140-54D290460DFD}"/>
              </a:ext>
            </a:extLst>
          </p:cNvPr>
          <p:cNvSpPr txBox="1"/>
          <p:nvPr/>
        </p:nvSpPr>
        <p:spPr>
          <a:xfrm>
            <a:off x="5341968" y="352480"/>
            <a:ext cx="1345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完全予約制　</a:t>
            </a:r>
            <a:endParaRPr kumimoji="1" lang="en-US" altLang="ja-JP" sz="1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1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定員２０名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5D7A797C-176D-5E3F-FE04-FE765602233A}"/>
              </a:ext>
            </a:extLst>
          </p:cNvPr>
          <p:cNvSpPr/>
          <p:nvPr/>
        </p:nvSpPr>
        <p:spPr>
          <a:xfrm>
            <a:off x="86496" y="3574495"/>
            <a:ext cx="2468947" cy="24926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64A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A902837D-47DF-19BA-A584-63D9108395BC}"/>
              </a:ext>
            </a:extLst>
          </p:cNvPr>
          <p:cNvGrpSpPr/>
          <p:nvPr/>
        </p:nvGrpSpPr>
        <p:grpSpPr>
          <a:xfrm>
            <a:off x="197708" y="3677109"/>
            <a:ext cx="2498473" cy="2252311"/>
            <a:chOff x="184825" y="3672626"/>
            <a:chExt cx="2498473" cy="225231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2EB77FD-86DF-9BAF-F0D9-20E42D856D6E}"/>
                </a:ext>
              </a:extLst>
            </p:cNvPr>
            <p:cNvSpPr txBox="1"/>
            <p:nvPr/>
          </p:nvSpPr>
          <p:spPr>
            <a:xfrm>
              <a:off x="282227" y="3672626"/>
              <a:ext cx="21604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参加予定訓練施設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70F747-03D4-825D-A5D5-9252A1103ACA}"/>
                </a:ext>
              </a:extLst>
            </p:cNvPr>
            <p:cNvSpPr txBox="1"/>
            <p:nvPr/>
          </p:nvSpPr>
          <p:spPr>
            <a:xfrm>
              <a:off x="184825" y="5370939"/>
              <a:ext cx="249847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★呉高等技術専門校</a:t>
              </a:r>
              <a:endParaRPr kumimoji="1" lang="en-US" altLang="ja-JP" sz="16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r>
                <a:rPr kumimoji="1"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（呉市阿賀中央</a:t>
              </a:r>
              <a:r>
                <a:rPr kumimoji="1" lang="en-US" altLang="ja-JP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5-11-17</a:t>
              </a:r>
              <a:r>
                <a:rPr kumimoji="1"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）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BFFDB5E-50AE-07A0-A7CB-38919276DC20}"/>
                </a:ext>
              </a:extLst>
            </p:cNvPr>
            <p:cNvSpPr txBox="1"/>
            <p:nvPr/>
          </p:nvSpPr>
          <p:spPr>
            <a:xfrm>
              <a:off x="184825" y="4085927"/>
              <a:ext cx="249847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★広島高等技術専門校</a:t>
              </a:r>
              <a:endParaRPr kumimoji="1" lang="en-US" altLang="ja-JP" sz="16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r>
                <a:rPr kumimoji="1"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（広島市西区田方</a:t>
              </a:r>
              <a:r>
                <a:rPr kumimoji="1" lang="en-US" altLang="ja-JP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2-25-1</a:t>
              </a:r>
              <a:r>
                <a:rPr kumimoji="1"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）</a:t>
              </a:r>
              <a:endParaRPr kumimoji="1" lang="en-US" altLang="ja-JP" sz="14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EFE6FC-A0FD-F3D0-C88A-8FCDFDAAD6B6}"/>
                </a:ext>
              </a:extLst>
            </p:cNvPr>
            <p:cNvSpPr txBox="1"/>
            <p:nvPr/>
          </p:nvSpPr>
          <p:spPr>
            <a:xfrm>
              <a:off x="184825" y="4696307"/>
              <a:ext cx="249847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★ポリテクセンター広島</a:t>
              </a:r>
              <a:endParaRPr kumimoji="1" lang="en-US" altLang="ja-JP" sz="16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  <a:p>
              <a:r>
                <a:rPr kumimoji="1"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（広島市中区光南</a:t>
              </a:r>
              <a:r>
                <a:rPr kumimoji="1" lang="en-US" altLang="ja-JP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5-2-65</a:t>
              </a:r>
              <a:r>
                <a:rPr kumimoji="1"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）</a:t>
              </a: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D2FCF8D-6706-B87A-6F29-530949FE6636}"/>
              </a:ext>
            </a:extLst>
          </p:cNvPr>
          <p:cNvSpPr txBox="1"/>
          <p:nvPr/>
        </p:nvSpPr>
        <p:spPr>
          <a:xfrm>
            <a:off x="4023169" y="4091386"/>
            <a:ext cx="27483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13:45</a:t>
            </a:r>
            <a:r>
              <a:rPr kumimoji="1" lang="ja-JP" altLang="en-US" sz="1400" dirty="0"/>
              <a:t>～受付</a:t>
            </a:r>
            <a:endParaRPr kumimoji="1" lang="en-US" altLang="ja-JP" sz="1400" dirty="0"/>
          </a:p>
          <a:p>
            <a:r>
              <a:rPr kumimoji="1" lang="en-US" altLang="ja-JP" sz="1400" dirty="0"/>
              <a:t>14:00</a:t>
            </a:r>
            <a:r>
              <a:rPr kumimoji="1" lang="ja-JP" altLang="en-US" sz="1400" dirty="0"/>
              <a:t>～職業訓練の概要説明</a:t>
            </a:r>
            <a:endParaRPr kumimoji="1" lang="en-US" altLang="ja-JP" sz="1400" dirty="0"/>
          </a:p>
          <a:p>
            <a:r>
              <a:rPr kumimoji="1" lang="en-US" altLang="ja-JP" sz="1400" dirty="0"/>
              <a:t>14:10</a:t>
            </a:r>
            <a:r>
              <a:rPr kumimoji="1" lang="ja-JP" altLang="en-US" sz="1400" dirty="0"/>
              <a:t>～訓練担当よりコース説明</a:t>
            </a:r>
            <a:endParaRPr kumimoji="1" lang="en-US" altLang="ja-JP" sz="1400" dirty="0"/>
          </a:p>
          <a:p>
            <a:r>
              <a:rPr kumimoji="1" lang="en-US" altLang="ja-JP" sz="1400" dirty="0"/>
              <a:t>14:55</a:t>
            </a:r>
            <a:r>
              <a:rPr kumimoji="1" lang="ja-JP" altLang="en-US" sz="1400" dirty="0"/>
              <a:t>～質疑応答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C2B0FA8-FF9A-44F7-FB8A-7948B2DDB14B}"/>
              </a:ext>
            </a:extLst>
          </p:cNvPr>
          <p:cNvSpPr txBox="1"/>
          <p:nvPr/>
        </p:nvSpPr>
        <p:spPr>
          <a:xfrm>
            <a:off x="4007421" y="3599303"/>
            <a:ext cx="2614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⏰   </a:t>
            </a:r>
            <a:r>
              <a:rPr kumimoji="1"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タイムスケジュール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89D114C-15F1-EB9E-AFA7-BD71F5593137}"/>
              </a:ext>
            </a:extLst>
          </p:cNvPr>
          <p:cNvSpPr txBox="1"/>
          <p:nvPr/>
        </p:nvSpPr>
        <p:spPr>
          <a:xfrm>
            <a:off x="4157587" y="5295884"/>
            <a:ext cx="2451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※</a:t>
            </a:r>
            <a:r>
              <a:rPr kumimoji="1"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説明会終了後、各訓練校による個別相談実施致します。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E634C18-C17A-9C5C-8FD4-03268F5A603A}"/>
              </a:ext>
            </a:extLst>
          </p:cNvPr>
          <p:cNvSpPr txBox="1"/>
          <p:nvPr/>
        </p:nvSpPr>
        <p:spPr>
          <a:xfrm>
            <a:off x="3968642" y="-14221"/>
            <a:ext cx="2361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～職業訓練説明会～</a:t>
            </a:r>
          </a:p>
        </p:txBody>
      </p:sp>
      <p:pic>
        <p:nvPicPr>
          <p:cNvPr id="30" name="Picture 4">
            <a:extLst>
              <a:ext uri="{FF2B5EF4-FFF2-40B4-BE49-F238E27FC236}">
                <a16:creationId xmlns:a16="http://schemas.microsoft.com/office/drawing/2014/main" id="{D8CDD8E8-E27E-198A-B802-1B15F2178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667" y="6429955"/>
            <a:ext cx="1064510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>
            <a:extLst>
              <a:ext uri="{FF2B5EF4-FFF2-40B4-BE49-F238E27FC236}">
                <a16:creationId xmlns:a16="http://schemas.microsoft.com/office/drawing/2014/main" id="{56BA2CE9-9AB1-EDD6-10E5-9009F3019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679" y="6420216"/>
            <a:ext cx="1064510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>
            <a:extLst>
              <a:ext uri="{FF2B5EF4-FFF2-40B4-BE49-F238E27FC236}">
                <a16:creationId xmlns:a16="http://schemas.microsoft.com/office/drawing/2014/main" id="{5E366E7B-0ECD-394D-54E9-5CAF9CE18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503" y="6425911"/>
            <a:ext cx="1064510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>
            <a:extLst>
              <a:ext uri="{FF2B5EF4-FFF2-40B4-BE49-F238E27FC236}">
                <a16:creationId xmlns:a16="http://schemas.microsoft.com/office/drawing/2014/main" id="{C3EFED50-D0ED-D620-A5AB-7A9B79A17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22" y="6455613"/>
            <a:ext cx="1064510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>
            <a:extLst>
              <a:ext uri="{FF2B5EF4-FFF2-40B4-BE49-F238E27FC236}">
                <a16:creationId xmlns:a16="http://schemas.microsoft.com/office/drawing/2014/main" id="{488ADAD3-0FAF-C450-F10A-632000748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202" y="6429955"/>
            <a:ext cx="1064510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>
            <a:extLst>
              <a:ext uri="{FF2B5EF4-FFF2-40B4-BE49-F238E27FC236}">
                <a16:creationId xmlns:a16="http://schemas.microsoft.com/office/drawing/2014/main" id="{B3F44865-285A-30AD-B2AE-49EFC5721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89" y="6421707"/>
            <a:ext cx="1064510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64D995B-9F3A-9A3E-354E-B1A82F73630A}"/>
              </a:ext>
            </a:extLst>
          </p:cNvPr>
          <p:cNvSpPr txBox="1"/>
          <p:nvPr/>
        </p:nvSpPr>
        <p:spPr>
          <a:xfrm>
            <a:off x="2289228" y="3669191"/>
            <a:ext cx="1569660" cy="3505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dirty="0">
                <a:latin typeface="+mn-ea"/>
              </a:rPr>
              <a:t>職業訓練って何だろう</a:t>
            </a:r>
            <a:endParaRPr kumimoji="1" lang="en-US" altLang="ja-JP" dirty="0">
              <a:latin typeface="+mn-ea"/>
            </a:endParaRPr>
          </a:p>
          <a:p>
            <a:r>
              <a:rPr kumimoji="1" lang="ja-JP" altLang="en-US" dirty="0">
                <a:latin typeface="+mn-ea"/>
              </a:rPr>
              <a:t>誰でも受けられるの？</a:t>
            </a:r>
            <a:endParaRPr kumimoji="1" lang="en-US" altLang="ja-JP" dirty="0">
              <a:latin typeface="+mn-ea"/>
            </a:endParaRPr>
          </a:p>
          <a:p>
            <a:r>
              <a:rPr kumimoji="1" lang="ja-JP" altLang="en-US" dirty="0">
                <a:latin typeface="+mn-ea"/>
              </a:rPr>
              <a:t>疑問・質問・大歓迎！</a:t>
            </a:r>
            <a:endParaRPr kumimoji="1" lang="en-US" altLang="ja-JP" dirty="0">
              <a:latin typeface="+mn-ea"/>
            </a:endParaRPr>
          </a:p>
          <a:p>
            <a:r>
              <a:rPr kumimoji="1" lang="ja-JP" altLang="en-US" dirty="0">
                <a:latin typeface="+mn-ea"/>
              </a:rPr>
              <a:t>なんでもお答えします</a:t>
            </a:r>
            <a:endParaRPr kumimoji="1" lang="en-US" altLang="ja-JP" dirty="0">
              <a:latin typeface="+mn-ea"/>
            </a:endParaRPr>
          </a:p>
          <a:p>
            <a:endParaRPr kumimoji="1" lang="ja-JP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50954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2A3988F47C36A4E8E8668C38E0FB4C2" ma:contentTypeVersion="15" ma:contentTypeDescription="新しいドキュメントを作成します。" ma:contentTypeScope="" ma:versionID="cfe1269ad8782b1d9f4aa4542740c01c">
  <xsd:schema xmlns:xsd="http://www.w3.org/2001/XMLSchema" xmlns:xs="http://www.w3.org/2001/XMLSchema" xmlns:p="http://schemas.microsoft.com/office/2006/metadata/properties" xmlns:ns2="acc2e85b-9bfa-4920-957d-0335ebe4b739" xmlns:ns3="1a0f67c0-b883-4958-85be-3f4367241caa" targetNamespace="http://schemas.microsoft.com/office/2006/metadata/properties" ma:root="true" ma:fieldsID="b4c051c76e68d492a323b82acf695ec2" ns2:_="" ns3:_="">
    <xsd:import namespace="acc2e85b-9bfa-4920-957d-0335ebe4b739"/>
    <xsd:import namespace="1a0f67c0-b883-4958-85be-3f4367241caa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c2e85b-9bfa-4920-957d-0335ebe4b739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0f67c0-b883-4958-85be-3f4367241caa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834177d-98a6-4dd3-ab30-79977e97ccab}" ma:internalName="TaxCatchAll" ma:showField="CatchAllData" ma:web="1a0f67c0-b883-4958-85be-3f4367241c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cc2e85b-9bfa-4920-957d-0335ebe4b739">
      <Terms xmlns="http://schemas.microsoft.com/office/infopath/2007/PartnerControls"/>
    </lcf76f155ced4ddcb4097134ff3c332f>
    <TaxCatchAll xmlns="1a0f67c0-b883-4958-85be-3f4367241caa" xsi:nil="true"/>
    <Owner xmlns="acc2e85b-9bfa-4920-957d-0335ebe4b739">
      <UserInfo>
        <DisplayName/>
        <AccountId xsi:nil="true"/>
        <AccountType/>
      </UserInfo>
    </Owner>
  </documentManagement>
</p:properties>
</file>

<file path=customXml/itemProps1.xml><?xml version="1.0" encoding="utf-8"?>
<ds:datastoreItem xmlns:ds="http://schemas.openxmlformats.org/officeDocument/2006/customXml" ds:itemID="{85F90C16-3722-4C76-8CB3-75A2FFDF15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F9BFDC3-8E13-4E98-97B0-FA426EE1B8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c2e85b-9bfa-4920-957d-0335ebe4b739"/>
    <ds:schemaRef ds:uri="1a0f67c0-b883-4958-85be-3f4367241c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9CC27C-6CE2-4AF4-9D09-CAF39C24D37D}">
  <ds:schemaRefs>
    <ds:schemaRef ds:uri="http://purl.org/dc/dcmitype/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1a0f67c0-b883-4958-85be-3f4367241caa"/>
    <ds:schemaRef ds:uri="acc2e85b-9bfa-4920-957d-0335ebe4b739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166</Words>
  <PresentationFormat>画面に合わせる (4:3)</PresentationFormat>
  <Paragraphs>31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HGPｺﾞｼｯｸE</vt:lpstr>
      <vt:lpstr>HGP創英角ｺﾞｼｯｸUB</vt:lpstr>
      <vt:lpstr>游ゴシック</vt:lpstr>
      <vt:lpstr>Aptos</vt:lpstr>
      <vt:lpstr>Aptos Display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0x01010012A3988F47C36A4E8E8668C38E0FB4C2</vt:lpwstr>
  </property>
  <property fmtid="{D5CDD505-2E9C-101B-9397-08002B2CF9AE}" pid="3" name="MediaServiceImageTags">
    <vt:lpwstr/>
  </property>
</Properties>
</file>