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customXmlProperties+xml" PartName="/customXml/itemProps1.xml"/>
  <Override ContentType="application/vnd.openxmlformats-officedocument.customXmlProperties+xml" PartName="/customXml/itemProps2.xml"/>
  <Override ContentType="application/vnd.openxmlformats-officedocument.customXmlProperties+xml" PartName="/customXml/itemProps3.xml"/>
  <Override ContentType="application/vnd.openxmlformats-officedocument.extended-properties+xml" PartName="/docProps/app.xml"/>
  <Override ContentType="application/vnd.openxmlformats-package.core-properties+xml" PartName="/docProps/core.xml"/>
  <Override ContentType="application/vnd.openxmlformats-officedocument.custom-properties+xml" PartName="/docProps/custom.xml"/>
  <Override ContentType="application/vnd.ms-powerpoint.changesinfo+xml" PartName="/ppt/changesInfos/changesInfo1.xml"/>
  <Override ContentType="application/vnd.openxmlformats-officedocument.presentationml.presentation.main+xml" PartName="/ppt/presentation.xml"/>
  <Override ContentType="application/vnd.openxmlformats-officedocument.presentationml.presProps+xml" PartName="/ppt/presProps.xml"/>
  <Override ContentType="application/vnd.ms-powerpoint.revisioninfo+xml" PartName="/ppt/revisionInfo.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8" r:id="rId5"/>
  </p:sldIdLst>
  <p:sldSz cx="15113000" cy="21374100"/>
  <p:notesSz cx="6807200" cy="9939338"/>
  <p:embeddedFontLst>
    <p:embeddedFont>
      <p:font typeface="UD角ゴ_ラージ（N仕様） Bold" panose="020B0600070205080204" charset="-128"/>
      <p:regular r:id="rId6"/>
    </p:embeddedFont>
    <p:embeddedFont>
      <p:font typeface="UD角ゴ_ラージ（N仕様） Heavy" panose="020B0600070205080204" charset="-128"/>
      <p:regular r:id="rId7"/>
    </p:embeddedFont>
    <p:embeddedFont>
      <p:font typeface="UD角ゴ_ラージ（N仕様） Light" panose="020B0600070205080204" charset="-128"/>
      <p:regular r:id="rId8"/>
    </p:embeddedFont>
    <p:embeddedFont>
      <p:font typeface="UD角ゴ_ラージ（N仕様） Medium" panose="020B0600070205080204" charset="-128"/>
      <p:regular r:id="rId9"/>
    </p:embeddedFont>
    <p:embeddedFont>
      <p:font typeface="つなぎゴシック" panose="020B0600070205080204" charset="-128"/>
      <p:regular r:id="rId10"/>
    </p:embeddedFont>
    <p:embeddedFont>
      <p:font typeface="Yu Gothic UI Semibold" panose="020B0700000000000000" pitchFamily="50" charset="-128"/>
      <p:bold r:id="rId1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732" userDrawn="1">
          <p15:clr>
            <a:srgbClr val="A4A3A4"/>
          </p15:clr>
        </p15:guide>
        <p15:guide id="2" pos="4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8C28"/>
    <a:srgbClr val="1F3A5F"/>
    <a:srgbClr val="EAB200"/>
    <a:srgbClr val="333333"/>
    <a:srgbClr val="FFFFFF"/>
    <a:srgbClr val="F5F7FA"/>
    <a:srgbClr val="A3734B"/>
    <a:srgbClr val="803D06"/>
    <a:srgbClr val="F6BB00"/>
    <a:srgbClr val="D163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11063A-749B-4D50-A8F6-996FE228B988}" v="5" dt="2026-07-14T02:44:23.6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75" d="100"/>
          <a:sy n="75" d="100"/>
        </p:scale>
        <p:origin x="48" y="54"/>
      </p:cViewPr>
      <p:guideLst>
        <p:guide orient="horz" pos="6732"/>
        <p:guide pos="47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customXml/item1.xml" Type="http://schemas.openxmlformats.org/officeDocument/2006/relationships/customXml"/><Relationship Id="rId10" Target="fonts/font5.fntdata" Type="http://schemas.openxmlformats.org/officeDocument/2006/relationships/font"/><Relationship Id="rId11" Target="fonts/font6.fntdata" Type="http://schemas.openxmlformats.org/officeDocument/2006/relationships/font"/><Relationship Id="rId12" Target="presProps.xml" Type="http://schemas.openxmlformats.org/officeDocument/2006/relationships/presProps"/><Relationship Id="rId13" Target="viewProps.xml" Type="http://schemas.openxmlformats.org/officeDocument/2006/relationships/viewProps"/><Relationship Id="rId14" Target="theme/theme1.xml" Type="http://schemas.openxmlformats.org/officeDocument/2006/relationships/theme"/><Relationship Id="rId15" Target="tableStyles.xml" Type="http://schemas.openxmlformats.org/officeDocument/2006/relationships/tableStyles"/><Relationship Id="rId16" Target="changesInfos/changesInfo1.xml" Type="http://schemas.microsoft.com/office/2016/11/relationships/changesInfo"/><Relationship Id="rId17" Target="revisionInfo.xml" Type="http://schemas.microsoft.com/office/2015/10/relationships/revisionInfo"/><Relationship Id="rId2" Target="../customXml/item2.xml" Type="http://schemas.openxmlformats.org/officeDocument/2006/relationships/customXml"/><Relationship Id="rId3" Target="../customXml/item3.xml" Type="http://schemas.openxmlformats.org/officeDocument/2006/relationships/customXml"/><Relationship Id="rId4" Target="slideMasters/slideMaster1.xml" Type="http://schemas.openxmlformats.org/officeDocument/2006/relationships/slideMaster"/><Relationship Id="rId5" Target="slides/slide1.xml" Type="http://schemas.openxmlformats.org/officeDocument/2006/relationships/slide"/><Relationship Id="rId6" Target="fonts/font1.fntdata" Type="http://schemas.openxmlformats.org/officeDocument/2006/relationships/font"/><Relationship Id="rId7" Target="fonts/font2.fntdata" Type="http://schemas.openxmlformats.org/officeDocument/2006/relationships/font"/><Relationship Id="rId8" Target="fonts/font3.fntdata" Type="http://schemas.openxmlformats.org/officeDocument/2006/relationships/font"/><Relationship Id="rId9" Target="fonts/font4.fntdata" Type="http://schemas.openxmlformats.org/officeDocument/2006/relationships/font"/></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桑田公太" userId="2adf7b62-4a35-45f6-a6da-09e6daab8598" providerId="ADAL" clId="{D0687720-1801-447D-BD5A-0EF1A91AE597}"/>
    <pc:docChg chg="undo custSel modSld">
      <pc:chgData name="桑田公太" userId="2adf7b62-4a35-45f6-a6da-09e6daab8598" providerId="ADAL" clId="{D0687720-1801-447D-BD5A-0EF1A91AE597}" dt="2026-07-14T02:46:24.894" v="76" actId="20577"/>
      <pc:docMkLst>
        <pc:docMk/>
      </pc:docMkLst>
      <pc:sldChg chg="modSp mod">
        <pc:chgData name="桑田公太" userId="2adf7b62-4a35-45f6-a6da-09e6daab8598" providerId="ADAL" clId="{D0687720-1801-447D-BD5A-0EF1A91AE597}" dt="2026-07-14T02:46:24.894" v="76" actId="20577"/>
        <pc:sldMkLst>
          <pc:docMk/>
          <pc:sldMk cId="0" sldId="256"/>
        </pc:sldMkLst>
        <pc:spChg chg="mod">
          <ac:chgData name="桑田公太" userId="2adf7b62-4a35-45f6-a6da-09e6daab8598" providerId="ADAL" clId="{D0687720-1801-447D-BD5A-0EF1A91AE597}" dt="2026-07-14T02:43:50.041" v="66" actId="20577"/>
          <ac:spMkLst>
            <pc:docMk/>
            <pc:sldMk cId="0" sldId="256"/>
            <ac:spMk id="39" creationId="{181C003E-7C8F-2D7C-E084-4D2E7ED4BE2D}"/>
          </ac:spMkLst>
        </pc:spChg>
        <pc:spChg chg="mod">
          <ac:chgData name="桑田公太" userId="2adf7b62-4a35-45f6-a6da-09e6daab8598" providerId="ADAL" clId="{D0687720-1801-447D-BD5A-0EF1A91AE597}" dt="2026-07-14T02:46:24.894" v="76" actId="20577"/>
          <ac:spMkLst>
            <pc:docMk/>
            <pc:sldMk cId="0" sldId="256"/>
            <ac:spMk id="61" creationId="{00000000-0000-0000-0000-000000000000}"/>
          </ac:spMkLst>
        </pc:spChg>
      </pc:sldChg>
    </pc:docChg>
  </pc:docChgLst>
</pc:chgInfo>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34AE6-56C9-A13C-C503-33BD90A5B65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2CAF150-4702-28D2-DB68-73F4C4EAFA5B}"/>
              </a:ext>
            </a:extLst>
          </p:cNvPr>
          <p:cNvGrpSpPr/>
          <p:nvPr/>
        </p:nvGrpSpPr>
        <p:grpSpPr>
          <a:xfrm>
            <a:off x="-235085" y="20348335"/>
            <a:ext cx="15541226" cy="1225280"/>
            <a:chOff x="0" y="0"/>
            <a:chExt cx="2784812" cy="219556"/>
          </a:xfrm>
        </p:grpSpPr>
        <p:sp>
          <p:nvSpPr>
            <p:cNvPr id="3" name="Freeform 3">
              <a:extLst>
                <a:ext uri="{FF2B5EF4-FFF2-40B4-BE49-F238E27FC236}">
                  <a16:creationId xmlns:a16="http://schemas.microsoft.com/office/drawing/2014/main" id="{28071F18-2824-E3D4-3CE1-8222F00CB054}"/>
                </a:ext>
              </a:extLst>
            </p:cNvPr>
            <p:cNvSpPr>
              <a:spLocks noGrp="1" noRot="1" noMove="1" noResize="1" noEditPoints="1" noAdjustHandles="1" noChangeArrowheads="1" noChangeShapeType="1"/>
            </p:cNvSpPr>
            <p:nvPr/>
          </p:nvSpPr>
          <p:spPr>
            <a:xfrm>
              <a:off x="0" y="0"/>
              <a:ext cx="2784812" cy="219556"/>
            </a:xfrm>
            <a:custGeom>
              <a:avLst/>
              <a:gdLst/>
              <a:ahLst/>
              <a:cxnLst/>
              <a:rect l="l" t="t" r="r" b="b"/>
              <a:pathLst>
                <a:path w="2784812" h="219556">
                  <a:moveTo>
                    <a:pt x="0" y="0"/>
                  </a:moveTo>
                  <a:lnTo>
                    <a:pt x="2784812" y="0"/>
                  </a:lnTo>
                  <a:lnTo>
                    <a:pt x="2784812" y="219556"/>
                  </a:lnTo>
                  <a:lnTo>
                    <a:pt x="0" y="219556"/>
                  </a:lnTo>
                  <a:close/>
                </a:path>
              </a:pathLst>
            </a:custGeom>
            <a:solidFill>
              <a:srgbClr val="1F3A5F"/>
            </a:solidFill>
          </p:spPr>
          <p:txBody>
            <a:bodyPr/>
            <a:lstStyle/>
            <a:p>
              <a:endParaRPr lang="ja-JP" altLang="en-US"/>
            </a:p>
          </p:txBody>
        </p:sp>
        <p:sp>
          <p:nvSpPr>
            <p:cNvPr id="4" name="TextBox 4">
              <a:extLst>
                <a:ext uri="{FF2B5EF4-FFF2-40B4-BE49-F238E27FC236}">
                  <a16:creationId xmlns:a16="http://schemas.microsoft.com/office/drawing/2014/main" id="{1A7FD29C-BA13-A528-21CE-5421C5961999}"/>
                </a:ext>
              </a:extLst>
            </p:cNvPr>
            <p:cNvSpPr txBox="1"/>
            <p:nvPr/>
          </p:nvSpPr>
          <p:spPr>
            <a:xfrm>
              <a:off x="0" y="-104775"/>
              <a:ext cx="2784812" cy="324331"/>
            </a:xfrm>
            <a:prstGeom prst="rect">
              <a:avLst/>
            </a:prstGeom>
          </p:spPr>
          <p:txBody>
            <a:bodyPr lIns="50800" tIns="50800" rIns="50800" bIns="50800" rtlCol="0" anchor="ctr"/>
            <a:lstStyle/>
            <a:p>
              <a:pPr algn="ctr">
                <a:lnSpc>
                  <a:spcPts val="5180"/>
                </a:lnSpc>
              </a:pPr>
              <a:endParaRPr/>
            </a:p>
          </p:txBody>
        </p:sp>
      </p:grpSp>
      <p:grpSp>
        <p:nvGrpSpPr>
          <p:cNvPr id="5" name="Group 5">
            <a:extLst>
              <a:ext uri="{FF2B5EF4-FFF2-40B4-BE49-F238E27FC236}">
                <a16:creationId xmlns:a16="http://schemas.microsoft.com/office/drawing/2014/main" id="{E08D13E9-2F99-4C96-1884-70316B4BE9A8}"/>
              </a:ext>
            </a:extLst>
          </p:cNvPr>
          <p:cNvGrpSpPr>
            <a:grpSpLocks/>
          </p:cNvGrpSpPr>
          <p:nvPr/>
        </p:nvGrpSpPr>
        <p:grpSpPr>
          <a:xfrm>
            <a:off x="-210613" y="0"/>
            <a:ext cx="15541226" cy="3852189"/>
            <a:chOff x="0" y="0"/>
            <a:chExt cx="2363526" cy="632535"/>
          </a:xfrm>
        </p:grpSpPr>
        <p:sp>
          <p:nvSpPr>
            <p:cNvPr id="6" name="Freeform 6">
              <a:extLst>
                <a:ext uri="{FF2B5EF4-FFF2-40B4-BE49-F238E27FC236}">
                  <a16:creationId xmlns:a16="http://schemas.microsoft.com/office/drawing/2014/main" id="{4FDAB6EE-50C4-6328-B9FF-B938AE1B1C5C}"/>
                </a:ext>
              </a:extLst>
            </p:cNvPr>
            <p:cNvSpPr>
              <a:spLocks/>
            </p:cNvSpPr>
            <p:nvPr/>
          </p:nvSpPr>
          <p:spPr>
            <a:xfrm>
              <a:off x="0" y="0"/>
              <a:ext cx="2363526" cy="632535"/>
            </a:xfrm>
            <a:custGeom>
              <a:avLst/>
              <a:gdLst/>
              <a:ahLst/>
              <a:cxnLst/>
              <a:rect l="l" t="t" r="r" b="b"/>
              <a:pathLst>
                <a:path w="2363526" h="632535">
                  <a:moveTo>
                    <a:pt x="0" y="0"/>
                  </a:moveTo>
                  <a:lnTo>
                    <a:pt x="2363526" y="0"/>
                  </a:lnTo>
                  <a:lnTo>
                    <a:pt x="2363526" y="632535"/>
                  </a:lnTo>
                  <a:lnTo>
                    <a:pt x="0" y="632535"/>
                  </a:lnTo>
                  <a:close/>
                </a:path>
              </a:pathLst>
            </a:custGeom>
            <a:solidFill>
              <a:srgbClr val="1F3A5F"/>
            </a:solidFill>
          </p:spPr>
          <p:txBody>
            <a:bodyPr/>
            <a:lstStyle/>
            <a:p>
              <a:endParaRPr lang="ja-JP" altLang="en-US"/>
            </a:p>
          </p:txBody>
        </p:sp>
        <p:sp>
          <p:nvSpPr>
            <p:cNvPr id="7" name="TextBox 7">
              <a:extLst>
                <a:ext uri="{FF2B5EF4-FFF2-40B4-BE49-F238E27FC236}">
                  <a16:creationId xmlns:a16="http://schemas.microsoft.com/office/drawing/2014/main" id="{562DD52C-1FD1-2401-9807-EFAE02B55D84}"/>
                </a:ext>
              </a:extLst>
            </p:cNvPr>
            <p:cNvSpPr txBox="1">
              <a:spLocks/>
            </p:cNvSpPr>
            <p:nvPr/>
          </p:nvSpPr>
          <p:spPr>
            <a:xfrm>
              <a:off x="0" y="-104775"/>
              <a:ext cx="2363526" cy="737310"/>
            </a:xfrm>
            <a:prstGeom prst="rect">
              <a:avLst/>
            </a:prstGeom>
          </p:spPr>
          <p:txBody>
            <a:bodyPr lIns="50800" tIns="50800" rIns="50800" bIns="50800" rtlCol="0" anchor="ctr"/>
            <a:lstStyle/>
            <a:p>
              <a:pPr algn="ctr">
                <a:lnSpc>
                  <a:spcPts val="5180"/>
                </a:lnSpc>
              </a:pPr>
              <a:endParaRPr/>
            </a:p>
          </p:txBody>
        </p:sp>
      </p:grpSp>
      <p:grpSp>
        <p:nvGrpSpPr>
          <p:cNvPr id="11" name="Group 11">
            <a:extLst>
              <a:ext uri="{FF2B5EF4-FFF2-40B4-BE49-F238E27FC236}">
                <a16:creationId xmlns:a16="http://schemas.microsoft.com/office/drawing/2014/main" id="{A4B76545-E962-C881-B5AF-15F10788CD05}"/>
              </a:ext>
            </a:extLst>
          </p:cNvPr>
          <p:cNvGrpSpPr>
            <a:grpSpLocks/>
          </p:cNvGrpSpPr>
          <p:nvPr/>
        </p:nvGrpSpPr>
        <p:grpSpPr>
          <a:xfrm>
            <a:off x="695376" y="4638168"/>
            <a:ext cx="13984322" cy="6254271"/>
            <a:chOff x="0" y="-419100"/>
            <a:chExt cx="2264092" cy="1012580"/>
          </a:xfrm>
        </p:grpSpPr>
        <p:sp>
          <p:nvSpPr>
            <p:cNvPr id="12" name="Freeform 12">
              <a:extLst>
                <a:ext uri="{FF2B5EF4-FFF2-40B4-BE49-F238E27FC236}">
                  <a16:creationId xmlns:a16="http://schemas.microsoft.com/office/drawing/2014/main" id="{9BF852CE-12F4-1512-85E9-FDFDD1BFC72D}"/>
                </a:ext>
              </a:extLst>
            </p:cNvPr>
            <p:cNvSpPr>
              <a:spLocks/>
            </p:cNvSpPr>
            <p:nvPr/>
          </p:nvSpPr>
          <p:spPr>
            <a:xfrm>
              <a:off x="0" y="-210115"/>
              <a:ext cx="2264092" cy="593480"/>
            </a:xfrm>
            <a:custGeom>
              <a:avLst/>
              <a:gdLst/>
              <a:ahLst/>
              <a:cxnLst/>
              <a:rect l="l" t="t" r="r" b="b"/>
              <a:pathLst>
                <a:path w="2264092" h="593480">
                  <a:moveTo>
                    <a:pt x="40967" y="0"/>
                  </a:moveTo>
                  <a:lnTo>
                    <a:pt x="2223125" y="0"/>
                  </a:lnTo>
                  <a:cubicBezTo>
                    <a:pt x="2233990" y="0"/>
                    <a:pt x="2244410" y="4316"/>
                    <a:pt x="2252093" y="11999"/>
                  </a:cubicBezTo>
                  <a:cubicBezTo>
                    <a:pt x="2259776" y="19682"/>
                    <a:pt x="2264092" y="30102"/>
                    <a:pt x="2264092" y="40967"/>
                  </a:cubicBezTo>
                  <a:lnTo>
                    <a:pt x="2264092" y="552513"/>
                  </a:lnTo>
                  <a:cubicBezTo>
                    <a:pt x="2264092" y="563378"/>
                    <a:pt x="2259776" y="573798"/>
                    <a:pt x="2252093" y="581481"/>
                  </a:cubicBezTo>
                  <a:cubicBezTo>
                    <a:pt x="2244410" y="589164"/>
                    <a:pt x="2233990" y="593480"/>
                    <a:pt x="2223125" y="593480"/>
                  </a:cubicBezTo>
                  <a:lnTo>
                    <a:pt x="40967" y="593480"/>
                  </a:lnTo>
                  <a:cubicBezTo>
                    <a:pt x="30102" y="593480"/>
                    <a:pt x="19682" y="589164"/>
                    <a:pt x="11999" y="581481"/>
                  </a:cubicBezTo>
                  <a:cubicBezTo>
                    <a:pt x="4316" y="573798"/>
                    <a:pt x="0" y="563378"/>
                    <a:pt x="0" y="552513"/>
                  </a:cubicBezTo>
                  <a:lnTo>
                    <a:pt x="0" y="40967"/>
                  </a:lnTo>
                  <a:cubicBezTo>
                    <a:pt x="0" y="30102"/>
                    <a:pt x="4316" y="19682"/>
                    <a:pt x="11999" y="11999"/>
                  </a:cubicBezTo>
                  <a:cubicBezTo>
                    <a:pt x="19682" y="4316"/>
                    <a:pt x="30102" y="0"/>
                    <a:pt x="40967" y="0"/>
                  </a:cubicBezTo>
                  <a:close/>
                </a:path>
              </a:pathLst>
            </a:custGeom>
            <a:solidFill>
              <a:schemeClr val="bg1"/>
            </a:solidFill>
          </p:spPr>
          <p:txBody>
            <a:bodyPr/>
            <a:lstStyle/>
            <a:p>
              <a:endParaRPr lang="ja-JP" altLang="en-US"/>
            </a:p>
          </p:txBody>
        </p:sp>
        <p:sp>
          <p:nvSpPr>
            <p:cNvPr id="13" name="TextBox 13">
              <a:extLst>
                <a:ext uri="{FF2B5EF4-FFF2-40B4-BE49-F238E27FC236}">
                  <a16:creationId xmlns:a16="http://schemas.microsoft.com/office/drawing/2014/main" id="{04F42BD2-B20A-B635-E94A-340E8A049139}"/>
                </a:ext>
              </a:extLst>
            </p:cNvPr>
            <p:cNvSpPr txBox="1">
              <a:spLocks/>
            </p:cNvSpPr>
            <p:nvPr/>
          </p:nvSpPr>
          <p:spPr>
            <a:xfrm>
              <a:off x="0" y="-419100"/>
              <a:ext cx="2264092" cy="1012580"/>
            </a:xfrm>
            <a:prstGeom prst="rect">
              <a:avLst/>
            </a:prstGeom>
          </p:spPr>
          <p:txBody>
            <a:bodyPr lIns="50800" tIns="50800" rIns="50800" bIns="50800" rtlCol="0" anchor="ctr"/>
            <a:lstStyle/>
            <a:p>
              <a:pPr algn="ctr">
                <a:lnSpc>
                  <a:spcPts val="5180"/>
                </a:lnSpc>
              </a:pPr>
              <a:endParaRPr/>
            </a:p>
          </p:txBody>
        </p:sp>
      </p:grpSp>
      <p:grpSp>
        <p:nvGrpSpPr>
          <p:cNvPr id="14" name="Group 14">
            <a:extLst>
              <a:ext uri="{FF2B5EF4-FFF2-40B4-BE49-F238E27FC236}">
                <a16:creationId xmlns:a16="http://schemas.microsoft.com/office/drawing/2014/main" id="{A5704677-267F-9F28-A39B-7696758B10E2}"/>
              </a:ext>
            </a:extLst>
          </p:cNvPr>
          <p:cNvGrpSpPr/>
          <p:nvPr/>
        </p:nvGrpSpPr>
        <p:grpSpPr>
          <a:xfrm>
            <a:off x="960058" y="5660882"/>
            <a:ext cx="13582833" cy="3858424"/>
            <a:chOff x="-61057" y="-419100"/>
            <a:chExt cx="2126727" cy="624688"/>
          </a:xfrm>
        </p:grpSpPr>
        <p:sp>
          <p:nvSpPr>
            <p:cNvPr id="15" name="Freeform 15">
              <a:extLst>
                <a:ext uri="{FF2B5EF4-FFF2-40B4-BE49-F238E27FC236}">
                  <a16:creationId xmlns:a16="http://schemas.microsoft.com/office/drawing/2014/main" id="{65CE81F6-1B46-731E-6044-8BF845B1C09E}"/>
                </a:ext>
              </a:extLst>
            </p:cNvPr>
            <p:cNvSpPr/>
            <p:nvPr/>
          </p:nvSpPr>
          <p:spPr>
            <a:xfrm>
              <a:off x="-61057" y="-26852"/>
              <a:ext cx="2065670" cy="205588"/>
            </a:xfrm>
            <a:custGeom>
              <a:avLst/>
              <a:gdLst/>
              <a:ahLst/>
              <a:cxnLst/>
              <a:rect l="l" t="t" r="r" b="b"/>
              <a:pathLst>
                <a:path w="2065670" h="205588">
                  <a:moveTo>
                    <a:pt x="44903" y="0"/>
                  </a:moveTo>
                  <a:lnTo>
                    <a:pt x="2020768" y="0"/>
                  </a:lnTo>
                  <a:cubicBezTo>
                    <a:pt x="2032677" y="0"/>
                    <a:pt x="2044098" y="4731"/>
                    <a:pt x="2052519" y="13152"/>
                  </a:cubicBezTo>
                  <a:cubicBezTo>
                    <a:pt x="2060940" y="21573"/>
                    <a:pt x="2065670" y="32994"/>
                    <a:pt x="2065670" y="44903"/>
                  </a:cubicBezTo>
                  <a:lnTo>
                    <a:pt x="2065670" y="160685"/>
                  </a:lnTo>
                  <a:cubicBezTo>
                    <a:pt x="2065670" y="172594"/>
                    <a:pt x="2060940" y="184015"/>
                    <a:pt x="2052519" y="192436"/>
                  </a:cubicBezTo>
                  <a:cubicBezTo>
                    <a:pt x="2044098" y="200857"/>
                    <a:pt x="2032677" y="205588"/>
                    <a:pt x="2020768" y="205588"/>
                  </a:cubicBezTo>
                  <a:lnTo>
                    <a:pt x="44903" y="205588"/>
                  </a:lnTo>
                  <a:cubicBezTo>
                    <a:pt x="32994" y="205588"/>
                    <a:pt x="21573" y="200857"/>
                    <a:pt x="13152" y="192436"/>
                  </a:cubicBezTo>
                  <a:cubicBezTo>
                    <a:pt x="4731" y="184015"/>
                    <a:pt x="0" y="172594"/>
                    <a:pt x="0" y="160685"/>
                  </a:cubicBezTo>
                  <a:lnTo>
                    <a:pt x="0" y="44903"/>
                  </a:lnTo>
                  <a:cubicBezTo>
                    <a:pt x="0" y="32994"/>
                    <a:pt x="4731" y="21573"/>
                    <a:pt x="13152" y="13152"/>
                  </a:cubicBezTo>
                  <a:cubicBezTo>
                    <a:pt x="21573" y="4731"/>
                    <a:pt x="32994" y="0"/>
                    <a:pt x="44903" y="0"/>
                  </a:cubicBezTo>
                  <a:close/>
                </a:path>
              </a:pathLst>
            </a:custGeom>
            <a:solidFill>
              <a:srgbClr val="1F3A5F"/>
            </a:solidFill>
          </p:spPr>
          <p:txBody>
            <a:bodyPr/>
            <a:lstStyle/>
            <a:p>
              <a:endParaRPr lang="ja-JP" altLang="en-US"/>
            </a:p>
          </p:txBody>
        </p:sp>
        <p:sp>
          <p:nvSpPr>
            <p:cNvPr id="16" name="TextBox 16">
              <a:extLst>
                <a:ext uri="{FF2B5EF4-FFF2-40B4-BE49-F238E27FC236}">
                  <a16:creationId xmlns:a16="http://schemas.microsoft.com/office/drawing/2014/main" id="{52DFEE8B-DDCA-9DC5-0E0B-5AF936B8D921}"/>
                </a:ext>
              </a:extLst>
            </p:cNvPr>
            <p:cNvSpPr txBox="1"/>
            <p:nvPr/>
          </p:nvSpPr>
          <p:spPr>
            <a:xfrm>
              <a:off x="0" y="-419100"/>
              <a:ext cx="2065670" cy="624688"/>
            </a:xfrm>
            <a:prstGeom prst="rect">
              <a:avLst/>
            </a:prstGeom>
          </p:spPr>
          <p:txBody>
            <a:bodyPr lIns="50800" tIns="50800" rIns="50800" bIns="50800" rtlCol="0" anchor="ctr"/>
            <a:lstStyle/>
            <a:p>
              <a:pPr algn="ctr">
                <a:lnSpc>
                  <a:spcPts val="5180"/>
                </a:lnSpc>
              </a:pPr>
              <a:endParaRPr/>
            </a:p>
          </p:txBody>
        </p:sp>
      </p:grpSp>
      <p:grpSp>
        <p:nvGrpSpPr>
          <p:cNvPr id="28" name="Group 28">
            <a:extLst>
              <a:ext uri="{FF2B5EF4-FFF2-40B4-BE49-F238E27FC236}">
                <a16:creationId xmlns:a16="http://schemas.microsoft.com/office/drawing/2014/main" id="{BBE3B281-9862-A7E7-E235-5A1112822094}"/>
              </a:ext>
            </a:extLst>
          </p:cNvPr>
          <p:cNvGrpSpPr>
            <a:grpSpLocks/>
          </p:cNvGrpSpPr>
          <p:nvPr/>
        </p:nvGrpSpPr>
        <p:grpSpPr>
          <a:xfrm>
            <a:off x="543368" y="12753779"/>
            <a:ext cx="13984322" cy="6832122"/>
            <a:chOff x="0" y="-419100"/>
            <a:chExt cx="2264092" cy="1106135"/>
          </a:xfrm>
        </p:grpSpPr>
        <p:sp>
          <p:nvSpPr>
            <p:cNvPr id="29" name="Freeform 29">
              <a:extLst>
                <a:ext uri="{FF2B5EF4-FFF2-40B4-BE49-F238E27FC236}">
                  <a16:creationId xmlns:a16="http://schemas.microsoft.com/office/drawing/2014/main" id="{E7B735F0-7E6C-0544-822F-4E70CD887C22}"/>
                </a:ext>
              </a:extLst>
            </p:cNvPr>
            <p:cNvSpPr>
              <a:spLocks/>
            </p:cNvSpPr>
            <p:nvPr/>
          </p:nvSpPr>
          <p:spPr>
            <a:xfrm>
              <a:off x="0" y="-278649"/>
              <a:ext cx="2264092" cy="892206"/>
            </a:xfrm>
            <a:custGeom>
              <a:avLst/>
              <a:gdLst/>
              <a:ahLst/>
              <a:cxnLst/>
              <a:rect l="l" t="t" r="r" b="b"/>
              <a:pathLst>
                <a:path w="2264092" h="687035">
                  <a:moveTo>
                    <a:pt x="40967" y="0"/>
                  </a:moveTo>
                  <a:lnTo>
                    <a:pt x="2223125" y="0"/>
                  </a:lnTo>
                  <a:cubicBezTo>
                    <a:pt x="2233990" y="0"/>
                    <a:pt x="2244410" y="4316"/>
                    <a:pt x="2252093" y="11999"/>
                  </a:cubicBezTo>
                  <a:cubicBezTo>
                    <a:pt x="2259776" y="19682"/>
                    <a:pt x="2264092" y="30102"/>
                    <a:pt x="2264092" y="40967"/>
                  </a:cubicBezTo>
                  <a:lnTo>
                    <a:pt x="2264092" y="646068"/>
                  </a:lnTo>
                  <a:cubicBezTo>
                    <a:pt x="2264092" y="656933"/>
                    <a:pt x="2259776" y="667353"/>
                    <a:pt x="2252093" y="675036"/>
                  </a:cubicBezTo>
                  <a:cubicBezTo>
                    <a:pt x="2244410" y="682719"/>
                    <a:pt x="2233990" y="687035"/>
                    <a:pt x="2223125" y="687035"/>
                  </a:cubicBezTo>
                  <a:lnTo>
                    <a:pt x="40967" y="687035"/>
                  </a:lnTo>
                  <a:cubicBezTo>
                    <a:pt x="30102" y="687035"/>
                    <a:pt x="19682" y="682719"/>
                    <a:pt x="11999" y="675036"/>
                  </a:cubicBezTo>
                  <a:cubicBezTo>
                    <a:pt x="4316" y="667353"/>
                    <a:pt x="0" y="656933"/>
                    <a:pt x="0" y="646068"/>
                  </a:cubicBezTo>
                  <a:lnTo>
                    <a:pt x="0" y="40967"/>
                  </a:lnTo>
                  <a:cubicBezTo>
                    <a:pt x="0" y="30102"/>
                    <a:pt x="4316" y="19682"/>
                    <a:pt x="11999" y="11999"/>
                  </a:cubicBezTo>
                  <a:cubicBezTo>
                    <a:pt x="19682" y="4316"/>
                    <a:pt x="30102" y="0"/>
                    <a:pt x="40967" y="0"/>
                  </a:cubicBezTo>
                  <a:close/>
                </a:path>
              </a:pathLst>
            </a:custGeom>
            <a:solidFill>
              <a:srgbClr val="DADDDC"/>
            </a:solidFill>
          </p:spPr>
          <p:txBody>
            <a:bodyPr/>
            <a:lstStyle/>
            <a:p>
              <a:endParaRPr lang="ja-JP" altLang="en-US"/>
            </a:p>
          </p:txBody>
        </p:sp>
        <p:sp>
          <p:nvSpPr>
            <p:cNvPr id="30" name="TextBox 30">
              <a:extLst>
                <a:ext uri="{FF2B5EF4-FFF2-40B4-BE49-F238E27FC236}">
                  <a16:creationId xmlns:a16="http://schemas.microsoft.com/office/drawing/2014/main" id="{179EE893-5CEA-D0C2-CDF7-95B4037B5366}"/>
                </a:ext>
              </a:extLst>
            </p:cNvPr>
            <p:cNvSpPr txBox="1">
              <a:spLocks/>
            </p:cNvSpPr>
            <p:nvPr/>
          </p:nvSpPr>
          <p:spPr>
            <a:xfrm>
              <a:off x="0" y="-419100"/>
              <a:ext cx="2264092" cy="1106135"/>
            </a:xfrm>
            <a:prstGeom prst="rect">
              <a:avLst/>
            </a:prstGeom>
          </p:spPr>
          <p:txBody>
            <a:bodyPr lIns="50800" tIns="50800" rIns="50800" bIns="50800" rtlCol="0" anchor="ctr"/>
            <a:lstStyle/>
            <a:p>
              <a:pPr algn="ctr">
                <a:lnSpc>
                  <a:spcPts val="5180"/>
                </a:lnSpc>
              </a:pPr>
              <a:endParaRPr/>
            </a:p>
          </p:txBody>
        </p:sp>
      </p:grpSp>
      <p:sp>
        <p:nvSpPr>
          <p:cNvPr id="46" name="TextBox 46">
            <a:extLst>
              <a:ext uri="{FF2B5EF4-FFF2-40B4-BE49-F238E27FC236}">
                <a16:creationId xmlns:a16="http://schemas.microsoft.com/office/drawing/2014/main" id="{457C4230-736C-8179-A056-E19FB26DFD60}"/>
              </a:ext>
            </a:extLst>
          </p:cNvPr>
          <p:cNvSpPr txBox="1"/>
          <p:nvPr/>
        </p:nvSpPr>
        <p:spPr>
          <a:xfrm>
            <a:off x="5337960" y="12560093"/>
            <a:ext cx="16865646" cy="607859"/>
          </a:xfrm>
          <a:prstGeom prst="rect">
            <a:avLst/>
          </a:prstGeom>
        </p:spPr>
        <p:txBody>
          <a:bodyPr wrap="square" lIns="0" tIns="0" rIns="0" bIns="0" rtlCol="0" anchor="t">
            <a:spAutoFit/>
          </a:bodyPr>
          <a:lstStyle/>
          <a:p>
            <a:pPr>
              <a:lnSpc>
                <a:spcPts val="4440"/>
              </a:lnSpc>
            </a:pPr>
            <a:r>
              <a:rPr lang="ja-JP" altLang="en-US" sz="4800" b="1">
                <a:solidFill>
                  <a:srgbClr val="323234"/>
                </a:solidFill>
                <a:latin typeface="UD角ゴ_ラージ（N仕様） Medium"/>
                <a:ea typeface="UD角ゴ_ラージ（N仕様） Medium"/>
                <a:cs typeface="UD角ゴ_ラージ（N仕様） Medium"/>
                <a:sym typeface="UD角ゴ_ラージ（N仕様） Medium"/>
              </a:rPr>
              <a:t>広島市〇区〇〇〇〇</a:t>
            </a:r>
            <a:endParaRPr lang="en-US" sz="4800" b="1">
              <a:solidFill>
                <a:srgbClr val="323234"/>
              </a:solidFill>
              <a:latin typeface="UD角ゴ_ラージ（N仕様） Medium"/>
              <a:ea typeface="UD角ゴ_ラージ（N仕様） Medium"/>
              <a:cs typeface="UD角ゴ_ラージ（N仕様） Medium"/>
              <a:sym typeface="UD角ゴ_ラージ（N仕様） Medium"/>
            </a:endParaRPr>
          </a:p>
        </p:txBody>
      </p:sp>
      <p:sp>
        <p:nvSpPr>
          <p:cNvPr id="47" name="TextBox 47">
            <a:extLst>
              <a:ext uri="{FF2B5EF4-FFF2-40B4-BE49-F238E27FC236}">
                <a16:creationId xmlns:a16="http://schemas.microsoft.com/office/drawing/2014/main" id="{D4EEC2EC-ED8A-8EC8-5963-9554818A4612}"/>
              </a:ext>
            </a:extLst>
          </p:cNvPr>
          <p:cNvSpPr txBox="1"/>
          <p:nvPr/>
        </p:nvSpPr>
        <p:spPr>
          <a:xfrm>
            <a:off x="1794331" y="12584519"/>
            <a:ext cx="2534027" cy="617477"/>
          </a:xfrm>
          <a:prstGeom prst="rect">
            <a:avLst/>
          </a:prstGeom>
        </p:spPr>
        <p:txBody>
          <a:bodyPr wrap="square" lIns="0" tIns="0" rIns="0" bIns="0" rtlCol="0" anchor="t">
            <a:spAutoFit/>
          </a:bodyPr>
          <a:lstStyle/>
          <a:p>
            <a:pPr algn="l">
              <a:lnSpc>
                <a:spcPts val="4457"/>
              </a:lnSpc>
            </a:pPr>
            <a:r>
              <a:rPr lang="en-US" sz="4800" b="1" err="1">
                <a:solidFill>
                  <a:srgbClr val="323234"/>
                </a:solidFill>
                <a:latin typeface="UD角ゴ_ラージ（N仕様） Bold"/>
                <a:ea typeface="UD角ゴ_ラージ（N仕様） Bold"/>
                <a:cs typeface="UD角ゴ_ラージ（N仕様） Bold"/>
                <a:sym typeface="UD角ゴ_ラージ（N仕様） Bold"/>
              </a:rPr>
              <a:t>就業場所</a:t>
            </a:r>
            <a:endParaRPr lang="en-US" sz="4800" b="1">
              <a:solidFill>
                <a:srgbClr val="323234"/>
              </a:solidFill>
              <a:latin typeface="UD角ゴ_ラージ（N仕様） Bold"/>
              <a:ea typeface="UD角ゴ_ラージ（N仕様） Bold"/>
              <a:cs typeface="UD角ゴ_ラージ（N仕様） Bold"/>
              <a:sym typeface="UD角ゴ_ラージ（N仕様） Bold"/>
            </a:endParaRPr>
          </a:p>
        </p:txBody>
      </p:sp>
      <p:sp>
        <p:nvSpPr>
          <p:cNvPr id="48" name="TextBox 48">
            <a:extLst>
              <a:ext uri="{FF2B5EF4-FFF2-40B4-BE49-F238E27FC236}">
                <a16:creationId xmlns:a16="http://schemas.microsoft.com/office/drawing/2014/main" id="{7083F03D-A655-3125-B7AE-6717F338FDBC}"/>
              </a:ext>
            </a:extLst>
          </p:cNvPr>
          <p:cNvSpPr txBox="1"/>
          <p:nvPr/>
        </p:nvSpPr>
        <p:spPr>
          <a:xfrm>
            <a:off x="1794331" y="10690816"/>
            <a:ext cx="2534027" cy="617477"/>
          </a:xfrm>
          <a:prstGeom prst="rect">
            <a:avLst/>
          </a:prstGeom>
        </p:spPr>
        <p:txBody>
          <a:bodyPr wrap="square" lIns="0" tIns="0" rIns="0" bIns="0" rtlCol="0" anchor="t">
            <a:spAutoFit/>
          </a:bodyPr>
          <a:lstStyle/>
          <a:p>
            <a:pPr algn="just">
              <a:lnSpc>
                <a:spcPts val="4457"/>
              </a:lnSpc>
            </a:pPr>
            <a:r>
              <a:rPr lang="en-US" sz="4800" b="1" err="1">
                <a:solidFill>
                  <a:srgbClr val="323234"/>
                </a:solidFill>
                <a:latin typeface="UD角ゴ_ラージ（N仕様） Bold"/>
                <a:ea typeface="UD角ゴ_ラージ（N仕様） Bold"/>
                <a:cs typeface="UD角ゴ_ラージ（N仕様） Bold"/>
                <a:sym typeface="UD角ゴ_ラージ（N仕様） Bold"/>
              </a:rPr>
              <a:t>募集職種</a:t>
            </a:r>
            <a:endParaRPr lang="en-US" sz="4800" b="1">
              <a:solidFill>
                <a:srgbClr val="323234"/>
              </a:solidFill>
              <a:latin typeface="UD角ゴ_ラージ（N仕様） Bold"/>
              <a:ea typeface="UD角ゴ_ラージ（N仕様） Bold"/>
              <a:cs typeface="UD角ゴ_ラージ（N仕様） Bold"/>
              <a:sym typeface="UD角ゴ_ラージ（N仕様） Bold"/>
            </a:endParaRPr>
          </a:p>
        </p:txBody>
      </p:sp>
      <p:sp>
        <p:nvSpPr>
          <p:cNvPr id="52" name="TextBox 52">
            <a:extLst>
              <a:ext uri="{FF2B5EF4-FFF2-40B4-BE49-F238E27FC236}">
                <a16:creationId xmlns:a16="http://schemas.microsoft.com/office/drawing/2014/main" id="{2A94119E-64A8-EEBD-A8B9-95B0C6550574}"/>
              </a:ext>
            </a:extLst>
          </p:cNvPr>
          <p:cNvSpPr txBox="1"/>
          <p:nvPr/>
        </p:nvSpPr>
        <p:spPr>
          <a:xfrm>
            <a:off x="1384609" y="8302015"/>
            <a:ext cx="12343782" cy="865558"/>
          </a:xfrm>
          <a:prstGeom prst="rect">
            <a:avLst/>
          </a:prstGeom>
        </p:spPr>
        <p:txBody>
          <a:bodyPr wrap="square" lIns="0" tIns="0" rIns="0" bIns="0" rtlCol="0" anchor="t">
            <a:spAutoFit/>
          </a:bodyPr>
          <a:lstStyle/>
          <a:p>
            <a:pPr algn="ctr">
              <a:lnSpc>
                <a:spcPts val="6996"/>
              </a:lnSpc>
            </a:pPr>
            <a:r>
              <a:rPr lang="en-US" sz="4997" b="1" err="1">
                <a:solidFill>
                  <a:srgbClr val="FFFFFF"/>
                </a:solidFill>
                <a:latin typeface="UD角ゴ_ラージ（N仕様） Heavy"/>
                <a:ea typeface="UD角ゴ_ラージ（N仕様） Heavy"/>
                <a:cs typeface="UD角ゴ_ラージ（N仕様） Heavy"/>
                <a:sym typeface="UD角ゴ_ラージ（N仕様） Heavy"/>
              </a:rPr>
              <a:t>広島わかものハローワークセミナールーム</a:t>
            </a:r>
            <a:endParaRPr lang="en-US" sz="4997" b="1">
              <a:solidFill>
                <a:srgbClr val="FFFFFF"/>
              </a:solidFill>
              <a:latin typeface="UD角ゴ_ラージ（N仕様） Heavy"/>
              <a:ea typeface="UD角ゴ_ラージ（N仕様） Heavy"/>
              <a:cs typeface="UD角ゴ_ラージ（N仕様） Heavy"/>
              <a:sym typeface="UD角ゴ_ラージ（N仕様） Heavy"/>
            </a:endParaRPr>
          </a:p>
        </p:txBody>
      </p:sp>
      <p:sp>
        <p:nvSpPr>
          <p:cNvPr id="56" name="TextBox 56">
            <a:extLst>
              <a:ext uri="{FF2B5EF4-FFF2-40B4-BE49-F238E27FC236}">
                <a16:creationId xmlns:a16="http://schemas.microsoft.com/office/drawing/2014/main" id="{066E7133-30A0-F265-8C4C-499237E55E07}"/>
              </a:ext>
            </a:extLst>
          </p:cNvPr>
          <p:cNvSpPr txBox="1"/>
          <p:nvPr/>
        </p:nvSpPr>
        <p:spPr>
          <a:xfrm>
            <a:off x="297557" y="1045568"/>
            <a:ext cx="9354637" cy="1021433"/>
          </a:xfrm>
          <a:prstGeom prst="rect">
            <a:avLst/>
          </a:prstGeom>
        </p:spPr>
        <p:txBody>
          <a:bodyPr lIns="0" tIns="0" rIns="0" bIns="0" rtlCol="0" anchor="t">
            <a:spAutoFit/>
          </a:bodyPr>
          <a:lstStyle/>
          <a:p>
            <a:pPr>
              <a:lnSpc>
                <a:spcPts val="7137"/>
              </a:lnSpc>
            </a:pPr>
            <a:r>
              <a:rPr lang="ja-JP" altLang="en-US" sz="8800" b="1">
                <a:solidFill>
                  <a:srgbClr val="FFFFFF"/>
                </a:solidFill>
                <a:latin typeface="UD角ゴ_ラージ（N仕様） Heavy"/>
                <a:ea typeface="UD角ゴ_ラージ（N仕様） Heavy"/>
                <a:cs typeface="UD角ゴ_ラージ（N仕様） Heavy"/>
                <a:sym typeface="UD角ゴ_ラージ（N仕様） Heavy"/>
              </a:rPr>
              <a:t>株式会社〇〇〇〇</a:t>
            </a:r>
            <a:endParaRPr lang="en-US" sz="8800" b="1">
              <a:solidFill>
                <a:srgbClr val="FFFFFF"/>
              </a:solidFill>
              <a:latin typeface="UD角ゴ_ラージ（N仕様） Heavy"/>
              <a:ea typeface="UD角ゴ_ラージ（N仕様） Heavy"/>
              <a:cs typeface="UD角ゴ_ラージ（N仕様） Heavy"/>
              <a:sym typeface="UD角ゴ_ラージ（N仕様） Heavy"/>
            </a:endParaRPr>
          </a:p>
        </p:txBody>
      </p:sp>
      <p:sp>
        <p:nvSpPr>
          <p:cNvPr id="57" name="TextBox 57">
            <a:extLst>
              <a:ext uri="{FF2B5EF4-FFF2-40B4-BE49-F238E27FC236}">
                <a16:creationId xmlns:a16="http://schemas.microsoft.com/office/drawing/2014/main" id="{15E0C1D1-EEB6-9AAD-9407-86CDAE0C3318}"/>
              </a:ext>
            </a:extLst>
          </p:cNvPr>
          <p:cNvSpPr txBox="1"/>
          <p:nvPr/>
        </p:nvSpPr>
        <p:spPr>
          <a:xfrm>
            <a:off x="1673751" y="1281624"/>
            <a:ext cx="9655628" cy="2231380"/>
          </a:xfrm>
          <a:prstGeom prst="rect">
            <a:avLst/>
          </a:prstGeom>
        </p:spPr>
        <p:txBody>
          <a:bodyPr wrap="square" lIns="0" tIns="0" rIns="0" bIns="0" rtlCol="0" anchor="t">
            <a:spAutoFit/>
          </a:bodyPr>
          <a:lstStyle/>
          <a:p>
            <a:pPr algn="l">
              <a:lnSpc>
                <a:spcPts val="19968"/>
              </a:lnSpc>
            </a:pPr>
            <a:r>
              <a:rPr lang="en-US" sz="7200" b="1" err="1">
                <a:solidFill>
                  <a:srgbClr val="FFFFFF"/>
                </a:solidFill>
                <a:latin typeface="UD角ゴ_ラージ（N仕様） Heavy"/>
                <a:ea typeface="UD角ゴ_ラージ（N仕様） Heavy"/>
                <a:cs typeface="UD角ゴ_ラージ（N仕様） Heavy"/>
                <a:sym typeface="UD角ゴ_ラージ（N仕様） Heavy"/>
              </a:rPr>
              <a:t>企業説明会</a:t>
            </a:r>
            <a:r>
              <a:rPr lang="ja-JP" altLang="en-US" sz="7200" b="1">
                <a:solidFill>
                  <a:srgbClr val="FFFFFF"/>
                </a:solidFill>
                <a:latin typeface="UD角ゴ_ラージ（N仕様） Heavy"/>
                <a:ea typeface="UD角ゴ_ラージ（N仕様） Heavy"/>
                <a:cs typeface="UD角ゴ_ラージ（N仕様） Heavy"/>
                <a:sym typeface="UD角ゴ_ラージ（N仕様） Heavy"/>
              </a:rPr>
              <a:t>・面接会</a:t>
            </a:r>
            <a:endParaRPr lang="en-US" sz="7200" b="1">
              <a:solidFill>
                <a:srgbClr val="FFFFFF"/>
              </a:solidFill>
              <a:latin typeface="UD角ゴ_ラージ（N仕様） Heavy"/>
              <a:ea typeface="UD角ゴ_ラージ（N仕様） Heavy"/>
              <a:cs typeface="UD角ゴ_ラージ（N仕様） Heavy"/>
              <a:sym typeface="UD角ゴ_ラージ（N仕様） Heavy"/>
            </a:endParaRPr>
          </a:p>
        </p:txBody>
      </p:sp>
      <p:sp>
        <p:nvSpPr>
          <p:cNvPr id="58" name="TextBox 58">
            <a:extLst>
              <a:ext uri="{FF2B5EF4-FFF2-40B4-BE49-F238E27FC236}">
                <a16:creationId xmlns:a16="http://schemas.microsoft.com/office/drawing/2014/main" id="{B9FEE27A-52C7-0281-1087-DE7396444C72}"/>
              </a:ext>
            </a:extLst>
          </p:cNvPr>
          <p:cNvSpPr txBox="1"/>
          <p:nvPr/>
        </p:nvSpPr>
        <p:spPr>
          <a:xfrm>
            <a:off x="490772" y="20769682"/>
            <a:ext cx="3629206" cy="332783"/>
          </a:xfrm>
          <a:prstGeom prst="rect">
            <a:avLst/>
          </a:prstGeom>
        </p:spPr>
        <p:txBody>
          <a:bodyPr wrap="square" lIns="0" tIns="0" rIns="0" bIns="0" rtlCol="0" anchor="t">
            <a:spAutoFit/>
          </a:bodyPr>
          <a:lstStyle/>
          <a:p>
            <a:pPr algn="l">
              <a:lnSpc>
                <a:spcPts val="2660"/>
              </a:lnSpc>
            </a:pPr>
            <a:r>
              <a:rPr lang="en-US" sz="1900" b="1">
                <a:solidFill>
                  <a:srgbClr val="FFFFFF"/>
                </a:solidFill>
                <a:latin typeface="UD角ゴ_ラージ（N仕様） Medium"/>
                <a:ea typeface="UD角ゴ_ラージ（N仕様） Medium"/>
                <a:cs typeface="UD角ゴ_ラージ（N仕様） Medium"/>
                <a:sym typeface="UD角ゴ_ラージ（N仕様） Medium"/>
              </a:rPr>
              <a:t>【</a:t>
            </a:r>
            <a:r>
              <a:rPr lang="en-US" sz="1900" b="1" err="1">
                <a:solidFill>
                  <a:srgbClr val="FFFFFF"/>
                </a:solidFill>
                <a:latin typeface="UD角ゴ_ラージ（N仕様） Medium"/>
                <a:ea typeface="UD角ゴ_ラージ（N仕様） Medium"/>
                <a:cs typeface="UD角ゴ_ラージ（N仕様） Medium"/>
                <a:sym typeface="UD角ゴ_ラージ（N仕様） Medium"/>
              </a:rPr>
              <a:t>お申し込み・お問い合わせ</a:t>
            </a:r>
            <a:r>
              <a:rPr lang="en-US" sz="1900" b="1">
                <a:solidFill>
                  <a:srgbClr val="FFFFFF"/>
                </a:solidFill>
                <a:latin typeface="UD角ゴ_ラージ（N仕様） Medium"/>
                <a:ea typeface="UD角ゴ_ラージ（N仕様） Medium"/>
                <a:cs typeface="UD角ゴ_ラージ（N仕様） Medium"/>
                <a:sym typeface="UD角ゴ_ラージ（N仕様） Medium"/>
              </a:rPr>
              <a:t>】</a:t>
            </a:r>
          </a:p>
        </p:txBody>
      </p:sp>
      <p:sp>
        <p:nvSpPr>
          <p:cNvPr id="59" name="TextBox 59">
            <a:extLst>
              <a:ext uri="{FF2B5EF4-FFF2-40B4-BE49-F238E27FC236}">
                <a16:creationId xmlns:a16="http://schemas.microsoft.com/office/drawing/2014/main" id="{2CA8FA21-09FC-2D66-265C-E483B55FEB9A}"/>
              </a:ext>
            </a:extLst>
          </p:cNvPr>
          <p:cNvSpPr txBox="1"/>
          <p:nvPr/>
        </p:nvSpPr>
        <p:spPr>
          <a:xfrm>
            <a:off x="4328358" y="20552166"/>
            <a:ext cx="6648891" cy="705962"/>
          </a:xfrm>
          <a:prstGeom prst="rect">
            <a:avLst/>
          </a:prstGeom>
        </p:spPr>
        <p:txBody>
          <a:bodyPr wrap="square" lIns="0" tIns="0" rIns="0" bIns="0" rtlCol="0" anchor="t">
            <a:spAutoFit/>
          </a:bodyPr>
          <a:lstStyle/>
          <a:p>
            <a:pPr algn="l">
              <a:lnSpc>
                <a:spcPts val="5740"/>
              </a:lnSpc>
            </a:pPr>
            <a:r>
              <a:rPr lang="en-US" sz="4100" b="1" err="1">
                <a:solidFill>
                  <a:srgbClr val="FFFFFF"/>
                </a:solidFill>
                <a:latin typeface="UD角ゴ_ラージ（N仕様） Bold"/>
                <a:ea typeface="UD角ゴ_ラージ（N仕様） Bold"/>
                <a:cs typeface="UD角ゴ_ラージ（N仕様） Bold"/>
                <a:sym typeface="UD角ゴ_ラージ（N仕様） Bold"/>
              </a:rPr>
              <a:t>広島わかものハローワーク</a:t>
            </a:r>
            <a:endParaRPr lang="en-US" sz="4100" b="1">
              <a:solidFill>
                <a:srgbClr val="FFFFFF"/>
              </a:solidFill>
              <a:latin typeface="UD角ゴ_ラージ（N仕様） Bold"/>
              <a:ea typeface="UD角ゴ_ラージ（N仕様） Bold"/>
              <a:cs typeface="UD角ゴ_ラージ（N仕様） Bold"/>
              <a:sym typeface="UD角ゴ_ラージ（N仕様） Bold"/>
            </a:endParaRPr>
          </a:p>
        </p:txBody>
      </p:sp>
      <p:sp>
        <p:nvSpPr>
          <p:cNvPr id="60" name="TextBox 60">
            <a:extLst>
              <a:ext uri="{FF2B5EF4-FFF2-40B4-BE49-F238E27FC236}">
                <a16:creationId xmlns:a16="http://schemas.microsoft.com/office/drawing/2014/main" id="{FE05B8C5-9D5E-2A0C-0A91-FE51144EDF60}"/>
              </a:ext>
            </a:extLst>
          </p:cNvPr>
          <p:cNvSpPr txBox="1"/>
          <p:nvPr/>
        </p:nvSpPr>
        <p:spPr>
          <a:xfrm>
            <a:off x="11069231" y="21058505"/>
            <a:ext cx="2354669" cy="234551"/>
          </a:xfrm>
          <a:prstGeom prst="rect">
            <a:avLst/>
          </a:prstGeom>
        </p:spPr>
        <p:txBody>
          <a:bodyPr wrap="square" lIns="0" tIns="0" rIns="0" bIns="0" rtlCol="0" anchor="t">
            <a:spAutoFit/>
          </a:bodyPr>
          <a:lstStyle/>
          <a:p>
            <a:pPr algn="just">
              <a:lnSpc>
                <a:spcPts val="1819"/>
              </a:lnSpc>
            </a:pPr>
            <a:r>
              <a:rPr lang="en-US" sz="1600" b="1">
                <a:solidFill>
                  <a:srgbClr val="FFFFFF"/>
                </a:solidFill>
                <a:latin typeface="UD角ゴ_ラージ（N仕様） Light"/>
                <a:ea typeface="UD角ゴ_ラージ（N仕様） Light"/>
                <a:cs typeface="UD角ゴ_ラージ（N仕様） Light"/>
                <a:sym typeface="UD角ゴ_ラージ（N仕様） Light"/>
              </a:rPr>
              <a:t>TEL 082-236-8613 </a:t>
            </a:r>
          </a:p>
        </p:txBody>
      </p:sp>
      <p:sp>
        <p:nvSpPr>
          <p:cNvPr id="61" name="TextBox 61">
            <a:extLst>
              <a:ext uri="{FF2B5EF4-FFF2-40B4-BE49-F238E27FC236}">
                <a16:creationId xmlns:a16="http://schemas.microsoft.com/office/drawing/2014/main" id="{15275132-398C-D348-6993-02F9B4911058}"/>
              </a:ext>
            </a:extLst>
          </p:cNvPr>
          <p:cNvSpPr txBox="1"/>
          <p:nvPr/>
        </p:nvSpPr>
        <p:spPr>
          <a:xfrm>
            <a:off x="11087011" y="20516850"/>
            <a:ext cx="4453653" cy="465384"/>
          </a:xfrm>
          <a:prstGeom prst="rect">
            <a:avLst/>
          </a:prstGeom>
        </p:spPr>
        <p:txBody>
          <a:bodyPr wrap="square" lIns="0" tIns="0" rIns="0" bIns="0" rtlCol="0" anchor="t">
            <a:spAutoFit/>
          </a:bodyPr>
          <a:lstStyle/>
          <a:p>
            <a:pPr algn="just">
              <a:lnSpc>
                <a:spcPts val="1819"/>
              </a:lnSpc>
            </a:pPr>
            <a:r>
              <a:rPr lang="en-US" sz="1600" b="1">
                <a:solidFill>
                  <a:srgbClr val="FFFFFF"/>
                </a:solidFill>
                <a:latin typeface="UD角ゴ_ラージ（N仕様） Light"/>
                <a:ea typeface="UD角ゴ_ラージ（N仕様） Light"/>
                <a:cs typeface="UD角ゴ_ラージ（N仕様） Light"/>
                <a:sym typeface="UD角ゴ_ラージ（N仕様） Light"/>
              </a:rPr>
              <a:t>〒73</a:t>
            </a:r>
            <a:r>
              <a:rPr lang="en-US" altLang="ja-JP" sz="1600" b="1">
                <a:solidFill>
                  <a:srgbClr val="FFFFFF"/>
                </a:solidFill>
                <a:latin typeface="UD角ゴ_ラージ（N仕様） Light"/>
                <a:ea typeface="UD角ゴ_ラージ（N仕様） Light"/>
                <a:cs typeface="UD角ゴ_ラージ（N仕様） Light"/>
                <a:sym typeface="UD角ゴ_ラージ（N仕様） Light"/>
              </a:rPr>
              <a:t>0</a:t>
            </a:r>
            <a:r>
              <a:rPr lang="en-US" sz="1600" b="1">
                <a:solidFill>
                  <a:srgbClr val="FFFFFF"/>
                </a:solidFill>
                <a:latin typeface="UD角ゴ_ラージ（N仕様） Light"/>
                <a:ea typeface="UD角ゴ_ラージ（N仕様） Light"/>
                <a:cs typeface="UD角ゴ_ラージ（N仕様） Light"/>
                <a:sym typeface="UD角ゴ_ラージ（N仕様） Light"/>
              </a:rPr>
              <a:t>-0035　広島市中区本通6-11</a:t>
            </a:r>
          </a:p>
          <a:p>
            <a:pPr algn="just">
              <a:lnSpc>
                <a:spcPts val="1819"/>
              </a:lnSpc>
            </a:pPr>
            <a:r>
              <a:rPr lang="en-US" sz="1600" b="1">
                <a:solidFill>
                  <a:srgbClr val="FFFFFF"/>
                </a:solidFill>
                <a:latin typeface="UD角ゴ_ラージ（N仕様） Light"/>
                <a:ea typeface="UD角ゴ_ラージ（N仕様） Light"/>
                <a:cs typeface="UD角ゴ_ラージ（N仕様） Light"/>
                <a:sym typeface="UD角ゴ_ラージ（N仕様） Light"/>
              </a:rPr>
              <a:t>明治安田生命広島本通ビル８階</a:t>
            </a:r>
          </a:p>
        </p:txBody>
      </p:sp>
      <p:grpSp>
        <p:nvGrpSpPr>
          <p:cNvPr id="102" name="グループ化 101">
            <a:extLst>
              <a:ext uri="{FF2B5EF4-FFF2-40B4-BE49-F238E27FC236}">
                <a16:creationId xmlns:a16="http://schemas.microsoft.com/office/drawing/2014/main" id="{51B33AE1-35F6-85B3-41B7-14B602BF6E12}"/>
              </a:ext>
            </a:extLst>
          </p:cNvPr>
          <p:cNvGrpSpPr/>
          <p:nvPr/>
        </p:nvGrpSpPr>
        <p:grpSpPr>
          <a:xfrm>
            <a:off x="956660" y="5492628"/>
            <a:ext cx="14118150" cy="2324226"/>
            <a:chOff x="926369" y="5926704"/>
            <a:chExt cx="14118150" cy="2324226"/>
          </a:xfrm>
        </p:grpSpPr>
        <p:sp>
          <p:nvSpPr>
            <p:cNvPr id="51" name="TextBox 51">
              <a:extLst>
                <a:ext uri="{FF2B5EF4-FFF2-40B4-BE49-F238E27FC236}">
                  <a16:creationId xmlns:a16="http://schemas.microsoft.com/office/drawing/2014/main" id="{3E96008F-4FAB-5629-1DF5-8B6637202B76}"/>
                </a:ext>
              </a:extLst>
            </p:cNvPr>
            <p:cNvSpPr txBox="1"/>
            <p:nvPr/>
          </p:nvSpPr>
          <p:spPr>
            <a:xfrm>
              <a:off x="926369" y="6740385"/>
              <a:ext cx="2385178" cy="619400"/>
            </a:xfrm>
            <a:prstGeom prst="rect">
              <a:avLst/>
            </a:prstGeom>
          </p:spPr>
          <p:txBody>
            <a:bodyPr lIns="0" tIns="0" rIns="0" bIns="0" rtlCol="0" anchor="t">
              <a:spAutoFit/>
            </a:bodyPr>
            <a:lstStyle/>
            <a:p>
              <a:pPr algn="l">
                <a:lnSpc>
                  <a:spcPts val="5040"/>
                </a:lnSpc>
              </a:pPr>
              <a:r>
                <a:rPr lang="en-US" sz="3600" b="1">
                  <a:solidFill>
                    <a:srgbClr val="F28C28"/>
                  </a:solidFill>
                  <a:latin typeface="UD角ゴ_ラージ（N仕様） Heavy"/>
                  <a:ea typeface="UD角ゴ_ラージ（N仕様） Heavy"/>
                  <a:cs typeface="UD角ゴ_ラージ（N仕様） Heavy"/>
                  <a:sym typeface="UD角ゴ_ラージ（N仕様） Heavy"/>
                </a:rPr>
                <a:t>２０２</a:t>
              </a:r>
              <a:r>
                <a:rPr lang="ja-JP" altLang="en-US" sz="3600" b="1">
                  <a:solidFill>
                    <a:srgbClr val="F28C28"/>
                  </a:solidFill>
                  <a:latin typeface="UD角ゴ_ラージ（N仕様） Heavy"/>
                  <a:ea typeface="UD角ゴ_ラージ（N仕様） Heavy"/>
                  <a:cs typeface="UD角ゴ_ラージ（N仕様） Heavy"/>
                  <a:sym typeface="UD角ゴ_ラージ（N仕様） Heavy"/>
                </a:rPr>
                <a:t>○</a:t>
              </a:r>
              <a:r>
                <a:rPr lang="en-US" sz="3600" b="1">
                  <a:solidFill>
                    <a:srgbClr val="F28C28"/>
                  </a:solidFill>
                  <a:latin typeface="UD角ゴ_ラージ（N仕様） Heavy"/>
                  <a:ea typeface="UD角ゴ_ラージ（N仕様） Heavy"/>
                  <a:cs typeface="UD角ゴ_ラージ（N仕様） Heavy"/>
                  <a:sym typeface="UD角ゴ_ラージ（N仕様） Heavy"/>
                </a:rPr>
                <a:t>年</a:t>
              </a:r>
            </a:p>
          </p:txBody>
        </p:sp>
        <p:grpSp>
          <p:nvGrpSpPr>
            <p:cNvPr id="101" name="グループ化 100">
              <a:extLst>
                <a:ext uri="{FF2B5EF4-FFF2-40B4-BE49-F238E27FC236}">
                  <a16:creationId xmlns:a16="http://schemas.microsoft.com/office/drawing/2014/main" id="{5BD0EA41-FDFE-220F-85C3-DC3783BD4573}"/>
                </a:ext>
              </a:extLst>
            </p:cNvPr>
            <p:cNvGrpSpPr/>
            <p:nvPr/>
          </p:nvGrpSpPr>
          <p:grpSpPr>
            <a:xfrm>
              <a:off x="9848037" y="6256497"/>
              <a:ext cx="1756149" cy="991308"/>
              <a:chOff x="9848037" y="6256497"/>
              <a:chExt cx="1756149" cy="991308"/>
            </a:xfrm>
          </p:grpSpPr>
          <p:grpSp>
            <p:nvGrpSpPr>
              <p:cNvPr id="17" name="Group 17">
                <a:extLst>
                  <a:ext uri="{FF2B5EF4-FFF2-40B4-BE49-F238E27FC236}">
                    <a16:creationId xmlns:a16="http://schemas.microsoft.com/office/drawing/2014/main" id="{CDE8FB00-9EAE-7930-223F-FDBC8D672E40}"/>
                  </a:ext>
                </a:extLst>
              </p:cNvPr>
              <p:cNvGrpSpPr/>
              <p:nvPr/>
            </p:nvGrpSpPr>
            <p:grpSpPr>
              <a:xfrm>
                <a:off x="9848037" y="6256497"/>
                <a:ext cx="1756149" cy="696007"/>
                <a:chOff x="0" y="0"/>
                <a:chExt cx="284324" cy="112685"/>
              </a:xfrm>
            </p:grpSpPr>
            <p:sp>
              <p:nvSpPr>
                <p:cNvPr id="18" name="Freeform 18">
                  <a:extLst>
                    <a:ext uri="{FF2B5EF4-FFF2-40B4-BE49-F238E27FC236}">
                      <a16:creationId xmlns:a16="http://schemas.microsoft.com/office/drawing/2014/main" id="{B708BE6C-6CD6-D93E-F20C-054234596517}"/>
                    </a:ext>
                  </a:extLst>
                </p:cNvPr>
                <p:cNvSpPr/>
                <p:nvPr/>
              </p:nvSpPr>
              <p:spPr>
                <a:xfrm>
                  <a:off x="0" y="0"/>
                  <a:ext cx="284324" cy="112685"/>
                </a:xfrm>
                <a:custGeom>
                  <a:avLst/>
                  <a:gdLst/>
                  <a:ahLst/>
                  <a:cxnLst/>
                  <a:rect l="l" t="t" r="r" b="b"/>
                  <a:pathLst>
                    <a:path w="284324" h="112685">
                      <a:moveTo>
                        <a:pt x="56343" y="0"/>
                      </a:moveTo>
                      <a:lnTo>
                        <a:pt x="227982" y="0"/>
                      </a:lnTo>
                      <a:cubicBezTo>
                        <a:pt x="259099" y="0"/>
                        <a:pt x="284324" y="25225"/>
                        <a:pt x="284324" y="56343"/>
                      </a:cubicBezTo>
                      <a:lnTo>
                        <a:pt x="284324" y="56343"/>
                      </a:lnTo>
                      <a:cubicBezTo>
                        <a:pt x="284324" y="71286"/>
                        <a:pt x="278388" y="85616"/>
                        <a:pt x="267822" y="96183"/>
                      </a:cubicBezTo>
                      <a:cubicBezTo>
                        <a:pt x="257256" y="106749"/>
                        <a:pt x="242925" y="112685"/>
                        <a:pt x="227982" y="112685"/>
                      </a:cubicBezTo>
                      <a:lnTo>
                        <a:pt x="56343" y="112685"/>
                      </a:lnTo>
                      <a:cubicBezTo>
                        <a:pt x="25225" y="112685"/>
                        <a:pt x="0" y="87460"/>
                        <a:pt x="0" y="56343"/>
                      </a:cubicBezTo>
                      <a:lnTo>
                        <a:pt x="0" y="56343"/>
                      </a:lnTo>
                      <a:cubicBezTo>
                        <a:pt x="0" y="25225"/>
                        <a:pt x="25225" y="0"/>
                        <a:pt x="56343" y="0"/>
                      </a:cubicBezTo>
                      <a:close/>
                    </a:path>
                  </a:pathLst>
                </a:custGeom>
                <a:solidFill>
                  <a:srgbClr val="F28C28"/>
                </a:solidFill>
              </p:spPr>
              <p:txBody>
                <a:bodyPr/>
                <a:lstStyle/>
                <a:p>
                  <a:endParaRPr lang="ja-JP" altLang="en-US"/>
                </a:p>
              </p:txBody>
            </p:sp>
            <p:sp>
              <p:nvSpPr>
                <p:cNvPr id="19" name="TextBox 19">
                  <a:extLst>
                    <a:ext uri="{FF2B5EF4-FFF2-40B4-BE49-F238E27FC236}">
                      <a16:creationId xmlns:a16="http://schemas.microsoft.com/office/drawing/2014/main" id="{0F3011CF-932A-0FC5-E767-0C6F13AF7A44}"/>
                    </a:ext>
                  </a:extLst>
                </p:cNvPr>
                <p:cNvSpPr txBox="1"/>
                <p:nvPr/>
              </p:nvSpPr>
              <p:spPr>
                <a:xfrm>
                  <a:off x="0" y="-419100"/>
                  <a:ext cx="284324" cy="531785"/>
                </a:xfrm>
                <a:prstGeom prst="rect">
                  <a:avLst/>
                </a:prstGeom>
              </p:spPr>
              <p:txBody>
                <a:bodyPr lIns="50800" tIns="50800" rIns="50800" bIns="50800" rtlCol="0" anchor="ctr"/>
                <a:lstStyle/>
                <a:p>
                  <a:pPr algn="ctr">
                    <a:lnSpc>
                      <a:spcPts val="5180"/>
                    </a:lnSpc>
                  </a:pPr>
                  <a:endParaRPr/>
                </a:p>
              </p:txBody>
            </p:sp>
          </p:grpSp>
          <p:sp>
            <p:nvSpPr>
              <p:cNvPr id="53" name="TextBox 53">
                <a:extLst>
                  <a:ext uri="{FF2B5EF4-FFF2-40B4-BE49-F238E27FC236}">
                    <a16:creationId xmlns:a16="http://schemas.microsoft.com/office/drawing/2014/main" id="{4DFF8686-96C6-E312-8E69-D453D5DA0421}"/>
                  </a:ext>
                </a:extLst>
              </p:cNvPr>
              <p:cNvSpPr txBox="1"/>
              <p:nvPr/>
            </p:nvSpPr>
            <p:spPr>
              <a:xfrm>
                <a:off x="9937515" y="6332709"/>
                <a:ext cx="1609894" cy="915096"/>
              </a:xfrm>
              <a:prstGeom prst="rect">
                <a:avLst/>
              </a:prstGeom>
            </p:spPr>
            <p:txBody>
              <a:bodyPr lIns="0" tIns="0" rIns="0" bIns="0" rtlCol="0" anchor="t">
                <a:spAutoFit/>
              </a:bodyPr>
              <a:lstStyle/>
              <a:p>
                <a:pPr algn="ctr">
                  <a:lnSpc>
                    <a:spcPts val="4812"/>
                  </a:lnSpc>
                </a:pPr>
                <a:r>
                  <a:rPr lang="en-US" sz="3437" b="1" err="1">
                    <a:solidFill>
                      <a:srgbClr val="FFFFFF"/>
                    </a:solidFill>
                    <a:latin typeface="UD角ゴ_ラージ（N仕様） Heavy"/>
                    <a:ea typeface="UD角ゴ_ラージ（N仕様） Heavy"/>
                    <a:cs typeface="UD角ゴ_ラージ（N仕様） Heavy"/>
                    <a:sym typeface="UD角ゴ_ラージ（N仕様） Heavy"/>
                  </a:rPr>
                  <a:t>木曜日</a:t>
                </a:r>
                <a:endParaRPr lang="en-US" sz="3437" b="1">
                  <a:solidFill>
                    <a:srgbClr val="FFFFFF"/>
                  </a:solidFill>
                  <a:latin typeface="UD角ゴ_ラージ（N仕様） Heavy"/>
                  <a:ea typeface="UD角ゴ_ラージ（N仕様） Heavy"/>
                  <a:cs typeface="UD角ゴ_ラージ（N仕様） Heavy"/>
                  <a:sym typeface="UD角ゴ_ラージ（N仕様） Heavy"/>
                </a:endParaRPr>
              </a:p>
            </p:txBody>
          </p:sp>
        </p:grpSp>
        <p:sp>
          <p:nvSpPr>
            <p:cNvPr id="55" name="TextBox 55">
              <a:extLst>
                <a:ext uri="{FF2B5EF4-FFF2-40B4-BE49-F238E27FC236}">
                  <a16:creationId xmlns:a16="http://schemas.microsoft.com/office/drawing/2014/main" id="{C010D1D0-9401-E7E8-03B4-F1998D074BE1}"/>
                </a:ext>
              </a:extLst>
            </p:cNvPr>
            <p:cNvSpPr txBox="1"/>
            <p:nvPr/>
          </p:nvSpPr>
          <p:spPr>
            <a:xfrm>
              <a:off x="2486002" y="5926704"/>
              <a:ext cx="7043227" cy="2324226"/>
            </a:xfrm>
            <a:prstGeom prst="rect">
              <a:avLst/>
            </a:prstGeom>
          </p:spPr>
          <p:txBody>
            <a:bodyPr wrap="square" lIns="0" tIns="0" rIns="0" bIns="0" rtlCol="0" anchor="t">
              <a:spAutoFit/>
            </a:bodyPr>
            <a:lstStyle/>
            <a:p>
              <a:pPr algn="r">
                <a:lnSpc>
                  <a:spcPts val="18777"/>
                </a:lnSpc>
              </a:pPr>
              <a:r>
                <a:rPr lang="ja-JP" altLang="en-US" sz="13412" b="1" spc="-1207">
                  <a:solidFill>
                    <a:srgbClr val="F28C28"/>
                  </a:solidFill>
                  <a:latin typeface="UD角ゴ_ラージ（N仕様） Heavy"/>
                  <a:ea typeface="UD角ゴ_ラージ（N仕様） Heavy"/>
                  <a:cs typeface="UD角ゴ_ラージ（N仕様） Heavy"/>
                  <a:sym typeface="UD角ゴ_ラージ（N仕様） Heavy"/>
                </a:rPr>
                <a:t>○</a:t>
              </a:r>
              <a:r>
                <a:rPr lang="en-US" sz="13412" b="1" spc="-1207">
                  <a:solidFill>
                    <a:srgbClr val="F28C28"/>
                  </a:solidFill>
                  <a:latin typeface="UD角ゴ_ラージ（N仕様） Heavy"/>
                  <a:ea typeface="UD角ゴ_ラージ（N仕様） Heavy"/>
                  <a:cs typeface="UD角ゴ_ラージ（N仕様） Heavy"/>
                  <a:sym typeface="UD角ゴ_ラージ（N仕様） Heavy"/>
                </a:rPr>
                <a:t>月</a:t>
              </a:r>
              <a:r>
                <a:rPr lang="ja-JP" altLang="en-US" sz="13412" b="1" spc="-1207">
                  <a:solidFill>
                    <a:srgbClr val="F28C28"/>
                  </a:solidFill>
                  <a:latin typeface="UD角ゴ_ラージ（N仕様） Heavy"/>
                  <a:ea typeface="UD角ゴ_ラージ（N仕様） Heavy"/>
                  <a:cs typeface="UD角ゴ_ラージ（N仕様） Heavy"/>
                  <a:sym typeface="UD角ゴ_ラージ（N仕様） Heavy"/>
                </a:rPr>
                <a:t>○</a:t>
              </a:r>
              <a:r>
                <a:rPr lang="en-US" sz="13412" b="1" spc="-1207">
                  <a:solidFill>
                    <a:srgbClr val="F28C28"/>
                  </a:solidFill>
                  <a:latin typeface="UD角ゴ_ラージ（N仕様） Heavy"/>
                  <a:ea typeface="UD角ゴ_ラージ（N仕様） Heavy"/>
                  <a:cs typeface="UD角ゴ_ラージ（N仕様） Heavy"/>
                  <a:sym typeface="UD角ゴ_ラージ（N仕様） Heavy"/>
                </a:rPr>
                <a:t>日</a:t>
              </a:r>
            </a:p>
          </p:txBody>
        </p:sp>
        <p:sp>
          <p:nvSpPr>
            <p:cNvPr id="63" name="TextBox 63">
              <a:extLst>
                <a:ext uri="{FF2B5EF4-FFF2-40B4-BE49-F238E27FC236}">
                  <a16:creationId xmlns:a16="http://schemas.microsoft.com/office/drawing/2014/main" id="{277AC1B1-B2ED-12B8-FD54-11105392D72A}"/>
                </a:ext>
              </a:extLst>
            </p:cNvPr>
            <p:cNvSpPr txBox="1"/>
            <p:nvPr/>
          </p:nvSpPr>
          <p:spPr>
            <a:xfrm>
              <a:off x="9129674" y="7013118"/>
              <a:ext cx="5914845" cy="952184"/>
            </a:xfrm>
            <a:prstGeom prst="rect">
              <a:avLst/>
            </a:prstGeom>
          </p:spPr>
          <p:txBody>
            <a:bodyPr wrap="square" lIns="0" tIns="0" rIns="0" bIns="0" rtlCol="0" anchor="t">
              <a:spAutoFit/>
            </a:bodyPr>
            <a:lstStyle/>
            <a:p>
              <a:pPr algn="ctr">
                <a:lnSpc>
                  <a:spcPts val="7700"/>
                </a:lnSpc>
              </a:pPr>
              <a:r>
                <a:rPr lang="ja-JP" altLang="en-US" sz="4800" spc="-495">
                  <a:solidFill>
                    <a:srgbClr val="F28C28"/>
                  </a:solidFill>
                  <a:latin typeface="UD角ゴ_ラージ（N仕様） Heavy"/>
                  <a:ea typeface="UD角ゴ_ラージ（N仕様） Heavy"/>
                  <a:cs typeface="UD角ゴ_ラージ（N仕様） Heavy"/>
                  <a:sym typeface="UD角ゴ_ラージ（N仕様） Heavy"/>
                </a:rPr>
                <a:t>〇〇</a:t>
              </a:r>
              <a:r>
                <a:rPr lang="en-US" sz="4800" spc="-495">
                  <a:solidFill>
                    <a:srgbClr val="F28C28"/>
                  </a:solidFill>
                  <a:latin typeface="UD角ゴ_ラージ（N仕様） Heavy"/>
                  <a:ea typeface="UD角ゴ_ラージ（N仕様） Heavy"/>
                  <a:cs typeface="UD角ゴ_ラージ（N仕様） Heavy"/>
                  <a:sym typeface="UD角ゴ_ラージ（N仕様） Heavy"/>
                </a:rPr>
                <a:t>:00~</a:t>
              </a:r>
              <a:r>
                <a:rPr lang="ja-JP" altLang="en-US" sz="4800" spc="-495">
                  <a:solidFill>
                    <a:srgbClr val="F28C28"/>
                  </a:solidFill>
                  <a:latin typeface="UD角ゴ_ラージ（N仕様） Heavy"/>
                  <a:ea typeface="UD角ゴ_ラージ（N仕様） Heavy"/>
                  <a:cs typeface="UD角ゴ_ラージ（N仕様） Heavy"/>
                  <a:sym typeface="UD角ゴ_ラージ（N仕様） Heavy"/>
                </a:rPr>
                <a:t>〇〇</a:t>
              </a:r>
              <a:r>
                <a:rPr lang="en-US" sz="4800" spc="-495">
                  <a:solidFill>
                    <a:srgbClr val="F28C28"/>
                  </a:solidFill>
                  <a:latin typeface="UD角ゴ_ラージ（N仕様） Heavy"/>
                  <a:ea typeface="UD角ゴ_ラージ（N仕様） Heavy"/>
                  <a:cs typeface="UD角ゴ_ラージ（N仕様） Heavy"/>
                  <a:sym typeface="UD角ゴ_ラージ（N仕様） Heavy"/>
                </a:rPr>
                <a:t>:00</a:t>
              </a:r>
            </a:p>
          </p:txBody>
        </p:sp>
      </p:grpSp>
      <p:sp>
        <p:nvSpPr>
          <p:cNvPr id="64" name="TextBox 64">
            <a:extLst>
              <a:ext uri="{FF2B5EF4-FFF2-40B4-BE49-F238E27FC236}">
                <a16:creationId xmlns:a16="http://schemas.microsoft.com/office/drawing/2014/main" id="{0F3CF473-0A58-EE98-DA4F-80BB85928F71}"/>
              </a:ext>
            </a:extLst>
          </p:cNvPr>
          <p:cNvSpPr txBox="1"/>
          <p:nvPr/>
        </p:nvSpPr>
        <p:spPr>
          <a:xfrm>
            <a:off x="4556906" y="10499089"/>
            <a:ext cx="5342789" cy="570092"/>
          </a:xfrm>
          <a:prstGeom prst="rect">
            <a:avLst/>
          </a:prstGeom>
        </p:spPr>
        <p:txBody>
          <a:bodyPr wrap="square" lIns="0" tIns="0" rIns="0" bIns="0" rtlCol="0" anchor="t">
            <a:spAutoFit/>
          </a:bodyPr>
          <a:lstStyle/>
          <a:p>
            <a:pPr algn="l">
              <a:lnSpc>
                <a:spcPts val="4440"/>
              </a:lnSpc>
            </a:pPr>
            <a:r>
              <a:rPr lang="en-US" sz="4800">
                <a:solidFill>
                  <a:srgbClr val="323234"/>
                </a:solidFill>
                <a:latin typeface="つなぎゴシック"/>
                <a:ea typeface="つなぎゴシック"/>
                <a:cs typeface="つなぎゴシック"/>
                <a:sym typeface="つなぎゴシック"/>
              </a:rPr>
              <a:t>・</a:t>
            </a:r>
            <a:r>
              <a:rPr lang="ja-JP" altLang="en-US" sz="4800">
                <a:solidFill>
                  <a:srgbClr val="323234"/>
                </a:solidFill>
                <a:latin typeface="つなぎゴシック"/>
                <a:ea typeface="つなぎゴシック"/>
                <a:cs typeface="つなぎゴシック"/>
                <a:sym typeface="つなぎゴシック"/>
              </a:rPr>
              <a:t>〇〇〇</a:t>
            </a:r>
            <a:endParaRPr lang="en-US" altLang="ja-JP" sz="4800">
              <a:solidFill>
                <a:srgbClr val="323234"/>
              </a:solidFill>
              <a:latin typeface="つなぎゴシック"/>
              <a:ea typeface="つなぎゴシック"/>
              <a:cs typeface="つなぎゴシック"/>
              <a:sym typeface="つなぎゴシック"/>
            </a:endParaRPr>
          </a:p>
        </p:txBody>
      </p:sp>
      <p:sp>
        <p:nvSpPr>
          <p:cNvPr id="65" name="TextBox 65">
            <a:extLst>
              <a:ext uri="{FF2B5EF4-FFF2-40B4-BE49-F238E27FC236}">
                <a16:creationId xmlns:a16="http://schemas.microsoft.com/office/drawing/2014/main" id="{A7E8F766-9742-0EBE-DAD6-86E39EC44C6B}"/>
              </a:ext>
            </a:extLst>
          </p:cNvPr>
          <p:cNvSpPr txBox="1"/>
          <p:nvPr/>
        </p:nvSpPr>
        <p:spPr>
          <a:xfrm>
            <a:off x="7425766" y="10573121"/>
            <a:ext cx="7180158" cy="319318"/>
          </a:xfrm>
          <a:prstGeom prst="rect">
            <a:avLst/>
          </a:prstGeom>
        </p:spPr>
        <p:txBody>
          <a:bodyPr wrap="square" lIns="0" tIns="0" rIns="0" bIns="0" rtlCol="0" anchor="t">
            <a:spAutoFit/>
          </a:bodyPr>
          <a:lstStyle/>
          <a:p>
            <a:pPr algn="just">
              <a:lnSpc>
                <a:spcPts val="2239"/>
              </a:lnSpc>
            </a:pPr>
            <a:r>
              <a:rPr lang="en-US" sz="2800" b="1">
                <a:solidFill>
                  <a:srgbClr val="323234"/>
                </a:solidFill>
                <a:latin typeface="UD角ゴ_ラージ（N仕様） Medium"/>
                <a:ea typeface="UD角ゴ_ラージ（N仕様） Medium"/>
                <a:cs typeface="UD角ゴ_ラージ（N仕様） Medium"/>
                <a:sym typeface="UD角ゴ_ラージ（N仕様） Medium"/>
              </a:rPr>
              <a:t>(</a:t>
            </a:r>
            <a:r>
              <a:rPr lang="en-US" sz="2800" b="1" err="1">
                <a:solidFill>
                  <a:srgbClr val="323234"/>
                </a:solidFill>
                <a:latin typeface="UD角ゴ_ラージ（N仕様） Medium"/>
                <a:ea typeface="UD角ゴ_ラージ（N仕様） Medium"/>
                <a:cs typeface="UD角ゴ_ラージ（N仕様） Medium"/>
                <a:sym typeface="UD角ゴ_ラージ（N仕様） Medium"/>
              </a:rPr>
              <a:t>求人番号</a:t>
            </a:r>
            <a:r>
              <a:rPr lang="en-US" sz="2800" b="1">
                <a:solidFill>
                  <a:srgbClr val="323234"/>
                </a:solidFill>
                <a:latin typeface="UD角ゴ_ラージ（N仕様） Medium"/>
                <a:ea typeface="UD角ゴ_ラージ（N仕様） Medium"/>
                <a:cs typeface="UD角ゴ_ラージ（N仕様） Medium"/>
                <a:sym typeface="UD角ゴ_ラージ（N仕様） Medium"/>
              </a:rPr>
              <a:t>：</a:t>
            </a:r>
            <a:r>
              <a:rPr lang="ja-JP" altLang="en-US" sz="2800" b="1">
                <a:solidFill>
                  <a:srgbClr val="323234"/>
                </a:solidFill>
                <a:latin typeface="UD角ゴ_ラージ（N仕様） Medium"/>
                <a:ea typeface="UD角ゴ_ラージ（N仕様） Medium"/>
                <a:cs typeface="UD角ゴ_ラージ（N仕様） Medium"/>
                <a:sym typeface="UD角ゴ_ラージ（N仕様） Medium"/>
              </a:rPr>
              <a:t>〇〇〇〇〇－〇〇〇〇〇〇</a:t>
            </a:r>
            <a:r>
              <a:rPr lang="en-US" sz="2800" b="1">
                <a:solidFill>
                  <a:srgbClr val="323234"/>
                </a:solidFill>
                <a:latin typeface="UD角ゴ_ラージ（N仕様） Medium"/>
                <a:ea typeface="UD角ゴ_ラージ（N仕様） Medium"/>
                <a:cs typeface="UD角ゴ_ラージ（N仕様） Medium"/>
                <a:sym typeface="UD角ゴ_ラージ（N仕様） Medium"/>
              </a:rPr>
              <a:t>)</a:t>
            </a:r>
          </a:p>
        </p:txBody>
      </p:sp>
      <p:sp>
        <p:nvSpPr>
          <p:cNvPr id="68" name="TextBox 68">
            <a:extLst>
              <a:ext uri="{FF2B5EF4-FFF2-40B4-BE49-F238E27FC236}">
                <a16:creationId xmlns:a16="http://schemas.microsoft.com/office/drawing/2014/main" id="{52ED0B8C-9233-A23F-B34F-164261856ADD}"/>
              </a:ext>
            </a:extLst>
          </p:cNvPr>
          <p:cNvSpPr txBox="1"/>
          <p:nvPr/>
        </p:nvSpPr>
        <p:spPr>
          <a:xfrm>
            <a:off x="549225" y="19460719"/>
            <a:ext cx="8477258" cy="688650"/>
          </a:xfrm>
          <a:prstGeom prst="rect">
            <a:avLst/>
          </a:prstGeom>
        </p:spPr>
        <p:txBody>
          <a:bodyPr wrap="square" lIns="0" tIns="0" rIns="0" bIns="0" rtlCol="0" anchor="t">
            <a:spAutoFit/>
          </a:bodyPr>
          <a:lstStyle/>
          <a:p>
            <a:pPr algn="just">
              <a:lnSpc>
                <a:spcPts val="1819"/>
              </a:lnSpc>
            </a:pPr>
            <a:r>
              <a:rPr lang="en-US" sz="1400" b="1">
                <a:solidFill>
                  <a:srgbClr val="000000"/>
                </a:solidFill>
                <a:latin typeface="UD角ゴ_ラージ（N仕様） Bold"/>
                <a:ea typeface="UD角ゴ_ラージ（N仕様） Bold"/>
                <a:cs typeface="UD角ゴ_ラージ（N仕様） Bold"/>
                <a:sym typeface="UD角ゴ_ラージ（N仕様） Bold"/>
              </a:rPr>
              <a:t>□</a:t>
            </a:r>
            <a:r>
              <a:rPr lang="en-US" sz="1400" b="1" err="1">
                <a:solidFill>
                  <a:srgbClr val="000000"/>
                </a:solidFill>
                <a:latin typeface="UD角ゴ_ラージ（N仕様） Bold"/>
                <a:ea typeface="UD角ゴ_ラージ（N仕様） Bold"/>
                <a:cs typeface="UD角ゴ_ラージ（N仕様） Bold"/>
                <a:sym typeface="UD角ゴ_ラージ（N仕様） Bold"/>
              </a:rPr>
              <a:t>初めに事業所からの会社説明があります。その後、希望される方は個別相談・面接を行います</a:t>
            </a:r>
            <a:r>
              <a:rPr lang="en-US" sz="1400" b="1">
                <a:solidFill>
                  <a:srgbClr val="000000"/>
                </a:solidFill>
                <a:latin typeface="UD角ゴ_ラージ（N仕様） Bold"/>
                <a:ea typeface="UD角ゴ_ラージ（N仕様） Bold"/>
                <a:cs typeface="UD角ゴ_ラージ（N仕様） Bold"/>
                <a:sym typeface="UD角ゴ_ラージ（N仕様） Bold"/>
              </a:rPr>
              <a:t>。</a:t>
            </a:r>
          </a:p>
          <a:p>
            <a:pPr algn="just">
              <a:lnSpc>
                <a:spcPts val="1819"/>
              </a:lnSpc>
            </a:pPr>
            <a:r>
              <a:rPr lang="en-US" sz="1400" b="1">
                <a:solidFill>
                  <a:srgbClr val="000000"/>
                </a:solidFill>
                <a:latin typeface="UD角ゴ_ラージ（N仕様） Bold"/>
                <a:ea typeface="UD角ゴ_ラージ（N仕様） Bold"/>
                <a:cs typeface="UD角ゴ_ラージ（N仕様） Bold"/>
                <a:sym typeface="UD角ゴ_ラージ（N仕様） Bold"/>
              </a:rPr>
              <a:t>□</a:t>
            </a:r>
            <a:r>
              <a:rPr lang="en-US" sz="1400" b="1" err="1">
                <a:solidFill>
                  <a:srgbClr val="000000"/>
                </a:solidFill>
                <a:latin typeface="UD角ゴ_ラージ（N仕様） Bold"/>
                <a:ea typeface="UD角ゴ_ラージ（N仕様） Bold"/>
                <a:cs typeface="UD角ゴ_ラージ（N仕様） Bold"/>
                <a:sym typeface="UD角ゴ_ラージ（N仕様） Bold"/>
              </a:rPr>
              <a:t>面接を希望される方は「紹介状（当日発行も可能です</a:t>
            </a:r>
            <a:r>
              <a:rPr lang="en-US" sz="1400" b="1">
                <a:solidFill>
                  <a:srgbClr val="000000"/>
                </a:solidFill>
                <a:latin typeface="UD角ゴ_ラージ（N仕様） Bold"/>
                <a:ea typeface="UD角ゴ_ラージ（N仕様） Bold"/>
                <a:cs typeface="UD角ゴ_ラージ（N仕様） Bold"/>
                <a:sym typeface="UD角ゴ_ラージ（N仕様） Bold"/>
              </a:rPr>
              <a:t>）・</a:t>
            </a:r>
            <a:r>
              <a:rPr lang="en-US" sz="1400" b="1" err="1">
                <a:solidFill>
                  <a:srgbClr val="000000"/>
                </a:solidFill>
                <a:latin typeface="UD角ゴ_ラージ（N仕様） Bold"/>
                <a:ea typeface="UD角ゴ_ラージ（N仕様） Bold"/>
                <a:cs typeface="UD角ゴ_ラージ（N仕様） Bold"/>
                <a:sym typeface="UD角ゴ_ラージ（N仕様） Bold"/>
              </a:rPr>
              <a:t>応募書類」を持参してください</a:t>
            </a:r>
            <a:r>
              <a:rPr lang="en-US" sz="1400" b="1">
                <a:solidFill>
                  <a:srgbClr val="000000"/>
                </a:solidFill>
                <a:latin typeface="UD角ゴ_ラージ（N仕様） Bold"/>
                <a:ea typeface="UD角ゴ_ラージ（N仕様） Bold"/>
                <a:cs typeface="UD角ゴ_ラージ（N仕様） Bold"/>
                <a:sym typeface="UD角ゴ_ラージ（N仕様） Bold"/>
              </a:rPr>
              <a:t>。</a:t>
            </a:r>
          </a:p>
          <a:p>
            <a:pPr algn="just">
              <a:lnSpc>
                <a:spcPts val="1819"/>
              </a:lnSpc>
              <a:spcBef>
                <a:spcPct val="0"/>
              </a:spcBef>
            </a:pPr>
            <a:r>
              <a:rPr lang="en-US" sz="1400" b="1">
                <a:solidFill>
                  <a:srgbClr val="000000"/>
                </a:solidFill>
                <a:latin typeface="UD角ゴ_ラージ（N仕様） Bold"/>
                <a:ea typeface="UD角ゴ_ラージ（N仕様） Bold"/>
                <a:cs typeface="UD角ゴ_ラージ（N仕様） Bold"/>
                <a:sym typeface="UD角ゴ_ラージ（N仕様） Bold"/>
              </a:rPr>
              <a:t>□</a:t>
            </a:r>
            <a:r>
              <a:rPr lang="en-US" sz="1400" b="1" err="1">
                <a:solidFill>
                  <a:srgbClr val="000000"/>
                </a:solidFill>
                <a:latin typeface="UD角ゴ_ラージ（N仕様） Bold"/>
                <a:ea typeface="UD角ゴ_ラージ（N仕様） Bold"/>
                <a:cs typeface="UD角ゴ_ラージ（N仕様） Bold"/>
                <a:sym typeface="UD角ゴ_ラージ（N仕様） Bold"/>
              </a:rPr>
              <a:t>求職登録をされていない方は、事前の求職登録が必要となります</a:t>
            </a:r>
            <a:r>
              <a:rPr lang="en-US" sz="1400" b="1">
                <a:solidFill>
                  <a:srgbClr val="000000"/>
                </a:solidFill>
                <a:latin typeface="UD角ゴ_ラージ（N仕様） Bold"/>
                <a:ea typeface="UD角ゴ_ラージ（N仕様） Bold"/>
                <a:cs typeface="UD角ゴ_ラージ（N仕様） Bold"/>
                <a:sym typeface="UD角ゴ_ラージ（N仕様） Bold"/>
              </a:rPr>
              <a:t>。</a:t>
            </a:r>
          </a:p>
        </p:txBody>
      </p:sp>
      <p:sp>
        <p:nvSpPr>
          <p:cNvPr id="70" name="TextBox 70">
            <a:extLst>
              <a:ext uri="{FF2B5EF4-FFF2-40B4-BE49-F238E27FC236}">
                <a16:creationId xmlns:a16="http://schemas.microsoft.com/office/drawing/2014/main" id="{A483A8BC-2281-9169-7A83-090964833652}"/>
              </a:ext>
            </a:extLst>
          </p:cNvPr>
          <p:cNvSpPr txBox="1"/>
          <p:nvPr/>
        </p:nvSpPr>
        <p:spPr>
          <a:xfrm>
            <a:off x="6651715" y="15100379"/>
            <a:ext cx="6571600" cy="884858"/>
          </a:xfrm>
          <a:prstGeom prst="rect">
            <a:avLst/>
          </a:prstGeom>
        </p:spPr>
        <p:txBody>
          <a:bodyPr wrap="square" lIns="0" tIns="0" rIns="0" bIns="0" rtlCol="0" anchor="t">
            <a:spAutoFit/>
          </a:bodyPr>
          <a:lstStyle/>
          <a:p>
            <a:pPr>
              <a:lnSpc>
                <a:spcPts val="2519"/>
              </a:lnSpc>
            </a:pPr>
            <a:r>
              <a:rPr lang="en-US" sz="2000" b="1" u="sng">
                <a:solidFill>
                  <a:srgbClr val="000000"/>
                </a:solidFill>
                <a:latin typeface="UD角ゴ_ラージ（N仕様） Medium" panose="020B0600070205080204" charset="-128"/>
                <a:ea typeface="UD角ゴ_ラージ（N仕様） Medium" panose="020B0600070205080204" charset="-128"/>
                <a:cs typeface="Rounded M+ Bold"/>
                <a:sym typeface="Rounded M+ Bold"/>
              </a:rPr>
              <a:t> １</a:t>
            </a:r>
            <a:r>
              <a:rPr lang="ja-JP" altLang="en-US" sz="2000" b="1" u="sng">
                <a:solidFill>
                  <a:srgbClr val="000000"/>
                </a:solidFill>
                <a:latin typeface="UD角ゴ_ラージ（N仕様） Medium" panose="020B0600070205080204" charset="-128"/>
                <a:ea typeface="UD角ゴ_ラージ（N仕様） Medium" panose="020B0600070205080204" charset="-128"/>
                <a:cs typeface="Rounded M+ Bold"/>
                <a:sym typeface="Rounded M+ Bold"/>
              </a:rPr>
              <a:t>〇〇〇〇〇〇〇〇〇</a:t>
            </a:r>
            <a:endParaRPr lang="en-US" sz="2000" b="1" u="sng">
              <a:solidFill>
                <a:srgbClr val="000000"/>
              </a:solidFill>
              <a:latin typeface="UD角ゴ_ラージ（N仕様） Medium" panose="020B0600070205080204" charset="-128"/>
              <a:ea typeface="UD角ゴ_ラージ（N仕様） Medium" panose="020B0600070205080204" charset="-128"/>
              <a:cs typeface="Rounded M+ Bold"/>
              <a:sym typeface="Rounded M+ Bold"/>
            </a:endParaRPr>
          </a:p>
          <a:p>
            <a:pPr marL="345436" lvl="1" indent="-172718">
              <a:lnSpc>
                <a:spcPts val="2239"/>
              </a:lnSpc>
              <a:buFont typeface="Arial"/>
              <a:buChar char="•"/>
            </a:pPr>
            <a:r>
              <a:rPr lang="ja-JP" altLang="en-US">
                <a:solidFill>
                  <a:srgbClr val="000000"/>
                </a:solidFill>
                <a:latin typeface="UD角ゴ_ラージ（N仕様） Medium" panose="020B0600070205080204" charset="-128"/>
                <a:ea typeface="UD角ゴ_ラージ（N仕様） Medium" panose="020B0600070205080204" charset="-128"/>
                <a:cs typeface="Rounded M+"/>
                <a:sym typeface="Rounded M+"/>
              </a:rPr>
              <a:t>〇〇〇〇〇〇〇〇〇〇〇〇〇〇〇〇〇〇</a:t>
            </a:r>
            <a:r>
              <a:rPr lang="en-US">
                <a:solidFill>
                  <a:srgbClr val="000000"/>
                </a:solidFill>
                <a:latin typeface="UD角ゴ_ラージ（N仕様） Medium" panose="020B0600070205080204" charset="-128"/>
                <a:ea typeface="UD角ゴ_ラージ（N仕様） Medium" panose="020B0600070205080204" charset="-128"/>
                <a:cs typeface="Rounded M+"/>
                <a:sym typeface="Rounded M+"/>
              </a:rPr>
              <a:t>。</a:t>
            </a:r>
          </a:p>
          <a:p>
            <a:pPr marL="345436" lvl="1" indent="-172718">
              <a:lnSpc>
                <a:spcPts val="2239"/>
              </a:lnSpc>
              <a:buFont typeface="Arial"/>
              <a:buChar char="•"/>
            </a:pPr>
            <a:r>
              <a:rPr lang="ja-JP" altLang="en-US">
                <a:solidFill>
                  <a:srgbClr val="000000"/>
                </a:solidFill>
                <a:latin typeface="UD角ゴ_ラージ（N仕様） Medium" panose="020B0600070205080204" charset="-128"/>
                <a:ea typeface="UD角ゴ_ラージ（N仕様） Medium" panose="020B0600070205080204" charset="-128"/>
                <a:cs typeface="Rounded M+"/>
                <a:sym typeface="Rounded M+"/>
              </a:rPr>
              <a:t>〇〇〇〇〇〇〇〇〇〇〇〇〇〇〇〇〇〇</a:t>
            </a:r>
            <a:r>
              <a:rPr lang="en-US">
                <a:solidFill>
                  <a:srgbClr val="000000"/>
                </a:solidFill>
                <a:latin typeface="UD角ゴ_ラージ（N仕様） Medium" panose="020B0600070205080204" charset="-128"/>
                <a:ea typeface="UD角ゴ_ラージ（N仕様） Medium" panose="020B0600070205080204" charset="-128"/>
                <a:cs typeface="Rounded M+"/>
                <a:sym typeface="Rounded M+"/>
              </a:rPr>
              <a:t>。</a:t>
            </a:r>
          </a:p>
        </p:txBody>
      </p:sp>
      <p:sp>
        <p:nvSpPr>
          <p:cNvPr id="73" name="TextBox 73">
            <a:extLst>
              <a:ext uri="{FF2B5EF4-FFF2-40B4-BE49-F238E27FC236}">
                <a16:creationId xmlns:a16="http://schemas.microsoft.com/office/drawing/2014/main" id="{18DEFCE9-365F-F49B-52EB-49EDD8F3FE89}"/>
              </a:ext>
            </a:extLst>
          </p:cNvPr>
          <p:cNvSpPr txBox="1"/>
          <p:nvPr/>
        </p:nvSpPr>
        <p:spPr>
          <a:xfrm>
            <a:off x="6586711" y="14093966"/>
            <a:ext cx="6133328" cy="519309"/>
          </a:xfrm>
          <a:prstGeom prst="rect">
            <a:avLst/>
          </a:prstGeom>
        </p:spPr>
        <p:txBody>
          <a:bodyPr lIns="0" tIns="0" rIns="0" bIns="0" rtlCol="0" anchor="t">
            <a:spAutoFit/>
          </a:bodyPr>
          <a:lstStyle/>
          <a:p>
            <a:pPr algn="l">
              <a:lnSpc>
                <a:spcPts val="4024"/>
              </a:lnSpc>
            </a:pPr>
            <a:r>
              <a:rPr lang="ja-JP" altLang="en-US" sz="3499">
                <a:solidFill>
                  <a:srgbClr val="000000"/>
                </a:solidFill>
                <a:latin typeface="UD角ゴ_ラージ（N仕様） Medium" panose="020B0600070205080204" charset="-128"/>
                <a:ea typeface="UD角ゴ_ラージ（N仕様） Medium" panose="020B0600070205080204" charset="-128"/>
                <a:cs typeface="せのびゴシック Bold"/>
                <a:sym typeface="せのびゴシック Bold"/>
              </a:rPr>
              <a:t>〇〇〇〇</a:t>
            </a:r>
            <a:r>
              <a:rPr lang="en-US" sz="3499" err="1">
                <a:solidFill>
                  <a:srgbClr val="000000"/>
                </a:solidFill>
                <a:latin typeface="UD角ゴ_ラージ（N仕様） Medium" panose="020B0600070205080204" charset="-128"/>
                <a:ea typeface="UD角ゴ_ラージ（N仕様） Medium" panose="020B0600070205080204" charset="-128"/>
                <a:cs typeface="せのびゴシック Bold"/>
                <a:sym typeface="せのびゴシック Bold"/>
              </a:rPr>
              <a:t>で働く魅力</a:t>
            </a:r>
            <a:endParaRPr lang="en-US" sz="3499">
              <a:solidFill>
                <a:srgbClr val="000000"/>
              </a:solidFill>
              <a:latin typeface="UD角ゴ_ラージ（N仕様） Medium" panose="020B0600070205080204" charset="-128"/>
              <a:ea typeface="UD角ゴ_ラージ（N仕様） Medium" panose="020B0600070205080204" charset="-128"/>
              <a:cs typeface="せのびゴシック Bold"/>
              <a:sym typeface="せのびゴシック Bold"/>
            </a:endParaRPr>
          </a:p>
        </p:txBody>
      </p:sp>
      <p:sp>
        <p:nvSpPr>
          <p:cNvPr id="32" name="TextBox 56">
            <a:extLst>
              <a:ext uri="{FF2B5EF4-FFF2-40B4-BE49-F238E27FC236}">
                <a16:creationId xmlns:a16="http://schemas.microsoft.com/office/drawing/2014/main" id="{51E0D7BC-AEEF-6BA8-6C69-6A0AA4EC9AF7}"/>
              </a:ext>
            </a:extLst>
          </p:cNvPr>
          <p:cNvSpPr txBox="1"/>
          <p:nvPr/>
        </p:nvSpPr>
        <p:spPr>
          <a:xfrm>
            <a:off x="10783408" y="2881924"/>
            <a:ext cx="4342292" cy="861774"/>
          </a:xfrm>
          <a:prstGeom prst="rect">
            <a:avLst/>
          </a:prstGeom>
          <a:noFill/>
          <a:ln w="76200">
            <a:noFill/>
          </a:ln>
        </p:spPr>
        <p:txBody>
          <a:bodyPr wrap="square" lIns="0" tIns="0" rIns="0" bIns="0" rtlCol="0" anchor="t">
            <a:spAutoFit/>
          </a:bodyPr>
          <a:lstStyle/>
          <a:p>
            <a:endParaRPr lang="en-US" altLang="ja-JP" sz="2800">
              <a:solidFill>
                <a:srgbClr val="F28C28"/>
              </a:solidFill>
              <a:latin typeface="UD角ゴ_ラージ（N仕様） Heavy"/>
              <a:ea typeface="UD角ゴ_ラージ（N仕様） Heavy"/>
              <a:cs typeface="UD角ゴ_ラージ（N仕様） Heavy"/>
              <a:sym typeface="UD角ゴ_ラージ（N仕様） Heavy"/>
            </a:endParaRPr>
          </a:p>
          <a:p>
            <a:r>
              <a:rPr lang="ja-JP" altLang="en-US" sz="2800">
                <a:solidFill>
                  <a:srgbClr val="F28C28"/>
                </a:solidFill>
                <a:latin typeface="UD角ゴ_ラージ（N仕様） Heavy"/>
                <a:ea typeface="UD角ゴ_ラージ（N仕様） Heavy"/>
                <a:cs typeface="UD角ゴ_ラージ（N仕様） Heavy"/>
                <a:sym typeface="UD角ゴ_ラージ（N仕様） Heavy"/>
              </a:rPr>
              <a:t>　お申込はこちらから</a:t>
            </a:r>
            <a:r>
              <a:rPr lang="en-US" altLang="ja-JP" sz="2800">
                <a:solidFill>
                  <a:srgbClr val="F28C28"/>
                </a:solidFill>
                <a:latin typeface="UD角ゴ_ラージ（N仕様） Heavy"/>
                <a:ea typeface="UD角ゴ_ラージ（N仕様） Heavy"/>
                <a:cs typeface="UD角ゴ_ラージ（N仕様） Heavy"/>
                <a:sym typeface="UD角ゴ_ラージ（N仕様） Heavy"/>
              </a:rPr>
              <a:t>!!</a:t>
            </a:r>
          </a:p>
        </p:txBody>
      </p:sp>
      <p:sp>
        <p:nvSpPr>
          <p:cNvPr id="33" name="TextBox 65">
            <a:extLst>
              <a:ext uri="{FF2B5EF4-FFF2-40B4-BE49-F238E27FC236}">
                <a16:creationId xmlns:a16="http://schemas.microsoft.com/office/drawing/2014/main" id="{F64EFEB6-595D-55D2-9866-22C93C078472}"/>
              </a:ext>
            </a:extLst>
          </p:cNvPr>
          <p:cNvSpPr txBox="1"/>
          <p:nvPr/>
        </p:nvSpPr>
        <p:spPr>
          <a:xfrm>
            <a:off x="7425766" y="11262440"/>
            <a:ext cx="7180158" cy="319318"/>
          </a:xfrm>
          <a:prstGeom prst="rect">
            <a:avLst/>
          </a:prstGeom>
        </p:spPr>
        <p:txBody>
          <a:bodyPr wrap="square" lIns="0" tIns="0" rIns="0" bIns="0" rtlCol="0" anchor="t">
            <a:spAutoFit/>
          </a:bodyPr>
          <a:lstStyle/>
          <a:p>
            <a:pPr algn="just">
              <a:lnSpc>
                <a:spcPts val="2239"/>
              </a:lnSpc>
            </a:pPr>
            <a:r>
              <a:rPr lang="en-US" sz="2800" b="1">
                <a:solidFill>
                  <a:srgbClr val="323234"/>
                </a:solidFill>
                <a:latin typeface="UD角ゴ_ラージ（N仕様） Medium"/>
                <a:ea typeface="UD角ゴ_ラージ（N仕様） Medium"/>
                <a:cs typeface="UD角ゴ_ラージ（N仕様） Medium"/>
                <a:sym typeface="UD角ゴ_ラージ（N仕様） Medium"/>
              </a:rPr>
              <a:t>(</a:t>
            </a:r>
            <a:r>
              <a:rPr lang="en-US" sz="2800" b="1" err="1">
                <a:solidFill>
                  <a:srgbClr val="323234"/>
                </a:solidFill>
                <a:latin typeface="UD角ゴ_ラージ（N仕様） Medium"/>
                <a:ea typeface="UD角ゴ_ラージ（N仕様） Medium"/>
                <a:cs typeface="UD角ゴ_ラージ（N仕様） Medium"/>
                <a:sym typeface="UD角ゴ_ラージ（N仕様） Medium"/>
              </a:rPr>
              <a:t>求人番号</a:t>
            </a:r>
            <a:r>
              <a:rPr lang="en-US" sz="2800" b="1">
                <a:solidFill>
                  <a:srgbClr val="323234"/>
                </a:solidFill>
                <a:latin typeface="UD角ゴ_ラージ（N仕様） Medium"/>
                <a:ea typeface="UD角ゴ_ラージ（N仕様） Medium"/>
                <a:cs typeface="UD角ゴ_ラージ（N仕様） Medium"/>
                <a:sym typeface="UD角ゴ_ラージ（N仕様） Medium"/>
              </a:rPr>
              <a:t>：</a:t>
            </a:r>
            <a:r>
              <a:rPr lang="ja-JP" altLang="en-US" sz="2800" b="1">
                <a:solidFill>
                  <a:srgbClr val="323234"/>
                </a:solidFill>
                <a:latin typeface="UD角ゴ_ラージ（N仕様） Medium"/>
                <a:ea typeface="UD角ゴ_ラージ（N仕様） Medium"/>
                <a:cs typeface="UD角ゴ_ラージ（N仕様） Medium"/>
                <a:sym typeface="UD角ゴ_ラージ（N仕様） Medium"/>
              </a:rPr>
              <a:t>〇〇〇〇〇－〇〇〇〇〇〇</a:t>
            </a:r>
            <a:r>
              <a:rPr lang="en-US" sz="2800" b="1">
                <a:solidFill>
                  <a:srgbClr val="323234"/>
                </a:solidFill>
                <a:latin typeface="UD角ゴ_ラージ（N仕様） Medium"/>
                <a:ea typeface="UD角ゴ_ラージ（N仕様） Medium"/>
                <a:cs typeface="UD角ゴ_ラージ（N仕様） Medium"/>
                <a:sym typeface="UD角ゴ_ラージ（N仕様） Medium"/>
              </a:rPr>
              <a:t>)</a:t>
            </a:r>
          </a:p>
        </p:txBody>
      </p:sp>
      <p:sp>
        <p:nvSpPr>
          <p:cNvPr id="34" name="TextBox 70">
            <a:extLst>
              <a:ext uri="{FF2B5EF4-FFF2-40B4-BE49-F238E27FC236}">
                <a16:creationId xmlns:a16="http://schemas.microsoft.com/office/drawing/2014/main" id="{2EF59E15-5B61-22D8-F1C1-8BAB4DCC5DA0}"/>
              </a:ext>
            </a:extLst>
          </p:cNvPr>
          <p:cNvSpPr txBox="1"/>
          <p:nvPr/>
        </p:nvSpPr>
        <p:spPr>
          <a:xfrm>
            <a:off x="6651715" y="16390419"/>
            <a:ext cx="6571600" cy="884858"/>
          </a:xfrm>
          <a:prstGeom prst="rect">
            <a:avLst/>
          </a:prstGeom>
        </p:spPr>
        <p:txBody>
          <a:bodyPr wrap="square" lIns="0" tIns="0" rIns="0" bIns="0" rtlCol="0" anchor="t">
            <a:spAutoFit/>
          </a:bodyPr>
          <a:lstStyle/>
          <a:p>
            <a:pPr>
              <a:lnSpc>
                <a:spcPts val="2519"/>
              </a:lnSpc>
            </a:pPr>
            <a:r>
              <a:rPr lang="en-US" sz="2000" b="1" u="sng">
                <a:solidFill>
                  <a:srgbClr val="000000"/>
                </a:solidFill>
                <a:latin typeface="UD角ゴ_ラージ（N仕様） Medium" panose="020B0600070205080204" charset="-128"/>
                <a:ea typeface="UD角ゴ_ラージ（N仕様） Medium" panose="020B0600070205080204" charset="-128"/>
                <a:cs typeface="Rounded M+ Bold"/>
                <a:sym typeface="Rounded M+ Bold"/>
              </a:rPr>
              <a:t> </a:t>
            </a:r>
            <a:r>
              <a:rPr lang="ja-JP" altLang="en-US" sz="2000" b="1" u="sng">
                <a:solidFill>
                  <a:srgbClr val="000000"/>
                </a:solidFill>
                <a:latin typeface="UD角ゴ_ラージ（N仕様） Medium" panose="020B0600070205080204" charset="-128"/>
                <a:ea typeface="UD角ゴ_ラージ（N仕様） Medium" panose="020B0600070205080204" charset="-128"/>
                <a:cs typeface="Rounded M+ Bold"/>
                <a:sym typeface="Rounded M+ Bold"/>
              </a:rPr>
              <a:t>２〇〇〇〇〇〇〇〇〇</a:t>
            </a:r>
            <a:endParaRPr lang="en-US" sz="2000" b="1" u="sng">
              <a:solidFill>
                <a:srgbClr val="000000"/>
              </a:solidFill>
              <a:latin typeface="UD角ゴ_ラージ（N仕様） Medium" panose="020B0600070205080204" charset="-128"/>
              <a:ea typeface="UD角ゴ_ラージ（N仕様） Medium" panose="020B0600070205080204" charset="-128"/>
              <a:cs typeface="Rounded M+ Bold"/>
              <a:sym typeface="Rounded M+ Bold"/>
            </a:endParaRPr>
          </a:p>
          <a:p>
            <a:pPr marL="345436" lvl="1" indent="-172718">
              <a:lnSpc>
                <a:spcPts val="2239"/>
              </a:lnSpc>
              <a:buFont typeface="Arial"/>
              <a:buChar char="•"/>
            </a:pPr>
            <a:r>
              <a:rPr lang="ja-JP" altLang="en-US">
                <a:solidFill>
                  <a:srgbClr val="000000"/>
                </a:solidFill>
                <a:latin typeface="UD角ゴ_ラージ（N仕様） Medium" panose="020B0600070205080204" charset="-128"/>
                <a:ea typeface="UD角ゴ_ラージ（N仕様） Medium" panose="020B0600070205080204" charset="-128"/>
                <a:cs typeface="Rounded M+"/>
                <a:sym typeface="Rounded M+"/>
              </a:rPr>
              <a:t>〇〇〇〇〇〇〇〇〇〇〇〇〇〇〇〇〇〇</a:t>
            </a:r>
            <a:r>
              <a:rPr lang="en-US">
                <a:solidFill>
                  <a:srgbClr val="000000"/>
                </a:solidFill>
                <a:latin typeface="UD角ゴ_ラージ（N仕様） Medium" panose="020B0600070205080204" charset="-128"/>
                <a:ea typeface="UD角ゴ_ラージ（N仕様） Medium" panose="020B0600070205080204" charset="-128"/>
                <a:cs typeface="Rounded M+"/>
                <a:sym typeface="Rounded M+"/>
              </a:rPr>
              <a:t>。</a:t>
            </a:r>
          </a:p>
          <a:p>
            <a:pPr marL="345436" lvl="1" indent="-172718">
              <a:lnSpc>
                <a:spcPts val="2239"/>
              </a:lnSpc>
              <a:buFont typeface="Arial"/>
              <a:buChar char="•"/>
            </a:pPr>
            <a:r>
              <a:rPr lang="ja-JP" altLang="en-US">
                <a:solidFill>
                  <a:srgbClr val="000000"/>
                </a:solidFill>
                <a:latin typeface="UD角ゴ_ラージ（N仕様） Medium" panose="020B0600070205080204" charset="-128"/>
                <a:ea typeface="UD角ゴ_ラージ（N仕様） Medium" panose="020B0600070205080204" charset="-128"/>
                <a:cs typeface="Rounded M+"/>
                <a:sym typeface="Rounded M+"/>
              </a:rPr>
              <a:t>〇〇〇〇〇〇〇〇〇〇〇〇〇〇〇〇〇〇</a:t>
            </a:r>
            <a:r>
              <a:rPr lang="en-US">
                <a:solidFill>
                  <a:srgbClr val="000000"/>
                </a:solidFill>
                <a:latin typeface="UD角ゴ_ラージ（N仕様） Medium" panose="020B0600070205080204" charset="-128"/>
                <a:ea typeface="UD角ゴ_ラージ（N仕様） Medium" panose="020B0600070205080204" charset="-128"/>
                <a:cs typeface="Rounded M+"/>
                <a:sym typeface="Rounded M+"/>
              </a:rPr>
              <a:t>。</a:t>
            </a:r>
          </a:p>
        </p:txBody>
      </p:sp>
      <p:sp>
        <p:nvSpPr>
          <p:cNvPr id="35" name="TextBox 70">
            <a:extLst>
              <a:ext uri="{FF2B5EF4-FFF2-40B4-BE49-F238E27FC236}">
                <a16:creationId xmlns:a16="http://schemas.microsoft.com/office/drawing/2014/main" id="{A9DF3BB3-4512-3262-8940-B60F29354ABF}"/>
              </a:ext>
            </a:extLst>
          </p:cNvPr>
          <p:cNvSpPr txBox="1"/>
          <p:nvPr/>
        </p:nvSpPr>
        <p:spPr>
          <a:xfrm>
            <a:off x="6651715" y="17729143"/>
            <a:ext cx="6571600" cy="884858"/>
          </a:xfrm>
          <a:prstGeom prst="rect">
            <a:avLst/>
          </a:prstGeom>
        </p:spPr>
        <p:txBody>
          <a:bodyPr wrap="square" lIns="0" tIns="0" rIns="0" bIns="0" rtlCol="0" anchor="t">
            <a:spAutoFit/>
          </a:bodyPr>
          <a:lstStyle/>
          <a:p>
            <a:pPr>
              <a:lnSpc>
                <a:spcPts val="2519"/>
              </a:lnSpc>
            </a:pPr>
            <a:r>
              <a:rPr lang="en-US" sz="2000" b="1" u="sng">
                <a:solidFill>
                  <a:srgbClr val="000000"/>
                </a:solidFill>
                <a:latin typeface="UD角ゴ_ラージ（N仕様） Medium" panose="020B0600070205080204" charset="-128"/>
                <a:ea typeface="UD角ゴ_ラージ（N仕様） Medium" panose="020B0600070205080204" charset="-128"/>
                <a:cs typeface="Rounded M+ Bold"/>
                <a:sym typeface="Rounded M+ Bold"/>
              </a:rPr>
              <a:t> </a:t>
            </a:r>
            <a:r>
              <a:rPr lang="ja-JP" altLang="en-US" sz="2000" b="1" u="sng">
                <a:solidFill>
                  <a:srgbClr val="000000"/>
                </a:solidFill>
                <a:latin typeface="UD角ゴ_ラージ（N仕様） Medium" panose="020B0600070205080204" charset="-128"/>
                <a:ea typeface="UD角ゴ_ラージ（N仕様） Medium" panose="020B0600070205080204" charset="-128"/>
                <a:cs typeface="Rounded M+ Bold"/>
                <a:sym typeface="Rounded M+ Bold"/>
              </a:rPr>
              <a:t>３〇〇〇〇〇〇〇〇〇</a:t>
            </a:r>
            <a:endParaRPr lang="en-US" sz="2000" b="1" u="sng">
              <a:solidFill>
                <a:srgbClr val="000000"/>
              </a:solidFill>
              <a:latin typeface="UD角ゴ_ラージ（N仕様） Medium" panose="020B0600070205080204" charset="-128"/>
              <a:ea typeface="UD角ゴ_ラージ（N仕様） Medium" panose="020B0600070205080204" charset="-128"/>
              <a:cs typeface="Rounded M+ Bold"/>
              <a:sym typeface="Rounded M+ Bold"/>
            </a:endParaRPr>
          </a:p>
          <a:p>
            <a:pPr marL="345436" lvl="1" indent="-172718">
              <a:lnSpc>
                <a:spcPts val="2239"/>
              </a:lnSpc>
              <a:buFont typeface="Arial"/>
              <a:buChar char="•"/>
            </a:pPr>
            <a:r>
              <a:rPr lang="ja-JP" altLang="en-US">
                <a:solidFill>
                  <a:srgbClr val="000000"/>
                </a:solidFill>
                <a:latin typeface="UD角ゴ_ラージ（N仕様） Medium" panose="020B0600070205080204" charset="-128"/>
                <a:ea typeface="UD角ゴ_ラージ（N仕様） Medium" panose="020B0600070205080204" charset="-128"/>
                <a:cs typeface="Rounded M+"/>
                <a:sym typeface="Rounded M+"/>
              </a:rPr>
              <a:t>〇〇〇〇〇〇〇〇〇〇〇〇〇〇〇〇〇〇</a:t>
            </a:r>
            <a:r>
              <a:rPr lang="en-US">
                <a:solidFill>
                  <a:srgbClr val="000000"/>
                </a:solidFill>
                <a:latin typeface="UD角ゴ_ラージ（N仕様） Medium" panose="020B0600070205080204" charset="-128"/>
                <a:ea typeface="UD角ゴ_ラージ（N仕様） Medium" panose="020B0600070205080204" charset="-128"/>
                <a:cs typeface="Rounded M+"/>
                <a:sym typeface="Rounded M+"/>
              </a:rPr>
              <a:t>。</a:t>
            </a:r>
          </a:p>
          <a:p>
            <a:pPr marL="345436" lvl="1" indent="-172718">
              <a:lnSpc>
                <a:spcPts val="2239"/>
              </a:lnSpc>
              <a:buFont typeface="Arial"/>
              <a:buChar char="•"/>
            </a:pPr>
            <a:r>
              <a:rPr lang="ja-JP" altLang="en-US">
                <a:solidFill>
                  <a:srgbClr val="000000"/>
                </a:solidFill>
                <a:latin typeface="UD角ゴ_ラージ（N仕様） Medium" panose="020B0600070205080204" charset="-128"/>
                <a:ea typeface="UD角ゴ_ラージ（N仕様） Medium" panose="020B0600070205080204" charset="-128"/>
                <a:cs typeface="Rounded M+"/>
                <a:sym typeface="Rounded M+"/>
              </a:rPr>
              <a:t>〇〇〇〇〇〇〇〇〇〇〇〇〇〇〇〇〇〇</a:t>
            </a:r>
            <a:r>
              <a:rPr lang="en-US">
                <a:solidFill>
                  <a:srgbClr val="000000"/>
                </a:solidFill>
                <a:latin typeface="UD角ゴ_ラージ（N仕様） Medium" panose="020B0600070205080204" charset="-128"/>
                <a:ea typeface="UD角ゴ_ラージ（N仕様） Medium" panose="020B0600070205080204" charset="-128"/>
                <a:cs typeface="Rounded M+"/>
                <a:sym typeface="Rounded M+"/>
              </a:rPr>
              <a:t>。</a:t>
            </a:r>
          </a:p>
        </p:txBody>
      </p:sp>
      <p:sp>
        <p:nvSpPr>
          <p:cNvPr id="36" name="正方形/長方形 35">
            <a:extLst>
              <a:ext uri="{FF2B5EF4-FFF2-40B4-BE49-F238E27FC236}">
                <a16:creationId xmlns:a16="http://schemas.microsoft.com/office/drawing/2014/main" id="{91EA2551-ECE4-6B32-5E3B-A8F589077407}"/>
              </a:ext>
            </a:extLst>
          </p:cNvPr>
          <p:cNvSpPr/>
          <p:nvPr/>
        </p:nvSpPr>
        <p:spPr>
          <a:xfrm>
            <a:off x="1073697" y="13970033"/>
            <a:ext cx="4982686" cy="4870417"/>
          </a:xfrm>
          <a:prstGeom prst="rect">
            <a:avLst/>
          </a:prstGeom>
          <a:solidFill>
            <a:schemeClr val="accent6">
              <a:lumMod val="60000"/>
              <a:lumOff val="4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323234"/>
                </a:solidFill>
                <a:latin typeface="UD角ゴ_ラージ（N仕様） Heavy" panose="020B0600070205080204" charset="-128"/>
                <a:ea typeface="UD角ゴ_ラージ（N仕様） Heavy" panose="020B0600070205080204" charset="-128"/>
              </a:rPr>
              <a:t>実際に働いている風景の写真など</a:t>
            </a:r>
          </a:p>
        </p:txBody>
      </p:sp>
      <p:sp>
        <p:nvSpPr>
          <p:cNvPr id="20" name="TextBox 64">
            <a:extLst>
              <a:ext uri="{FF2B5EF4-FFF2-40B4-BE49-F238E27FC236}">
                <a16:creationId xmlns:a16="http://schemas.microsoft.com/office/drawing/2014/main" id="{7C9DCD6E-37FF-B962-615F-FB8A048FFE4A}"/>
              </a:ext>
            </a:extLst>
          </p:cNvPr>
          <p:cNvSpPr txBox="1"/>
          <p:nvPr/>
        </p:nvSpPr>
        <p:spPr>
          <a:xfrm>
            <a:off x="4552265" y="11122212"/>
            <a:ext cx="5342789" cy="570092"/>
          </a:xfrm>
          <a:prstGeom prst="rect">
            <a:avLst/>
          </a:prstGeom>
        </p:spPr>
        <p:txBody>
          <a:bodyPr wrap="square" lIns="0" tIns="0" rIns="0" bIns="0" rtlCol="0" anchor="t">
            <a:spAutoFit/>
          </a:bodyPr>
          <a:lstStyle/>
          <a:p>
            <a:pPr algn="l">
              <a:lnSpc>
                <a:spcPts val="4440"/>
              </a:lnSpc>
            </a:pPr>
            <a:r>
              <a:rPr lang="en-US" sz="4800">
                <a:solidFill>
                  <a:srgbClr val="323234"/>
                </a:solidFill>
                <a:latin typeface="つなぎゴシック"/>
                <a:ea typeface="つなぎゴシック"/>
                <a:cs typeface="つなぎゴシック"/>
                <a:sym typeface="つなぎゴシック"/>
              </a:rPr>
              <a:t>・</a:t>
            </a:r>
            <a:r>
              <a:rPr lang="ja-JP" altLang="en-US" sz="4800">
                <a:solidFill>
                  <a:srgbClr val="323234"/>
                </a:solidFill>
                <a:latin typeface="つなぎゴシック"/>
                <a:ea typeface="つなぎゴシック"/>
                <a:cs typeface="つなぎゴシック"/>
                <a:sym typeface="つなぎゴシック"/>
              </a:rPr>
              <a:t>〇〇〇</a:t>
            </a:r>
            <a:endParaRPr lang="en-US" altLang="ja-JP" sz="4800">
              <a:solidFill>
                <a:srgbClr val="323234"/>
              </a:solidFill>
              <a:latin typeface="つなぎゴシック"/>
              <a:ea typeface="つなぎゴシック"/>
              <a:cs typeface="つなぎゴシック"/>
              <a:sym typeface="つなぎゴシック"/>
            </a:endParaRPr>
          </a:p>
        </p:txBody>
      </p:sp>
      <p:sp>
        <p:nvSpPr>
          <p:cNvPr id="21" name="正方形/長方形 20">
            <a:extLst>
              <a:ext uri="{FF2B5EF4-FFF2-40B4-BE49-F238E27FC236}">
                <a16:creationId xmlns:a16="http://schemas.microsoft.com/office/drawing/2014/main" id="{F1C88DC5-1506-D952-9512-3BFD42910995}"/>
              </a:ext>
            </a:extLst>
          </p:cNvPr>
          <p:cNvSpPr/>
          <p:nvPr/>
        </p:nvSpPr>
        <p:spPr>
          <a:xfrm>
            <a:off x="-2120900" y="9848850"/>
            <a:ext cx="18897600" cy="9443615"/>
          </a:xfrm>
          <a:prstGeom prst="rect">
            <a:avLst/>
          </a:prstGeom>
          <a:noFill/>
          <a:ln w="762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7F73D9BF-2E79-5D7F-8C3F-F7B64796CF0A}"/>
              </a:ext>
            </a:extLst>
          </p:cNvPr>
          <p:cNvSpPr txBox="1"/>
          <p:nvPr/>
        </p:nvSpPr>
        <p:spPr>
          <a:xfrm>
            <a:off x="16918577" y="7946336"/>
            <a:ext cx="5453965" cy="3139321"/>
          </a:xfrm>
          <a:prstGeom prst="rect">
            <a:avLst/>
          </a:prstGeom>
          <a:noFill/>
        </p:spPr>
        <p:txBody>
          <a:bodyPr wrap="square" rtlCol="0">
            <a:spAutoFit/>
          </a:bodyPr>
          <a:lstStyle/>
          <a:p>
            <a:r>
              <a:rPr kumimoji="1" lang="ja-JP" altLang="en-US" sz="6600">
                <a:solidFill>
                  <a:srgbClr val="FF0000"/>
                </a:solidFill>
                <a:latin typeface="Yu Gothic UI Semibold" panose="020B0700000000000000" pitchFamily="50" charset="-128"/>
                <a:ea typeface="Yu Gothic UI Semibold" panose="020B0700000000000000" pitchFamily="50" charset="-128"/>
              </a:rPr>
              <a:t>自由記載欄</a:t>
            </a:r>
            <a:endParaRPr kumimoji="1" lang="en-US" altLang="ja-JP" sz="6600">
              <a:solidFill>
                <a:srgbClr val="FF0000"/>
              </a:solidFill>
              <a:latin typeface="Yu Gothic UI Semibold" panose="020B0700000000000000" pitchFamily="50" charset="-128"/>
              <a:ea typeface="Yu Gothic UI Semibold" panose="020B0700000000000000" pitchFamily="50" charset="-128"/>
            </a:endParaRPr>
          </a:p>
          <a:p>
            <a:endParaRPr kumimoji="1" lang="en-US" altLang="ja-JP" sz="6600">
              <a:solidFill>
                <a:srgbClr val="FF0000"/>
              </a:solidFill>
              <a:latin typeface="Yu Gothic UI Semibold" panose="020B0700000000000000" pitchFamily="50" charset="-128"/>
              <a:ea typeface="Yu Gothic UI Semibold" panose="020B0700000000000000" pitchFamily="50" charset="-128"/>
            </a:endParaRPr>
          </a:p>
          <a:p>
            <a:endParaRPr kumimoji="1" lang="ja-JP" altLang="en-US" sz="6600">
              <a:solidFill>
                <a:srgbClr val="FF0000"/>
              </a:solidFill>
              <a:latin typeface="Yu Gothic UI Semibold" panose="020B0700000000000000" pitchFamily="50" charset="-128"/>
              <a:ea typeface="Yu Gothic UI Semibold" panose="020B0700000000000000" pitchFamily="50" charset="-128"/>
            </a:endParaRPr>
          </a:p>
        </p:txBody>
      </p:sp>
      <p:pic>
        <p:nvPicPr>
          <p:cNvPr id="38" name="グラフィックス 37" descr="戻る 枠線">
            <a:extLst>
              <a:ext uri="{FF2B5EF4-FFF2-40B4-BE49-F238E27FC236}">
                <a16:creationId xmlns:a16="http://schemas.microsoft.com/office/drawing/2014/main" id="{7FDAAC7E-CA25-F62C-0C00-A88C7EA20D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631287">
            <a:off x="15879625" y="8409684"/>
            <a:ext cx="914400" cy="914400"/>
          </a:xfrm>
          <a:prstGeom prst="rect">
            <a:avLst/>
          </a:prstGeom>
        </p:spPr>
      </p:pic>
      <p:sp>
        <p:nvSpPr>
          <p:cNvPr id="39" name="テキスト ボックス 38">
            <a:extLst>
              <a:ext uri="{FF2B5EF4-FFF2-40B4-BE49-F238E27FC236}">
                <a16:creationId xmlns:a16="http://schemas.microsoft.com/office/drawing/2014/main" id="{DD76A45F-6FC0-A86A-5FB8-E6C796943CA8}"/>
              </a:ext>
            </a:extLst>
          </p:cNvPr>
          <p:cNvSpPr txBox="1"/>
          <p:nvPr/>
        </p:nvSpPr>
        <p:spPr>
          <a:xfrm>
            <a:off x="18258941" y="10156598"/>
            <a:ext cx="7280759" cy="8463855"/>
          </a:xfrm>
          <a:prstGeom prst="rect">
            <a:avLst/>
          </a:prstGeom>
          <a:solidFill>
            <a:schemeClr val="bg1"/>
          </a:solidFill>
        </p:spPr>
        <p:txBody>
          <a:bodyPr wrap="square" rtlCol="0">
            <a:spAutoFit/>
          </a:bodyPr>
          <a:lstStyle/>
          <a:p>
            <a:r>
              <a:rPr kumimoji="1" lang="en-US" altLang="ja-JP" sz="3200">
                <a:latin typeface="Yu Gothic UI Semibold" panose="020B0700000000000000" pitchFamily="50" charset="-128"/>
                <a:ea typeface="Yu Gothic UI Semibold" panose="020B0700000000000000" pitchFamily="50" charset="-128"/>
              </a:rPr>
              <a:t>【</a:t>
            </a:r>
            <a:r>
              <a:rPr kumimoji="1" lang="ja-JP" altLang="en-US" sz="3200">
                <a:latin typeface="Yu Gothic UI Semibold" panose="020B0700000000000000" pitchFamily="50" charset="-128"/>
                <a:ea typeface="Yu Gothic UI Semibold" panose="020B0700000000000000" pitchFamily="50" charset="-128"/>
              </a:rPr>
              <a:t>作成にあたってのお願い</a:t>
            </a:r>
            <a:r>
              <a:rPr kumimoji="1" lang="en-US" altLang="ja-JP" sz="3200">
                <a:latin typeface="Yu Gothic UI Semibold" panose="020B0700000000000000" pitchFamily="50" charset="-128"/>
                <a:ea typeface="Yu Gothic UI Semibold" panose="020B0700000000000000" pitchFamily="50" charset="-128"/>
              </a:rPr>
              <a:t>】</a:t>
            </a:r>
          </a:p>
          <a:p>
            <a:endParaRPr kumimoji="1" lang="en-US" altLang="ja-JP" sz="3200">
              <a:latin typeface="Yu Gothic UI Semibold" panose="020B0700000000000000" pitchFamily="50" charset="-128"/>
              <a:ea typeface="Yu Gothic UI Semibold" panose="020B0700000000000000" pitchFamily="50" charset="-128"/>
            </a:endParaRPr>
          </a:p>
          <a:p>
            <a:r>
              <a:rPr kumimoji="1" lang="ja-JP" altLang="en-US" sz="3200">
                <a:latin typeface="Yu Gothic UI Semibold" panose="020B0700000000000000" pitchFamily="50" charset="-128"/>
                <a:ea typeface="Yu Gothic UI Semibold" panose="020B0700000000000000" pitchFamily="50" charset="-128"/>
              </a:rPr>
              <a:t>募集職種、求人番号、就業場所の記載は必須です。</a:t>
            </a:r>
            <a:endParaRPr kumimoji="1" lang="en-US" altLang="ja-JP" sz="3200">
              <a:latin typeface="Yu Gothic UI Semibold" panose="020B0700000000000000" pitchFamily="50" charset="-128"/>
              <a:ea typeface="Yu Gothic UI Semibold" panose="020B0700000000000000" pitchFamily="50" charset="-128"/>
            </a:endParaRPr>
          </a:p>
          <a:p>
            <a:endParaRPr kumimoji="1" lang="en-US" altLang="ja-JP" sz="3200">
              <a:latin typeface="Yu Gothic UI Semibold" panose="020B0700000000000000" pitchFamily="50" charset="-128"/>
              <a:ea typeface="Yu Gothic UI Semibold" panose="020B0700000000000000" pitchFamily="50" charset="-128"/>
            </a:endParaRPr>
          </a:p>
          <a:p>
            <a:r>
              <a:rPr kumimoji="1" lang="ja-JP" altLang="en-US" sz="3200">
                <a:latin typeface="Yu Gothic UI Semibold" panose="020B0700000000000000" pitchFamily="50" charset="-128"/>
                <a:ea typeface="Yu Gothic UI Semibold" panose="020B0700000000000000" pitchFamily="50" charset="-128"/>
              </a:rPr>
              <a:t>自由記載欄や背景の配色につきましては、ご自由に編集していただいてかまいません。また、所定の内容の変更を伴わない各項目のレイアウトも変更していただいてかまいません。</a:t>
            </a:r>
            <a:endParaRPr kumimoji="1" lang="en-US" altLang="ja-JP" sz="3200">
              <a:latin typeface="Yu Gothic UI Semibold" panose="020B0700000000000000" pitchFamily="50" charset="-128"/>
              <a:ea typeface="Yu Gothic UI Semibold" panose="020B0700000000000000" pitchFamily="50" charset="-128"/>
            </a:endParaRPr>
          </a:p>
          <a:p>
            <a:r>
              <a:rPr kumimoji="1" lang="ja-JP" altLang="en-US" sz="3200">
                <a:latin typeface="Yu Gothic UI Semibold" panose="020B0700000000000000" pitchFamily="50" charset="-128"/>
                <a:ea typeface="Yu Gothic UI Semibold" panose="020B0700000000000000" pitchFamily="50" charset="-128"/>
              </a:rPr>
              <a:t>ただし、第三者が所有している著作権や、肖像権を侵害するコンテンツ等は記載しないようにしてください。</a:t>
            </a:r>
            <a:endParaRPr kumimoji="1" lang="en-US" altLang="ja-JP" sz="3200">
              <a:latin typeface="Yu Gothic UI Semibold" panose="020B0700000000000000" pitchFamily="50" charset="-128"/>
              <a:ea typeface="Yu Gothic UI Semibold" panose="020B0700000000000000" pitchFamily="50" charset="-128"/>
            </a:endParaRPr>
          </a:p>
          <a:p>
            <a:r>
              <a:rPr kumimoji="1" lang="ja-JP" altLang="en-US" sz="3200">
                <a:latin typeface="Yu Gothic UI Semibold" panose="020B0700000000000000" pitchFamily="50" charset="-128"/>
                <a:ea typeface="Yu Gothic UI Semibold" panose="020B0700000000000000" pitchFamily="50" charset="-128"/>
              </a:rPr>
              <a:t>なお、利用する場合は利用者の責任において確認していただき、当方では何ら責任を負いません。</a:t>
            </a:r>
            <a:endParaRPr kumimoji="1" lang="en-US" altLang="ja-JP" sz="3200">
              <a:latin typeface="Yu Gothic UI Semibold" panose="020B0700000000000000" pitchFamily="50" charset="-128"/>
              <a:ea typeface="Yu Gothic UI Semibold" panose="020B0700000000000000" pitchFamily="50" charset="-128"/>
            </a:endParaRPr>
          </a:p>
          <a:p>
            <a:endParaRPr kumimoji="1" lang="en-US" altLang="ja-JP" sz="3200">
              <a:latin typeface="Yu Gothic UI Semibold" panose="020B0700000000000000" pitchFamily="50" charset="-128"/>
              <a:ea typeface="Yu Gothic UI Semibold" panose="020B0700000000000000" pitchFamily="50" charset="-128"/>
            </a:endParaRPr>
          </a:p>
          <a:p>
            <a:endParaRPr kumimoji="1" lang="ja-JP" altLang="en-US" sz="3200">
              <a:latin typeface="Yu Gothic UI Semibold" panose="020B0700000000000000" pitchFamily="50" charset="-128"/>
              <a:ea typeface="Yu Gothic UI Semibold" panose="020B0700000000000000" pitchFamily="50" charset="-128"/>
            </a:endParaRPr>
          </a:p>
        </p:txBody>
      </p:sp>
      <p:sp>
        <p:nvSpPr>
          <p:cNvPr id="82" name="TextBox 10">
            <a:extLst>
              <a:ext uri="{FF2B5EF4-FFF2-40B4-BE49-F238E27FC236}">
                <a16:creationId xmlns:a16="http://schemas.microsoft.com/office/drawing/2014/main" id="{2C8BC8C0-C9D6-9262-B004-64F0DD0BB09B}"/>
              </a:ext>
            </a:extLst>
          </p:cNvPr>
          <p:cNvSpPr txBox="1"/>
          <p:nvPr/>
        </p:nvSpPr>
        <p:spPr>
          <a:xfrm>
            <a:off x="4183456" y="3743849"/>
            <a:ext cx="3515938" cy="1392337"/>
          </a:xfrm>
          <a:prstGeom prst="rect">
            <a:avLst/>
          </a:prstGeom>
        </p:spPr>
        <p:txBody>
          <a:bodyPr lIns="42449" tIns="42449" rIns="42449" bIns="42449" rtlCol="0" anchor="ctr"/>
          <a:lstStyle/>
          <a:p>
            <a:pPr algn="ctr">
              <a:lnSpc>
                <a:spcPts val="5180"/>
              </a:lnSpc>
            </a:pPr>
            <a:endParaRPr/>
          </a:p>
        </p:txBody>
      </p:sp>
      <p:grpSp>
        <p:nvGrpSpPr>
          <p:cNvPr id="100" name="グループ化 99">
            <a:extLst>
              <a:ext uri="{FF2B5EF4-FFF2-40B4-BE49-F238E27FC236}">
                <a16:creationId xmlns:a16="http://schemas.microsoft.com/office/drawing/2014/main" id="{AB0E0072-50D5-00F8-61F1-21A2DD63C56D}"/>
              </a:ext>
            </a:extLst>
          </p:cNvPr>
          <p:cNvGrpSpPr/>
          <p:nvPr/>
        </p:nvGrpSpPr>
        <p:grpSpPr>
          <a:xfrm>
            <a:off x="209849" y="3630324"/>
            <a:ext cx="14693302" cy="1393301"/>
            <a:chOff x="209850" y="4064400"/>
            <a:chExt cx="14693302" cy="1393301"/>
          </a:xfrm>
        </p:grpSpPr>
        <p:grpSp>
          <p:nvGrpSpPr>
            <p:cNvPr id="37" name="グループ化 36">
              <a:extLst>
                <a:ext uri="{FF2B5EF4-FFF2-40B4-BE49-F238E27FC236}">
                  <a16:creationId xmlns:a16="http://schemas.microsoft.com/office/drawing/2014/main" id="{A77BA97E-D299-2D9F-CE37-86572ECE04BA}"/>
                </a:ext>
              </a:extLst>
            </p:cNvPr>
            <p:cNvGrpSpPr>
              <a:grpSpLocks noChangeAspect="1"/>
            </p:cNvGrpSpPr>
            <p:nvPr/>
          </p:nvGrpSpPr>
          <p:grpSpPr>
            <a:xfrm>
              <a:off x="209850" y="4065364"/>
              <a:ext cx="3515938" cy="1392337"/>
              <a:chOff x="669667" y="3615808"/>
              <a:chExt cx="4043329" cy="1616462"/>
            </a:xfrm>
          </p:grpSpPr>
          <p:grpSp>
            <p:nvGrpSpPr>
              <p:cNvPr id="8" name="Group 8">
                <a:extLst>
                  <a:ext uri="{FF2B5EF4-FFF2-40B4-BE49-F238E27FC236}">
                    <a16:creationId xmlns:a16="http://schemas.microsoft.com/office/drawing/2014/main" id="{2347157E-535F-8D31-82A6-63520E283C9C}"/>
                  </a:ext>
                </a:extLst>
              </p:cNvPr>
              <p:cNvGrpSpPr/>
              <p:nvPr/>
            </p:nvGrpSpPr>
            <p:grpSpPr>
              <a:xfrm>
                <a:off x="669667" y="3615808"/>
                <a:ext cx="4043329" cy="1616462"/>
                <a:chOff x="0" y="-419100"/>
                <a:chExt cx="2170946" cy="867911"/>
              </a:xfrm>
            </p:grpSpPr>
            <p:sp>
              <p:nvSpPr>
                <p:cNvPr id="9" name="Freeform 9">
                  <a:extLst>
                    <a:ext uri="{FF2B5EF4-FFF2-40B4-BE49-F238E27FC236}">
                      <a16:creationId xmlns:a16="http://schemas.microsoft.com/office/drawing/2014/main" id="{1BB7DAB3-062B-6CB4-9B91-9059A45DDA53}"/>
                    </a:ext>
                  </a:extLst>
                </p:cNvPr>
                <p:cNvSpPr>
                  <a:spLocks noChangeAspect="1"/>
                </p:cNvSpPr>
                <p:nvPr/>
              </p:nvSpPr>
              <p:spPr>
                <a:xfrm>
                  <a:off x="0" y="1085"/>
                  <a:ext cx="2000566" cy="372228"/>
                </a:xfrm>
                <a:custGeom>
                  <a:avLst/>
                  <a:gdLst/>
                  <a:ahLst/>
                  <a:cxnLst/>
                  <a:rect l="l" t="t" r="r" b="b"/>
                  <a:pathLst>
                    <a:path w="2170946" h="448811">
                      <a:moveTo>
                        <a:pt x="1967746" y="0"/>
                      </a:moveTo>
                      <a:cubicBezTo>
                        <a:pt x="2079970" y="0"/>
                        <a:pt x="2170946" y="100470"/>
                        <a:pt x="2170946" y="224406"/>
                      </a:cubicBezTo>
                      <a:cubicBezTo>
                        <a:pt x="2170946" y="348341"/>
                        <a:pt x="2079970" y="448811"/>
                        <a:pt x="1967746" y="448811"/>
                      </a:cubicBezTo>
                      <a:lnTo>
                        <a:pt x="203200" y="448811"/>
                      </a:lnTo>
                      <a:cubicBezTo>
                        <a:pt x="90976" y="448811"/>
                        <a:pt x="0" y="348341"/>
                        <a:pt x="0" y="224406"/>
                      </a:cubicBezTo>
                      <a:cubicBezTo>
                        <a:pt x="0" y="100470"/>
                        <a:pt x="90976" y="0"/>
                        <a:pt x="203200" y="0"/>
                      </a:cubicBezTo>
                      <a:close/>
                    </a:path>
                  </a:pathLst>
                </a:custGeom>
                <a:solidFill>
                  <a:srgbClr val="F28C28"/>
                </a:solidFill>
                <a:ln w="57150">
                  <a:noFill/>
                </a:ln>
              </p:spPr>
              <p:txBody>
                <a:bodyPr/>
                <a:lstStyle/>
                <a:p>
                  <a:endParaRPr lang="ja-JP" altLang="en-US">
                    <a:solidFill>
                      <a:srgbClr val="EAB200"/>
                    </a:solidFill>
                  </a:endParaRPr>
                </a:p>
              </p:txBody>
            </p:sp>
            <p:sp>
              <p:nvSpPr>
                <p:cNvPr id="10" name="TextBox 10">
                  <a:extLst>
                    <a:ext uri="{FF2B5EF4-FFF2-40B4-BE49-F238E27FC236}">
                      <a16:creationId xmlns:a16="http://schemas.microsoft.com/office/drawing/2014/main" id="{EA222352-45FA-64DF-C04C-7543A5445345}"/>
                    </a:ext>
                  </a:extLst>
                </p:cNvPr>
                <p:cNvSpPr txBox="1"/>
                <p:nvPr/>
              </p:nvSpPr>
              <p:spPr>
                <a:xfrm>
                  <a:off x="0" y="-419100"/>
                  <a:ext cx="2170946" cy="867911"/>
                </a:xfrm>
                <a:prstGeom prst="rect">
                  <a:avLst/>
                </a:prstGeom>
              </p:spPr>
              <p:txBody>
                <a:bodyPr lIns="42449" tIns="42449" rIns="42449" bIns="42449" rtlCol="0" anchor="ctr"/>
                <a:lstStyle/>
                <a:p>
                  <a:pPr algn="ctr">
                    <a:lnSpc>
                      <a:spcPts val="5180"/>
                    </a:lnSpc>
                  </a:pPr>
                  <a:endParaRPr/>
                </a:p>
              </p:txBody>
            </p:sp>
          </p:grpSp>
          <p:sp>
            <p:nvSpPr>
              <p:cNvPr id="45" name="TextBox 45">
                <a:extLst>
                  <a:ext uri="{FF2B5EF4-FFF2-40B4-BE49-F238E27FC236}">
                    <a16:creationId xmlns:a16="http://schemas.microsoft.com/office/drawing/2014/main" id="{B6801190-E844-283B-179D-ADF7B57CF2A6}"/>
                  </a:ext>
                </a:extLst>
              </p:cNvPr>
              <p:cNvSpPr txBox="1"/>
              <p:nvPr/>
            </p:nvSpPr>
            <p:spPr>
              <a:xfrm>
                <a:off x="832543" y="4299674"/>
                <a:ext cx="3400250" cy="768238"/>
              </a:xfrm>
              <a:prstGeom prst="rect">
                <a:avLst/>
              </a:prstGeom>
            </p:spPr>
            <p:txBody>
              <a:bodyPr lIns="0" tIns="0" rIns="0" bIns="0" rtlCol="0" anchor="t">
                <a:spAutoFit/>
              </a:bodyPr>
              <a:lstStyle/>
              <a:p>
                <a:pPr algn="ctr">
                  <a:lnSpc>
                    <a:spcPts val="5599"/>
                  </a:lnSpc>
                </a:pPr>
                <a:r>
                  <a:rPr lang="en-US" sz="2800" b="1">
                    <a:solidFill>
                      <a:srgbClr val="FFFFFF"/>
                    </a:solidFill>
                    <a:latin typeface="UD角ゴ_ラージ（N仕様） Bold"/>
                    <a:ea typeface="UD角ゴ_ラージ（N仕様） Bold"/>
                    <a:cs typeface="UD角ゴ_ラージ（N仕様） Bold"/>
                    <a:sym typeface="UD角ゴ_ラージ（N仕様） Bold"/>
                  </a:rPr>
                  <a:t>35歳</a:t>
                </a:r>
                <a:r>
                  <a:rPr lang="ja-JP" altLang="en-US" sz="2800" b="1">
                    <a:solidFill>
                      <a:srgbClr val="FFFFFF"/>
                    </a:solidFill>
                    <a:latin typeface="UD角ゴ_ラージ（N仕様） Bold"/>
                    <a:ea typeface="UD角ゴ_ラージ（N仕様） Bold"/>
                    <a:cs typeface="UD角ゴ_ラージ（N仕様） Bold"/>
                    <a:sym typeface="UD角ゴ_ラージ（N仕様） Bold"/>
                  </a:rPr>
                  <a:t>未満</a:t>
                </a:r>
                <a:r>
                  <a:rPr lang="en-US" sz="2800" b="1">
                    <a:solidFill>
                      <a:srgbClr val="FFFFFF"/>
                    </a:solidFill>
                    <a:latin typeface="UD角ゴ_ラージ（N仕様） Bold"/>
                    <a:ea typeface="UD角ゴ_ラージ（N仕様） Bold"/>
                    <a:cs typeface="UD角ゴ_ラージ（N仕様） Bold"/>
                    <a:sym typeface="UD角ゴ_ラージ（N仕様） Bold"/>
                  </a:rPr>
                  <a:t>対象</a:t>
                </a:r>
              </a:p>
            </p:txBody>
          </p:sp>
        </p:grpSp>
        <p:grpSp>
          <p:nvGrpSpPr>
            <p:cNvPr id="83" name="グループ化 82">
              <a:extLst>
                <a:ext uri="{FF2B5EF4-FFF2-40B4-BE49-F238E27FC236}">
                  <a16:creationId xmlns:a16="http://schemas.microsoft.com/office/drawing/2014/main" id="{FFD9EAFD-5DF8-1897-4645-827AF76F0F74}"/>
                </a:ext>
              </a:extLst>
            </p:cNvPr>
            <p:cNvGrpSpPr>
              <a:grpSpLocks noChangeAspect="1"/>
            </p:cNvGrpSpPr>
            <p:nvPr/>
          </p:nvGrpSpPr>
          <p:grpSpPr>
            <a:xfrm>
              <a:off x="3935638" y="4064400"/>
              <a:ext cx="3515938" cy="1392337"/>
              <a:chOff x="669667" y="3615808"/>
              <a:chExt cx="4043329" cy="1616462"/>
            </a:xfrm>
          </p:grpSpPr>
          <p:grpSp>
            <p:nvGrpSpPr>
              <p:cNvPr id="84" name="Group 8">
                <a:extLst>
                  <a:ext uri="{FF2B5EF4-FFF2-40B4-BE49-F238E27FC236}">
                    <a16:creationId xmlns:a16="http://schemas.microsoft.com/office/drawing/2014/main" id="{A7319C15-CF50-0DA7-A182-72280025F44D}"/>
                  </a:ext>
                </a:extLst>
              </p:cNvPr>
              <p:cNvGrpSpPr/>
              <p:nvPr/>
            </p:nvGrpSpPr>
            <p:grpSpPr>
              <a:xfrm>
                <a:off x="669667" y="3615808"/>
                <a:ext cx="4043329" cy="1616462"/>
                <a:chOff x="0" y="-419100"/>
                <a:chExt cx="2170946" cy="867911"/>
              </a:xfrm>
            </p:grpSpPr>
            <p:sp>
              <p:nvSpPr>
                <p:cNvPr id="86" name="Freeform 9">
                  <a:extLst>
                    <a:ext uri="{FF2B5EF4-FFF2-40B4-BE49-F238E27FC236}">
                      <a16:creationId xmlns:a16="http://schemas.microsoft.com/office/drawing/2014/main" id="{00F3B4A8-2172-075D-9338-6C74510C43C0}"/>
                    </a:ext>
                  </a:extLst>
                </p:cNvPr>
                <p:cNvSpPr>
                  <a:spLocks noChangeAspect="1"/>
                </p:cNvSpPr>
                <p:nvPr/>
              </p:nvSpPr>
              <p:spPr>
                <a:xfrm>
                  <a:off x="0" y="1085"/>
                  <a:ext cx="2000566" cy="372228"/>
                </a:xfrm>
                <a:custGeom>
                  <a:avLst/>
                  <a:gdLst/>
                  <a:ahLst/>
                  <a:cxnLst/>
                  <a:rect l="l" t="t" r="r" b="b"/>
                  <a:pathLst>
                    <a:path w="2170946" h="448811">
                      <a:moveTo>
                        <a:pt x="1967746" y="0"/>
                      </a:moveTo>
                      <a:cubicBezTo>
                        <a:pt x="2079970" y="0"/>
                        <a:pt x="2170946" y="100470"/>
                        <a:pt x="2170946" y="224406"/>
                      </a:cubicBezTo>
                      <a:cubicBezTo>
                        <a:pt x="2170946" y="348341"/>
                        <a:pt x="2079970" y="448811"/>
                        <a:pt x="1967746" y="448811"/>
                      </a:cubicBezTo>
                      <a:lnTo>
                        <a:pt x="203200" y="448811"/>
                      </a:lnTo>
                      <a:cubicBezTo>
                        <a:pt x="90976" y="448811"/>
                        <a:pt x="0" y="348341"/>
                        <a:pt x="0" y="224406"/>
                      </a:cubicBezTo>
                      <a:cubicBezTo>
                        <a:pt x="0" y="100470"/>
                        <a:pt x="90976" y="0"/>
                        <a:pt x="203200" y="0"/>
                      </a:cubicBezTo>
                      <a:close/>
                    </a:path>
                  </a:pathLst>
                </a:custGeom>
                <a:solidFill>
                  <a:srgbClr val="F28C28"/>
                </a:solidFill>
                <a:ln w="57150">
                  <a:noFill/>
                </a:ln>
              </p:spPr>
              <p:txBody>
                <a:bodyPr/>
                <a:lstStyle/>
                <a:p>
                  <a:endParaRPr lang="ja-JP" altLang="en-US">
                    <a:solidFill>
                      <a:srgbClr val="EAB200"/>
                    </a:solidFill>
                  </a:endParaRPr>
                </a:p>
              </p:txBody>
            </p:sp>
            <p:sp>
              <p:nvSpPr>
                <p:cNvPr id="87" name="TextBox 10">
                  <a:extLst>
                    <a:ext uri="{FF2B5EF4-FFF2-40B4-BE49-F238E27FC236}">
                      <a16:creationId xmlns:a16="http://schemas.microsoft.com/office/drawing/2014/main" id="{4BD78BBB-522D-A905-017A-666E4DBC62A5}"/>
                    </a:ext>
                  </a:extLst>
                </p:cNvPr>
                <p:cNvSpPr txBox="1"/>
                <p:nvPr/>
              </p:nvSpPr>
              <p:spPr>
                <a:xfrm>
                  <a:off x="0" y="-419100"/>
                  <a:ext cx="2170946" cy="867911"/>
                </a:xfrm>
                <a:prstGeom prst="rect">
                  <a:avLst/>
                </a:prstGeom>
              </p:spPr>
              <p:txBody>
                <a:bodyPr lIns="42449" tIns="42449" rIns="42449" bIns="42449" rtlCol="0" anchor="ctr"/>
                <a:lstStyle/>
                <a:p>
                  <a:pPr algn="ctr">
                    <a:lnSpc>
                      <a:spcPts val="5180"/>
                    </a:lnSpc>
                  </a:pPr>
                  <a:endParaRPr/>
                </a:p>
              </p:txBody>
            </p:sp>
          </p:grpSp>
          <p:sp>
            <p:nvSpPr>
              <p:cNvPr id="85" name="TextBox 45">
                <a:extLst>
                  <a:ext uri="{FF2B5EF4-FFF2-40B4-BE49-F238E27FC236}">
                    <a16:creationId xmlns:a16="http://schemas.microsoft.com/office/drawing/2014/main" id="{F21DE249-C4B0-285C-75A9-9CAA1FC54818}"/>
                  </a:ext>
                </a:extLst>
              </p:cNvPr>
              <p:cNvSpPr txBox="1"/>
              <p:nvPr/>
            </p:nvSpPr>
            <p:spPr>
              <a:xfrm>
                <a:off x="832543" y="4299674"/>
                <a:ext cx="3400250" cy="768238"/>
              </a:xfrm>
              <a:prstGeom prst="rect">
                <a:avLst/>
              </a:prstGeom>
            </p:spPr>
            <p:txBody>
              <a:bodyPr lIns="0" tIns="0" rIns="0" bIns="0" rtlCol="0" anchor="t">
                <a:spAutoFit/>
              </a:bodyPr>
              <a:lstStyle/>
              <a:p>
                <a:pPr algn="ctr">
                  <a:lnSpc>
                    <a:spcPts val="5599"/>
                  </a:lnSpc>
                </a:pPr>
                <a:r>
                  <a:rPr lang="ja-JP" altLang="en-US" sz="2800" b="1">
                    <a:solidFill>
                      <a:srgbClr val="FFFFFF"/>
                    </a:solidFill>
                    <a:latin typeface="UD角ゴ_ラージ（N仕様） Bold"/>
                    <a:ea typeface="UD角ゴ_ラージ（N仕様） Bold"/>
                    <a:cs typeface="UD角ゴ_ラージ（N仕様） Bold"/>
                    <a:sym typeface="UD角ゴ_ラージ（N仕様） Bold"/>
                  </a:rPr>
                  <a:t>私服参加</a:t>
                </a:r>
                <a:r>
                  <a:rPr lang="en-US" altLang="ja-JP" sz="2800" b="1">
                    <a:solidFill>
                      <a:srgbClr val="FFFFFF"/>
                    </a:solidFill>
                    <a:latin typeface="UD角ゴ_ラージ（N仕様） Bold"/>
                    <a:ea typeface="UD角ゴ_ラージ（N仕様） Bold"/>
                    <a:cs typeface="UD角ゴ_ラージ（N仕様） Bold"/>
                    <a:sym typeface="UD角ゴ_ラージ（N仕様） Bold"/>
                  </a:rPr>
                  <a:t>OK</a:t>
                </a:r>
                <a:endParaRPr lang="en-US" sz="2800" b="1">
                  <a:solidFill>
                    <a:srgbClr val="FFFFFF"/>
                  </a:solidFill>
                  <a:latin typeface="UD角ゴ_ラージ（N仕様） Bold"/>
                  <a:ea typeface="UD角ゴ_ラージ（N仕様） Bold"/>
                  <a:cs typeface="UD角ゴ_ラージ（N仕様） Bold"/>
                  <a:sym typeface="UD角ゴ_ラージ（N仕様） Bold"/>
                </a:endParaRPr>
              </a:p>
            </p:txBody>
          </p:sp>
        </p:grpSp>
        <p:grpSp>
          <p:nvGrpSpPr>
            <p:cNvPr id="88" name="グループ化 87">
              <a:extLst>
                <a:ext uri="{FF2B5EF4-FFF2-40B4-BE49-F238E27FC236}">
                  <a16:creationId xmlns:a16="http://schemas.microsoft.com/office/drawing/2014/main" id="{3597FD7E-A221-4D79-C9EC-6E0DEE3932B2}"/>
                </a:ext>
              </a:extLst>
            </p:cNvPr>
            <p:cNvGrpSpPr>
              <a:grpSpLocks noChangeAspect="1"/>
            </p:cNvGrpSpPr>
            <p:nvPr/>
          </p:nvGrpSpPr>
          <p:grpSpPr>
            <a:xfrm>
              <a:off x="7661426" y="4064400"/>
              <a:ext cx="3515938" cy="1392337"/>
              <a:chOff x="669667" y="3615808"/>
              <a:chExt cx="4043329" cy="1616462"/>
            </a:xfrm>
          </p:grpSpPr>
          <p:grpSp>
            <p:nvGrpSpPr>
              <p:cNvPr id="89" name="Group 8">
                <a:extLst>
                  <a:ext uri="{FF2B5EF4-FFF2-40B4-BE49-F238E27FC236}">
                    <a16:creationId xmlns:a16="http://schemas.microsoft.com/office/drawing/2014/main" id="{98655F8E-48D4-A9BB-F623-145F3FE8A91C}"/>
                  </a:ext>
                </a:extLst>
              </p:cNvPr>
              <p:cNvGrpSpPr/>
              <p:nvPr/>
            </p:nvGrpSpPr>
            <p:grpSpPr>
              <a:xfrm>
                <a:off x="669667" y="3615808"/>
                <a:ext cx="4043329" cy="1616462"/>
                <a:chOff x="0" y="-419100"/>
                <a:chExt cx="2170946" cy="867911"/>
              </a:xfrm>
            </p:grpSpPr>
            <p:sp>
              <p:nvSpPr>
                <p:cNvPr id="91" name="Freeform 9">
                  <a:extLst>
                    <a:ext uri="{FF2B5EF4-FFF2-40B4-BE49-F238E27FC236}">
                      <a16:creationId xmlns:a16="http://schemas.microsoft.com/office/drawing/2014/main" id="{C58D3E4E-B5D3-204F-3325-98C18C4D38AA}"/>
                    </a:ext>
                  </a:extLst>
                </p:cNvPr>
                <p:cNvSpPr>
                  <a:spLocks noChangeAspect="1"/>
                </p:cNvSpPr>
                <p:nvPr/>
              </p:nvSpPr>
              <p:spPr>
                <a:xfrm>
                  <a:off x="0" y="1085"/>
                  <a:ext cx="2000566" cy="372228"/>
                </a:xfrm>
                <a:custGeom>
                  <a:avLst/>
                  <a:gdLst/>
                  <a:ahLst/>
                  <a:cxnLst/>
                  <a:rect l="l" t="t" r="r" b="b"/>
                  <a:pathLst>
                    <a:path w="2170946" h="448811">
                      <a:moveTo>
                        <a:pt x="1967746" y="0"/>
                      </a:moveTo>
                      <a:cubicBezTo>
                        <a:pt x="2079970" y="0"/>
                        <a:pt x="2170946" y="100470"/>
                        <a:pt x="2170946" y="224406"/>
                      </a:cubicBezTo>
                      <a:cubicBezTo>
                        <a:pt x="2170946" y="348341"/>
                        <a:pt x="2079970" y="448811"/>
                        <a:pt x="1967746" y="448811"/>
                      </a:cubicBezTo>
                      <a:lnTo>
                        <a:pt x="203200" y="448811"/>
                      </a:lnTo>
                      <a:cubicBezTo>
                        <a:pt x="90976" y="448811"/>
                        <a:pt x="0" y="348341"/>
                        <a:pt x="0" y="224406"/>
                      </a:cubicBezTo>
                      <a:cubicBezTo>
                        <a:pt x="0" y="100470"/>
                        <a:pt x="90976" y="0"/>
                        <a:pt x="203200" y="0"/>
                      </a:cubicBezTo>
                      <a:close/>
                    </a:path>
                  </a:pathLst>
                </a:custGeom>
                <a:solidFill>
                  <a:srgbClr val="F28C28"/>
                </a:solidFill>
                <a:ln w="57150">
                  <a:noFill/>
                </a:ln>
              </p:spPr>
              <p:txBody>
                <a:bodyPr/>
                <a:lstStyle/>
                <a:p>
                  <a:endParaRPr lang="ja-JP" altLang="en-US">
                    <a:solidFill>
                      <a:srgbClr val="EAB200"/>
                    </a:solidFill>
                  </a:endParaRPr>
                </a:p>
              </p:txBody>
            </p:sp>
            <p:sp>
              <p:nvSpPr>
                <p:cNvPr id="92" name="TextBox 10">
                  <a:extLst>
                    <a:ext uri="{FF2B5EF4-FFF2-40B4-BE49-F238E27FC236}">
                      <a16:creationId xmlns:a16="http://schemas.microsoft.com/office/drawing/2014/main" id="{15741226-39E5-0165-FD15-830B023FB235}"/>
                    </a:ext>
                  </a:extLst>
                </p:cNvPr>
                <p:cNvSpPr txBox="1"/>
                <p:nvPr/>
              </p:nvSpPr>
              <p:spPr>
                <a:xfrm>
                  <a:off x="0" y="-419100"/>
                  <a:ext cx="2170946" cy="867911"/>
                </a:xfrm>
                <a:prstGeom prst="rect">
                  <a:avLst/>
                </a:prstGeom>
              </p:spPr>
              <p:txBody>
                <a:bodyPr lIns="42449" tIns="42449" rIns="42449" bIns="42449" rtlCol="0" anchor="ctr"/>
                <a:lstStyle/>
                <a:p>
                  <a:pPr algn="ctr">
                    <a:lnSpc>
                      <a:spcPts val="5180"/>
                    </a:lnSpc>
                  </a:pPr>
                  <a:endParaRPr/>
                </a:p>
              </p:txBody>
            </p:sp>
          </p:grpSp>
          <p:sp>
            <p:nvSpPr>
              <p:cNvPr id="90" name="TextBox 45">
                <a:extLst>
                  <a:ext uri="{FF2B5EF4-FFF2-40B4-BE49-F238E27FC236}">
                    <a16:creationId xmlns:a16="http://schemas.microsoft.com/office/drawing/2014/main" id="{10B6546D-F77D-3E6A-CD9D-14807B7FEB08}"/>
                  </a:ext>
                </a:extLst>
              </p:cNvPr>
              <p:cNvSpPr txBox="1"/>
              <p:nvPr/>
            </p:nvSpPr>
            <p:spPr>
              <a:xfrm>
                <a:off x="832543" y="4299674"/>
                <a:ext cx="3400250" cy="750371"/>
              </a:xfrm>
              <a:prstGeom prst="rect">
                <a:avLst/>
              </a:prstGeom>
            </p:spPr>
            <p:txBody>
              <a:bodyPr lIns="0" tIns="0" rIns="0" bIns="0" rtlCol="0" anchor="t">
                <a:spAutoFit/>
              </a:bodyPr>
              <a:lstStyle/>
              <a:p>
                <a:pPr algn="ctr">
                  <a:lnSpc>
                    <a:spcPts val="5599"/>
                  </a:lnSpc>
                </a:pPr>
                <a:r>
                  <a:rPr lang="ja-JP" altLang="en-US" sz="2800" b="1">
                    <a:solidFill>
                      <a:srgbClr val="FFFFFF"/>
                    </a:solidFill>
                    <a:latin typeface="UD角ゴ_ラージ（N仕様） Bold"/>
                    <a:ea typeface="UD角ゴ_ラージ（N仕様） Bold"/>
                    <a:cs typeface="UD角ゴ_ラージ（N仕様） Bold"/>
                    <a:sym typeface="UD角ゴ_ラージ（N仕様） Bold"/>
                  </a:rPr>
                  <a:t>求職活動実績</a:t>
                </a:r>
                <a:endParaRPr lang="en-US" sz="2800" b="1">
                  <a:solidFill>
                    <a:srgbClr val="FFFFFF"/>
                  </a:solidFill>
                  <a:latin typeface="UD角ゴ_ラージ（N仕様） Bold"/>
                  <a:ea typeface="UD角ゴ_ラージ（N仕様） Bold"/>
                  <a:cs typeface="UD角ゴ_ラージ（N仕様） Bold"/>
                  <a:sym typeface="UD角ゴ_ラージ（N仕様） Bold"/>
                </a:endParaRPr>
              </a:p>
            </p:txBody>
          </p:sp>
        </p:grpSp>
        <p:grpSp>
          <p:nvGrpSpPr>
            <p:cNvPr id="93" name="グループ化 92">
              <a:extLst>
                <a:ext uri="{FF2B5EF4-FFF2-40B4-BE49-F238E27FC236}">
                  <a16:creationId xmlns:a16="http://schemas.microsoft.com/office/drawing/2014/main" id="{BB243BC3-7BD3-DF72-5305-D59CA6BBC93B}"/>
                </a:ext>
              </a:extLst>
            </p:cNvPr>
            <p:cNvGrpSpPr>
              <a:grpSpLocks noChangeAspect="1"/>
            </p:cNvGrpSpPr>
            <p:nvPr/>
          </p:nvGrpSpPr>
          <p:grpSpPr>
            <a:xfrm>
              <a:off x="11387214" y="4064400"/>
              <a:ext cx="3515938" cy="1392337"/>
              <a:chOff x="669667" y="3615808"/>
              <a:chExt cx="4043329" cy="1616462"/>
            </a:xfrm>
          </p:grpSpPr>
          <p:grpSp>
            <p:nvGrpSpPr>
              <p:cNvPr id="94" name="Group 8">
                <a:extLst>
                  <a:ext uri="{FF2B5EF4-FFF2-40B4-BE49-F238E27FC236}">
                    <a16:creationId xmlns:a16="http://schemas.microsoft.com/office/drawing/2014/main" id="{FE550566-39F3-9214-88F1-556CC3AA1A31}"/>
                  </a:ext>
                </a:extLst>
              </p:cNvPr>
              <p:cNvGrpSpPr/>
              <p:nvPr/>
            </p:nvGrpSpPr>
            <p:grpSpPr>
              <a:xfrm>
                <a:off x="669667" y="3615808"/>
                <a:ext cx="4043329" cy="1616462"/>
                <a:chOff x="0" y="-419100"/>
                <a:chExt cx="2170946" cy="867911"/>
              </a:xfrm>
            </p:grpSpPr>
            <p:sp>
              <p:nvSpPr>
                <p:cNvPr id="96" name="Freeform 9">
                  <a:extLst>
                    <a:ext uri="{FF2B5EF4-FFF2-40B4-BE49-F238E27FC236}">
                      <a16:creationId xmlns:a16="http://schemas.microsoft.com/office/drawing/2014/main" id="{10FAE634-0447-D0C0-CBC1-57DB3294E90A}"/>
                    </a:ext>
                  </a:extLst>
                </p:cNvPr>
                <p:cNvSpPr>
                  <a:spLocks noChangeAspect="1"/>
                </p:cNvSpPr>
                <p:nvPr/>
              </p:nvSpPr>
              <p:spPr>
                <a:xfrm>
                  <a:off x="0" y="1085"/>
                  <a:ext cx="2000566" cy="372228"/>
                </a:xfrm>
                <a:custGeom>
                  <a:avLst/>
                  <a:gdLst/>
                  <a:ahLst/>
                  <a:cxnLst/>
                  <a:rect l="l" t="t" r="r" b="b"/>
                  <a:pathLst>
                    <a:path w="2170946" h="448811">
                      <a:moveTo>
                        <a:pt x="1967746" y="0"/>
                      </a:moveTo>
                      <a:cubicBezTo>
                        <a:pt x="2079970" y="0"/>
                        <a:pt x="2170946" y="100470"/>
                        <a:pt x="2170946" y="224406"/>
                      </a:cubicBezTo>
                      <a:cubicBezTo>
                        <a:pt x="2170946" y="348341"/>
                        <a:pt x="2079970" y="448811"/>
                        <a:pt x="1967746" y="448811"/>
                      </a:cubicBezTo>
                      <a:lnTo>
                        <a:pt x="203200" y="448811"/>
                      </a:lnTo>
                      <a:cubicBezTo>
                        <a:pt x="90976" y="448811"/>
                        <a:pt x="0" y="348341"/>
                        <a:pt x="0" y="224406"/>
                      </a:cubicBezTo>
                      <a:cubicBezTo>
                        <a:pt x="0" y="100470"/>
                        <a:pt x="90976" y="0"/>
                        <a:pt x="203200" y="0"/>
                      </a:cubicBezTo>
                      <a:close/>
                    </a:path>
                  </a:pathLst>
                </a:custGeom>
                <a:solidFill>
                  <a:srgbClr val="F28C28"/>
                </a:solidFill>
                <a:ln w="57150">
                  <a:noFill/>
                </a:ln>
              </p:spPr>
              <p:txBody>
                <a:bodyPr/>
                <a:lstStyle/>
                <a:p>
                  <a:endParaRPr lang="ja-JP" altLang="en-US">
                    <a:solidFill>
                      <a:srgbClr val="EAB200"/>
                    </a:solidFill>
                  </a:endParaRPr>
                </a:p>
              </p:txBody>
            </p:sp>
            <p:sp>
              <p:nvSpPr>
                <p:cNvPr id="97" name="TextBox 10">
                  <a:extLst>
                    <a:ext uri="{FF2B5EF4-FFF2-40B4-BE49-F238E27FC236}">
                      <a16:creationId xmlns:a16="http://schemas.microsoft.com/office/drawing/2014/main" id="{0303A188-8F81-CB10-03FA-411EBF2CCC63}"/>
                    </a:ext>
                  </a:extLst>
                </p:cNvPr>
                <p:cNvSpPr txBox="1"/>
                <p:nvPr/>
              </p:nvSpPr>
              <p:spPr>
                <a:xfrm>
                  <a:off x="0" y="-419100"/>
                  <a:ext cx="2170946" cy="867911"/>
                </a:xfrm>
                <a:prstGeom prst="rect">
                  <a:avLst/>
                </a:prstGeom>
              </p:spPr>
              <p:txBody>
                <a:bodyPr lIns="42449" tIns="42449" rIns="42449" bIns="42449" rtlCol="0" anchor="ctr"/>
                <a:lstStyle/>
                <a:p>
                  <a:pPr algn="ctr">
                    <a:lnSpc>
                      <a:spcPts val="5180"/>
                    </a:lnSpc>
                  </a:pPr>
                  <a:endParaRPr/>
                </a:p>
              </p:txBody>
            </p:sp>
          </p:grpSp>
          <p:sp>
            <p:nvSpPr>
              <p:cNvPr id="95" name="TextBox 45">
                <a:extLst>
                  <a:ext uri="{FF2B5EF4-FFF2-40B4-BE49-F238E27FC236}">
                    <a16:creationId xmlns:a16="http://schemas.microsoft.com/office/drawing/2014/main" id="{2390F195-1A6C-FDD5-AA9C-EDA8C4D3884C}"/>
                  </a:ext>
                </a:extLst>
              </p:cNvPr>
              <p:cNvSpPr txBox="1"/>
              <p:nvPr/>
            </p:nvSpPr>
            <p:spPr>
              <a:xfrm>
                <a:off x="832543" y="4299674"/>
                <a:ext cx="3400250" cy="768238"/>
              </a:xfrm>
              <a:prstGeom prst="rect">
                <a:avLst/>
              </a:prstGeom>
            </p:spPr>
            <p:txBody>
              <a:bodyPr lIns="0" tIns="0" rIns="0" bIns="0" rtlCol="0" anchor="t">
                <a:spAutoFit/>
              </a:bodyPr>
              <a:lstStyle/>
              <a:p>
                <a:pPr algn="ctr">
                  <a:lnSpc>
                    <a:spcPts val="5599"/>
                  </a:lnSpc>
                </a:pPr>
                <a:r>
                  <a:rPr lang="ja-JP" altLang="en-US" sz="2800" b="1">
                    <a:solidFill>
                      <a:srgbClr val="FFFFFF"/>
                    </a:solidFill>
                    <a:latin typeface="UD角ゴ_ラージ（N仕様） Bold"/>
                    <a:ea typeface="UD角ゴ_ラージ（N仕様） Bold"/>
                    <a:cs typeface="UD角ゴ_ラージ（N仕様） Bold"/>
                    <a:sym typeface="UD角ゴ_ラージ（N仕様） Bold"/>
                  </a:rPr>
                  <a:t>聞くだけ</a:t>
                </a:r>
                <a:r>
                  <a:rPr lang="en-US" altLang="ja-JP" sz="2800" b="1">
                    <a:solidFill>
                      <a:srgbClr val="FFFFFF"/>
                    </a:solidFill>
                    <a:latin typeface="UD角ゴ_ラージ（N仕様） Bold"/>
                    <a:ea typeface="UD角ゴ_ラージ（N仕様） Bold"/>
                    <a:cs typeface="UD角ゴ_ラージ（N仕様） Bold"/>
                    <a:sym typeface="UD角ゴ_ラージ（N仕様） Bold"/>
                  </a:rPr>
                  <a:t>OK</a:t>
                </a:r>
                <a:endParaRPr lang="en-US" sz="2800" b="1">
                  <a:solidFill>
                    <a:srgbClr val="FFFFFF"/>
                  </a:solidFill>
                  <a:latin typeface="UD角ゴ_ラージ（N仕様） Bold"/>
                  <a:ea typeface="UD角ゴ_ラージ（N仕様） Bold"/>
                  <a:cs typeface="UD角ゴ_ラージ（N仕様） Bold"/>
                  <a:sym typeface="UD角ゴ_ラージ（N仕様） Bold"/>
                </a:endParaRPr>
              </a:p>
            </p:txBody>
          </p:sp>
        </p:grpSp>
      </p:grpSp>
      <p:pic>
        <p:nvPicPr>
          <p:cNvPr id="99" name="図 98">
            <a:extLst>
              <a:ext uri="{FF2B5EF4-FFF2-40B4-BE49-F238E27FC236}">
                <a16:creationId xmlns:a16="http://schemas.microsoft.com/office/drawing/2014/main" id="{90EFBAE6-02C8-416D-870B-A3CDBC16562D}"/>
              </a:ext>
            </a:extLst>
          </p:cNvPr>
          <p:cNvPicPr>
            <a:picLocks noChangeAspect="1"/>
          </p:cNvPicPr>
          <p:nvPr/>
        </p:nvPicPr>
        <p:blipFill>
          <a:blip r:embed="rId4"/>
          <a:stretch>
            <a:fillRect/>
          </a:stretch>
        </p:blipFill>
        <p:spPr>
          <a:xfrm>
            <a:off x="11577700" y="492703"/>
            <a:ext cx="2484000" cy="2484000"/>
          </a:xfrm>
          <a:prstGeom prst="rect">
            <a:avLst/>
          </a:prstGeom>
          <a:ln w="76200">
            <a:solidFill>
              <a:srgbClr val="F28C28"/>
            </a:solidFill>
          </a:ln>
        </p:spPr>
      </p:pic>
    </p:spTree>
    <p:extLst>
      <p:ext uri="{BB962C8B-B14F-4D97-AF65-F5344CB8AC3E}">
        <p14:creationId xmlns:p14="http://schemas.microsoft.com/office/powerpoint/2010/main" val="13839474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Relationships xmlns="http://schemas.openxmlformats.org/package/2006/relationships"><Relationship Id="rId1" Target="itemProps1.xml" Type="http://schemas.openxmlformats.org/officeDocument/2006/relationships/customXmlProps"/></Relationships>
</file>

<file path=customXml/_rels/item2.xml.rels><?xml version="1.0" encoding="UTF-8" standalone="yes"?><Relationships xmlns="http://schemas.openxmlformats.org/package/2006/relationships"><Relationship Id="rId1" Target="itemProps2.xml" Type="http://schemas.openxmlformats.org/officeDocument/2006/relationships/customXmlProps"/></Relationships>
</file>

<file path=customXml/_rels/item3.xml.rels><?xml version="1.0" encoding="UTF-8" standalone="yes"?><Relationships xmlns="http://schemas.openxmlformats.org/package/2006/relationships"><Relationship Id="rId1" Target="itemProps3.xml" Type="http://schemas.openxmlformats.org/officeDocument/2006/relationships/customXmlProps"/></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c95edd2-bf6c-479a-9706-73779e3902dc">
      <Terms xmlns="http://schemas.microsoft.com/office/infopath/2007/PartnerControls"/>
    </lcf76f155ced4ddcb4097134ff3c332f>
    <_Flow_SignoffStatus xmlns="ac95edd2-bf6c-479a-9706-73779e3902dc" xsi:nil="true"/>
    <Owner xmlns="ac95edd2-bf6c-479a-9706-73779e3902dc">
      <UserInfo>
        <DisplayName/>
        <AccountId xsi:nil="true"/>
        <AccountType/>
      </UserInfo>
    </Owner>
    <TaxCatchAll xmlns="1a0f67c0-b883-4958-85be-3f4367241ca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FBE74F9E4C1985418BF027CC6A879DEB" ma:contentTypeVersion="16" ma:contentTypeDescription="新しいドキュメントを作成します。" ma:contentTypeScope="" ma:versionID="ad9b45cc93a0645ee2c072b2d3c54e4a">
  <xsd:schema xmlns:xsd="http://www.w3.org/2001/XMLSchema" xmlns:xs="http://www.w3.org/2001/XMLSchema" xmlns:p="http://schemas.microsoft.com/office/2006/metadata/properties" xmlns:ns2="ac95edd2-bf6c-479a-9706-73779e3902dc" xmlns:ns3="1a0f67c0-b883-4958-85be-3f4367241caa" targetNamespace="http://schemas.microsoft.com/office/2006/metadata/properties" ma:root="true" ma:fieldsID="b41b06a6be931687656e777b03415647" ns2:_="" ns3:_="">
    <xsd:import namespace="ac95edd2-bf6c-479a-9706-73779e3902dc"/>
    <xsd:import namespace="1a0f67c0-b883-4958-85be-3f4367241caa"/>
    <xsd:element name="properties">
      <xsd:complexType>
        <xsd:sequence>
          <xsd:element name="documentManagement">
            <xsd:complexType>
              <xsd:all>
                <xsd:element ref="ns2:Owner" minOccurs="0"/>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95edd2-bf6c-479a-9706-73779e3902dc" elementFormDefault="qualified">
    <xsd:import namespace="http://schemas.microsoft.com/office/2006/documentManagement/types"/>
    <xsd:import namespace="http://schemas.microsoft.com/office/infopath/2007/PartnerControls"/>
    <xsd:element name="Owner" ma:index="8" nillable="true" ma:displayName="所有者"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画像タグ" ma:readOnly="false" ma:fieldId="{5cf76f15-5ced-4ddc-b409-7134ff3c332f}" ma:taxonomyMulti="true" ma:sspId="0347f584-7be2-4218-8e94-402d99aedf0b"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description="" ma:indexed="true" ma:internalName="MediaServiceLocation" ma:readOnly="true">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_Flow_SignoffStatus" ma:index="23" nillable="true" ma:displayName="承認の状態" ma:internalName="_x0024_Resources_x003a_core_x002c_Signoff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a0f67c0-b883-4958-85be-3f4367241caa"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47e7712a-ae90-4195-b325-9a7a44de2577}" ma:internalName="TaxCatchAll" ma:showField="CatchAllData" ma:web="1a0f67c0-b883-4958-85be-3f4367241c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6ED6F1-F6A3-40A3-97D5-95615E0E5FC2}">
  <ds:schemaRefs>
    <ds:schemaRef ds:uri="http://schemas.microsoft.com/office/infopath/2007/PartnerControls"/>
    <ds:schemaRef ds:uri="http://www.w3.org/XML/1998/namespace"/>
    <ds:schemaRef ds:uri="http://schemas.microsoft.com/office/2006/documentManagement/types"/>
    <ds:schemaRef ds:uri="http://purl.org/dc/elements/1.1/"/>
    <ds:schemaRef ds:uri="http://schemas.openxmlformats.org/package/2006/metadata/core-properties"/>
    <ds:schemaRef ds:uri="1a0f67c0-b883-4958-85be-3f4367241caa"/>
    <ds:schemaRef ds:uri="http://purl.org/dc/dcmitype/"/>
    <ds:schemaRef ds:uri="ac95edd2-bf6c-479a-9706-73779e3902dc"/>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711F2213-BC6C-4749-AACA-D77394F29EB2}">
  <ds:schemaRefs>
    <ds:schemaRef ds:uri="http://schemas.microsoft.com/sharepoint/v3/contenttype/forms"/>
  </ds:schemaRefs>
</ds:datastoreItem>
</file>

<file path=customXml/itemProps3.xml><?xml version="1.0" encoding="utf-8"?>
<ds:datastoreItem xmlns:ds="http://schemas.openxmlformats.org/officeDocument/2006/customXml" ds:itemID="{270433AB-2A37-4763-B4D2-4CA4E6326B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95edd2-bf6c-479a-9706-73779e3902dc"/>
    <ds:schemaRef ds:uri="1a0f67c0-b883-4958-85be-3f4367241c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Words>233</Words>
  <PresentationFormat>ユーザー設定</PresentationFormat>
  <Paragraphs>47</Paragraphs>
  <Slides>1</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vt:i4>
      </vt:variant>
    </vt:vector>
  </HeadingPairs>
  <TitlesOfParts>
    <vt:vector size="10" baseType="lpstr">
      <vt:lpstr>つなぎゴシック</vt:lpstr>
      <vt:lpstr>Yu Gothic UI Semibold</vt:lpstr>
      <vt:lpstr>UD角ゴ_ラージ（N仕様） Bold</vt:lpstr>
      <vt:lpstr>UD角ゴ_ラージ（N仕様） Medium</vt:lpstr>
      <vt:lpstr>Calibri</vt:lpstr>
      <vt:lpstr>UD角ゴ_ラージ（N仕様） Light</vt:lpstr>
      <vt:lpstr>Arial</vt:lpstr>
      <vt:lpstr>UD角ゴ_ラージ（N仕様） Heavy</vt:lpstr>
      <vt:lpstr>Office Theme</vt:lpstr>
      <vt:lpstr>PowerPoint プレゼンテーション</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dc:identifier>DAG64mI7n0g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0x010100FBE74F9E4C1985418BF027CC6A879DEB</vt:lpwstr>
  </property>
  <property fmtid="{D5CDD505-2E9C-101B-9397-08002B2CF9AE}" pid="3" name="MediaServiceImageTags">
    <vt:lpwstr/>
  </property>
</Properties>
</file>