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9" r:id="rId5"/>
  </p:sldIdLst>
  <p:sldSz cx="7559675" cy="106918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orient="horz" pos="34" userDrawn="1">
          <p15:clr>
            <a:srgbClr val="A4A3A4"/>
          </p15:clr>
        </p15:guide>
        <p15:guide id="4" pos="158" userDrawn="1">
          <p15:clr>
            <a:srgbClr val="A4A3A4"/>
          </p15:clr>
        </p15:guide>
        <p15:guide id="5" pos="226" userDrawn="1">
          <p15:clr>
            <a:srgbClr val="A4A3A4"/>
          </p15:clr>
        </p15:guide>
        <p15:guide id="6" pos="385" userDrawn="1">
          <p15:clr>
            <a:srgbClr val="A4A3A4"/>
          </p15:clr>
        </p15:guide>
        <p15:guide id="7" orient="horz" pos="407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松原 智恵" initials="松原" lastIdx="2" clrIdx="0">
    <p:extLst>
      <p:ext uri="{19B8F6BF-5375-455C-9EA6-DF929625EA0E}">
        <p15:presenceInfo xmlns:p15="http://schemas.microsoft.com/office/powerpoint/2012/main" userId="松原 智恵" providerId="None"/>
      </p:ext>
    </p:extLst>
  </p:cmAuthor>
  <p:cmAuthor id="2" name="Matsubara Satoe" initials="MS" lastIdx="2" clrIdx="1">
    <p:extLst>
      <p:ext uri="{19B8F6BF-5375-455C-9EA6-DF929625EA0E}">
        <p15:presenceInfo xmlns:p15="http://schemas.microsoft.com/office/powerpoint/2012/main" userId="896862e06135d06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08080"/>
    <a:srgbClr val="006666"/>
    <a:srgbClr val="7893C2"/>
    <a:srgbClr val="96B5D1"/>
    <a:srgbClr val="5B6F7F"/>
    <a:srgbClr val="140402"/>
    <a:srgbClr val="FF0066"/>
    <a:srgbClr val="71FF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3498" y="1194"/>
      </p:cViewPr>
      <p:guideLst>
        <p:guide orient="horz" pos="2211"/>
        <p:guide pos="4422"/>
        <p:guide orient="horz" pos="34"/>
        <p:guide pos="158"/>
        <p:guide pos="226"/>
        <p:guide pos="385"/>
        <p:guide orient="horz" pos="4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commentAuthors.xml" Type="http://schemas.openxmlformats.org/officeDocument/2006/relationships/commentAuthors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一泰 畑中" userId="58a7ff0fdfb2929c" providerId="LiveId" clId="{5D13AE67-C654-4977-B7E6-D4F5C41D0052}"/>
    <pc:docChg chg="custSel modSld">
      <pc:chgData name="一泰 畑中" userId="58a7ff0fdfb2929c" providerId="LiveId" clId="{5D13AE67-C654-4977-B7E6-D4F5C41D0052}" dt="2026-04-03T06:44:48.726" v="13" actId="1035"/>
      <pc:docMkLst>
        <pc:docMk/>
      </pc:docMkLst>
      <pc:sldChg chg="modSp mod">
        <pc:chgData name="一泰 畑中" userId="58a7ff0fdfb2929c" providerId="LiveId" clId="{5D13AE67-C654-4977-B7E6-D4F5C41D0052}" dt="2026-04-03T06:44:48.726" v="13" actId="1035"/>
        <pc:sldMkLst>
          <pc:docMk/>
          <pc:sldMk cId="3887514223" sldId="259"/>
        </pc:sldMkLst>
        <pc:spChg chg="mod">
          <ac:chgData name="一泰 畑中" userId="58a7ff0fdfb2929c" providerId="LiveId" clId="{5D13AE67-C654-4977-B7E6-D4F5C41D0052}" dt="2026-04-03T06:44:36.854" v="7" actId="14100"/>
          <ac:spMkLst>
            <pc:docMk/>
            <pc:sldMk cId="3887514223" sldId="259"/>
            <ac:spMk id="50" creationId="{0EB47928-9B21-EBB1-3CCA-EE970EBF9653}"/>
          </ac:spMkLst>
        </pc:spChg>
        <pc:spChg chg="mod">
          <ac:chgData name="一泰 畑中" userId="58a7ff0fdfb2929c" providerId="LiveId" clId="{5D13AE67-C654-4977-B7E6-D4F5C41D0052}" dt="2026-04-03T06:44:48.726" v="13" actId="1035"/>
          <ac:spMkLst>
            <pc:docMk/>
            <pc:sldMk cId="3887514223" sldId="259"/>
            <ac:spMk id="71" creationId="{E9653116-33F9-330A-4553-A614F1E2A293}"/>
          </ac:spMkLst>
        </pc:spChg>
      </pc:sldChg>
    </pc:docChg>
  </pc:docChgLst>
  <pc:docChgLst>
    <pc:chgData name="satoe matsubara" userId="870855836d167b6f" providerId="LiveId" clId="{CF328D81-85EE-41F1-9CF3-EDF3BDE9B8C4}"/>
    <pc:docChg chg="undo custSel modSld">
      <pc:chgData name="satoe matsubara" userId="870855836d167b6f" providerId="LiveId" clId="{CF328D81-85EE-41F1-9CF3-EDF3BDE9B8C4}" dt="2026-03-20T12:53:04.543" v="5351" actId="20577"/>
      <pc:docMkLst>
        <pc:docMk/>
      </pc:docMkLst>
      <pc:sldChg chg="addSp delSp modSp mod">
        <pc:chgData name="satoe matsubara" userId="870855836d167b6f" providerId="LiveId" clId="{CF328D81-85EE-41F1-9CF3-EDF3BDE9B8C4}" dt="2026-03-20T12:53:04.543" v="5351" actId="20577"/>
        <pc:sldMkLst>
          <pc:docMk/>
          <pc:sldMk cId="3887514223" sldId="259"/>
        </pc:sldMkLst>
        <pc:spChg chg="add mod ord">
          <ac:chgData name="satoe matsubara" userId="870855836d167b6f" providerId="LiveId" clId="{CF328D81-85EE-41F1-9CF3-EDF3BDE9B8C4}" dt="2026-03-20T12:14:21.094" v="4350" actId="1036"/>
          <ac:spMkLst>
            <pc:docMk/>
            <pc:sldMk cId="3887514223" sldId="259"/>
            <ac:spMk id="13" creationId="{4D00819F-85A8-7B94-05BA-97C54269EAAF}"/>
          </ac:spMkLst>
        </pc:spChg>
        <pc:spChg chg="add mod">
          <ac:chgData name="satoe matsubara" userId="870855836d167b6f" providerId="LiveId" clId="{CF328D81-85EE-41F1-9CF3-EDF3BDE9B8C4}" dt="2026-03-20T12:26:29.253" v="4461" actId="1035"/>
          <ac:spMkLst>
            <pc:docMk/>
            <pc:sldMk cId="3887514223" sldId="259"/>
            <ac:spMk id="19" creationId="{212FB634-56D1-4667-8822-DD72BA0DADB4}"/>
          </ac:spMkLst>
        </pc:spChg>
        <pc:spChg chg="mod topLvl">
          <ac:chgData name="satoe matsubara" userId="870855836d167b6f" providerId="LiveId" clId="{CF328D81-85EE-41F1-9CF3-EDF3BDE9B8C4}" dt="2026-03-20T12:25:43.425" v="4443" actId="1036"/>
          <ac:spMkLst>
            <pc:docMk/>
            <pc:sldMk cId="3887514223" sldId="259"/>
            <ac:spMk id="25" creationId="{E2E7F651-272D-DFEA-D81D-D52CEF60B79F}"/>
          </ac:spMkLst>
        </pc:spChg>
        <pc:spChg chg="add mod">
          <ac:chgData name="satoe matsubara" userId="870855836d167b6f" providerId="LiveId" clId="{CF328D81-85EE-41F1-9CF3-EDF3BDE9B8C4}" dt="2026-03-20T12:13:37.228" v="4323" actId="1035"/>
          <ac:spMkLst>
            <pc:docMk/>
            <pc:sldMk cId="3887514223" sldId="259"/>
            <ac:spMk id="27" creationId="{35D5D943-E9C6-857E-C941-5703EC25FE4A}"/>
          </ac:spMkLst>
        </pc:spChg>
        <pc:spChg chg="add mod ord">
          <ac:chgData name="satoe matsubara" userId="870855836d167b6f" providerId="LiveId" clId="{CF328D81-85EE-41F1-9CF3-EDF3BDE9B8C4}" dt="2026-03-20T12:10:47.323" v="4260" actId="1076"/>
          <ac:spMkLst>
            <pc:docMk/>
            <pc:sldMk cId="3887514223" sldId="259"/>
            <ac:spMk id="28" creationId="{6B4585BC-E4E7-459D-9F2E-5A903F438CC9}"/>
          </ac:spMkLst>
        </pc:spChg>
        <pc:spChg chg="add mod or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29" creationId="{BD192756-3AB6-0687-5FDF-D3A7917F12B9}"/>
          </ac:spMkLst>
        </pc:spChg>
        <pc:spChg chg="add mod topLvl">
          <ac:chgData name="satoe matsubara" userId="870855836d167b6f" providerId="LiveId" clId="{CF328D81-85EE-41F1-9CF3-EDF3BDE9B8C4}" dt="2026-03-20T12:25:43.425" v="4443" actId="1036"/>
          <ac:spMkLst>
            <pc:docMk/>
            <pc:sldMk cId="3887514223" sldId="259"/>
            <ac:spMk id="32" creationId="{9C2E28BA-A528-EF4E-CE27-BD903D9BDE71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34" creationId="{B72CBE04-CDB6-AE3D-510B-9440050152E3}"/>
          </ac:spMkLst>
        </pc:spChg>
        <pc:spChg chg="add mod">
          <ac:chgData name="satoe matsubara" userId="870855836d167b6f" providerId="LiveId" clId="{CF328D81-85EE-41F1-9CF3-EDF3BDE9B8C4}" dt="2026-03-20T12:25:51.527" v="4455" actId="1036"/>
          <ac:spMkLst>
            <pc:docMk/>
            <pc:sldMk cId="3887514223" sldId="259"/>
            <ac:spMk id="35" creationId="{C36A8239-76AA-363F-8840-D2AB6E5EAA73}"/>
          </ac:spMkLst>
        </pc:spChg>
        <pc:spChg chg="add mod topLvl">
          <ac:chgData name="satoe matsubara" userId="870855836d167b6f" providerId="LiveId" clId="{CF328D81-85EE-41F1-9CF3-EDF3BDE9B8C4}" dt="2026-03-20T12:25:43.425" v="4443" actId="1036"/>
          <ac:spMkLst>
            <pc:docMk/>
            <pc:sldMk cId="3887514223" sldId="259"/>
            <ac:spMk id="38" creationId="{A6D0D4D2-0C30-DBD4-AE45-C369A709A135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40" creationId="{4FFEDFC7-A4D1-8C0E-007B-3E19158355C3}"/>
          </ac:spMkLst>
        </pc:spChg>
        <pc:spChg chg="add mod">
          <ac:chgData name="satoe matsubara" userId="870855836d167b6f" providerId="LiveId" clId="{CF328D81-85EE-41F1-9CF3-EDF3BDE9B8C4}" dt="2026-03-20T12:33:03.299" v="4535" actId="1036"/>
          <ac:spMkLst>
            <pc:docMk/>
            <pc:sldMk cId="3887514223" sldId="259"/>
            <ac:spMk id="41" creationId="{794C0F8D-072B-4E56-A3A9-E811C823D6BC}"/>
          </ac:spMkLst>
        </pc:spChg>
        <pc:spChg chg="add mod">
          <ac:chgData name="satoe matsubara" userId="870855836d167b6f" providerId="LiveId" clId="{CF328D81-85EE-41F1-9CF3-EDF3BDE9B8C4}" dt="2026-03-20T12:33:08.160" v="4539" actId="1036"/>
          <ac:spMkLst>
            <pc:docMk/>
            <pc:sldMk cId="3887514223" sldId="259"/>
            <ac:spMk id="42" creationId="{01E687D1-C6DE-4134-5F48-56622D07A5EB}"/>
          </ac:spMkLst>
        </pc:spChg>
        <pc:spChg chg="add mod topLvl">
          <ac:chgData name="satoe matsubara" userId="870855836d167b6f" providerId="LiveId" clId="{CF328D81-85EE-41F1-9CF3-EDF3BDE9B8C4}" dt="2026-03-20T12:25:43.425" v="4443" actId="1036"/>
          <ac:spMkLst>
            <pc:docMk/>
            <pc:sldMk cId="3887514223" sldId="259"/>
            <ac:spMk id="44" creationId="{A3F0AD07-CDF0-84EC-85E8-3C701E613EC8}"/>
          </ac:spMkLst>
        </pc:spChg>
        <pc:spChg chg="add mod">
          <ac:chgData name="satoe matsubara" userId="870855836d167b6f" providerId="LiveId" clId="{CF328D81-85EE-41F1-9CF3-EDF3BDE9B8C4}" dt="2026-03-20T12:25:35.675" v="4431" actId="1036"/>
          <ac:spMkLst>
            <pc:docMk/>
            <pc:sldMk cId="3887514223" sldId="259"/>
            <ac:spMk id="45" creationId="{AEB9CB9D-BFBC-0B39-8C74-D931FF3197EC}"/>
          </ac:spMkLst>
        </pc:spChg>
        <pc:spChg chg="add mod">
          <ac:chgData name="satoe matsubara" userId="870855836d167b6f" providerId="LiveId" clId="{CF328D81-85EE-41F1-9CF3-EDF3BDE9B8C4}" dt="2026-03-20T12:25:02.654" v="4415" actId="1036"/>
          <ac:spMkLst>
            <pc:docMk/>
            <pc:sldMk cId="3887514223" sldId="259"/>
            <ac:spMk id="46" creationId="{D04A56D1-7CDC-4637-64CD-15AB6418983A}"/>
          </ac:spMkLst>
        </pc:spChg>
        <pc:spChg chg="add mod">
          <ac:chgData name="satoe matsubara" userId="870855836d167b6f" providerId="LiveId" clId="{CF328D81-85EE-41F1-9CF3-EDF3BDE9B8C4}" dt="2026-03-20T12:25:35.675" v="4431" actId="1036"/>
          <ac:spMkLst>
            <pc:docMk/>
            <pc:sldMk cId="3887514223" sldId="259"/>
            <ac:spMk id="47" creationId="{CBF72221-9BED-594F-0786-D469BF67DA33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48" creationId="{478E801C-5C6A-026D-14CB-BF9A2F6B7FEC}"/>
          </ac:spMkLst>
        </pc:spChg>
        <pc:spChg chg="add mod">
          <ac:chgData name="satoe matsubara" userId="870855836d167b6f" providerId="LiveId" clId="{CF328D81-85EE-41F1-9CF3-EDF3BDE9B8C4}" dt="2026-03-20T12:44:34.253" v="5043" actId="1036"/>
          <ac:spMkLst>
            <pc:docMk/>
            <pc:sldMk cId="3887514223" sldId="259"/>
            <ac:spMk id="49" creationId="{C87CE8D7-EAD9-6F08-773A-35F3633DB416}"/>
          </ac:spMkLst>
        </pc:spChg>
        <pc:spChg chg="add mod">
          <ac:chgData name="satoe matsubara" userId="870855836d167b6f" providerId="LiveId" clId="{CF328D81-85EE-41F1-9CF3-EDF3BDE9B8C4}" dt="2026-03-20T12:47:56.870" v="5174" actId="1038"/>
          <ac:spMkLst>
            <pc:docMk/>
            <pc:sldMk cId="3887514223" sldId="259"/>
            <ac:spMk id="50" creationId="{0EB47928-9B21-EBB1-3CCA-EE970EBF9653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52" creationId="{393874B2-29F2-A92C-D011-32A6C53DCC01}"/>
          </ac:spMkLst>
        </pc:spChg>
        <pc:spChg chg="add mod">
          <ac:chgData name="satoe matsubara" userId="870855836d167b6f" providerId="LiveId" clId="{CF328D81-85EE-41F1-9CF3-EDF3BDE9B8C4}" dt="2026-03-20T11:35:34.574" v="3138" actId="165"/>
          <ac:spMkLst>
            <pc:docMk/>
            <pc:sldMk cId="3887514223" sldId="259"/>
            <ac:spMk id="53" creationId="{3E38E842-1A90-069E-3448-0635A42E5961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54" creationId="{1E05FD9F-2CD3-692D-589A-8FD63ADFA277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55" creationId="{B2E809FD-78D0-6842-1C87-6833481C836C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56" creationId="{9057CB62-C917-C0C6-4981-2BAA1989F7C2}"/>
          </ac:spMkLst>
        </pc:spChg>
        <pc:spChg chg="add mod topLvl">
          <ac:chgData name="satoe matsubara" userId="870855836d167b6f" providerId="LiveId" clId="{CF328D81-85EE-41F1-9CF3-EDF3BDE9B8C4}" dt="2026-03-20T12:25:43.425" v="4443" actId="1036"/>
          <ac:spMkLst>
            <pc:docMk/>
            <pc:sldMk cId="3887514223" sldId="259"/>
            <ac:spMk id="60" creationId="{2483E6F6-85E1-B6F4-A52C-6483BA0B0ED5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62" creationId="{FC0A22A1-0820-55F2-82D4-73AC690C68D9}"/>
          </ac:spMkLst>
        </pc:spChg>
        <pc:spChg chg="add mod">
          <ac:chgData name="satoe matsubara" userId="870855836d167b6f" providerId="LiveId" clId="{CF328D81-85EE-41F1-9CF3-EDF3BDE9B8C4}" dt="2026-03-20T12:25:35.675" v="4431" actId="1036"/>
          <ac:spMkLst>
            <pc:docMk/>
            <pc:sldMk cId="3887514223" sldId="259"/>
            <ac:spMk id="66" creationId="{651A0D8E-382A-6DAD-B7F4-E9E98F3C30F1}"/>
          </ac:spMkLst>
        </pc:spChg>
        <pc:spChg chg="add mod">
          <ac:chgData name="satoe matsubara" userId="870855836d167b6f" providerId="LiveId" clId="{CF328D81-85EE-41F1-9CF3-EDF3BDE9B8C4}" dt="2026-03-20T12:47:51.351" v="5171" actId="552"/>
          <ac:spMkLst>
            <pc:docMk/>
            <pc:sldMk cId="3887514223" sldId="259"/>
            <ac:spMk id="71" creationId="{E9653116-33F9-330A-4553-A614F1E2A293}"/>
          </ac:spMkLst>
        </pc:spChg>
        <pc:spChg chg="add mod">
          <ac:chgData name="satoe matsubara" userId="870855836d167b6f" providerId="LiveId" clId="{CF328D81-85EE-41F1-9CF3-EDF3BDE9B8C4}" dt="2026-03-20T12:25:51.527" v="4455" actId="1036"/>
          <ac:spMkLst>
            <pc:docMk/>
            <pc:sldMk cId="3887514223" sldId="259"/>
            <ac:spMk id="75" creationId="{A09EA72E-163D-F509-235F-17F46D908404}"/>
          </ac:spMkLst>
        </pc:spChg>
        <pc:spChg chg="add mod ord">
          <ac:chgData name="satoe matsubara" userId="870855836d167b6f" providerId="LiveId" clId="{CF328D81-85EE-41F1-9CF3-EDF3BDE9B8C4}" dt="2026-03-20T12:25:35.675" v="4431" actId="1036"/>
          <ac:spMkLst>
            <pc:docMk/>
            <pc:sldMk cId="3887514223" sldId="259"/>
            <ac:spMk id="77" creationId="{24D01E24-8E88-4EE8-F9E4-1580D2718446}"/>
          </ac:spMkLst>
        </pc:spChg>
        <pc:spChg chg="add mod">
          <ac:chgData name="satoe matsubara" userId="870855836d167b6f" providerId="LiveId" clId="{CF328D81-85EE-41F1-9CF3-EDF3BDE9B8C4}" dt="2026-03-20T12:47:51.351" v="5171" actId="552"/>
          <ac:spMkLst>
            <pc:docMk/>
            <pc:sldMk cId="3887514223" sldId="259"/>
            <ac:spMk id="79" creationId="{F2074842-0885-3679-6FAD-D7498F598AF1}"/>
          </ac:spMkLst>
        </pc:spChg>
        <pc:spChg chg="add mod">
          <ac:chgData name="satoe matsubara" userId="870855836d167b6f" providerId="LiveId" clId="{CF328D81-85EE-41F1-9CF3-EDF3BDE9B8C4}" dt="2026-03-20T12:47:56.870" v="5174" actId="1038"/>
          <ac:spMkLst>
            <pc:docMk/>
            <pc:sldMk cId="3887514223" sldId="259"/>
            <ac:spMk id="80" creationId="{627CBE9A-1DBA-9B2D-F3A9-918F686542D7}"/>
          </ac:spMkLst>
        </pc:spChg>
        <pc:spChg chg="add mod">
          <ac:chgData name="satoe matsubara" userId="870855836d167b6f" providerId="LiveId" clId="{CF328D81-85EE-41F1-9CF3-EDF3BDE9B8C4}" dt="2026-03-20T12:44:40.244" v="5045" actId="1038"/>
          <ac:spMkLst>
            <pc:docMk/>
            <pc:sldMk cId="3887514223" sldId="259"/>
            <ac:spMk id="81" creationId="{4A80A56B-F33A-6DC4-45CB-DB558B61DE19}"/>
          </ac:spMkLst>
        </pc:spChg>
        <pc:spChg chg="add mod topLvl">
          <ac:chgData name="satoe matsubara" userId="870855836d167b6f" providerId="LiveId" clId="{CF328D81-85EE-41F1-9CF3-EDF3BDE9B8C4}" dt="2026-03-20T12:42:01.270" v="4987" actId="164"/>
          <ac:spMkLst>
            <pc:docMk/>
            <pc:sldMk cId="3887514223" sldId="259"/>
            <ac:spMk id="83" creationId="{A9F7BEBE-F1DE-38FD-081A-4183A2BA161C}"/>
          </ac:spMkLst>
        </pc:spChg>
        <pc:grpChg chg="add mod">
          <ac:chgData name="satoe matsubara" userId="870855836d167b6f" providerId="LiveId" clId="{CF328D81-85EE-41F1-9CF3-EDF3BDE9B8C4}" dt="2026-03-20T12:43:08.951" v="5007" actId="1076"/>
          <ac:grpSpMkLst>
            <pc:docMk/>
            <pc:sldMk cId="3887514223" sldId="259"/>
            <ac:grpSpMk id="8" creationId="{C63324C5-3CBA-C641-7BCD-3FC080F35225}"/>
          </ac:grpSpMkLst>
        </pc:grpChg>
        <pc:grpChg chg="add mod">
          <ac:chgData name="satoe matsubara" userId="870855836d167b6f" providerId="LiveId" clId="{CF328D81-85EE-41F1-9CF3-EDF3BDE9B8C4}" dt="2026-03-20T12:14:07.584" v="4340" actId="1036"/>
          <ac:grpSpMkLst>
            <pc:docMk/>
            <pc:sldMk cId="3887514223" sldId="259"/>
            <ac:grpSpMk id="57" creationId="{359811A0-FCAF-D85F-73A8-CB27902608A9}"/>
          </ac:grpSpMkLst>
        </pc:grpChg>
        <pc:grpChg chg="add mod topLvl">
          <ac:chgData name="satoe matsubara" userId="870855836d167b6f" providerId="LiveId" clId="{CF328D81-85EE-41F1-9CF3-EDF3BDE9B8C4}" dt="2026-03-20T11:37:49.021" v="3186" actId="1035"/>
          <ac:grpSpMkLst>
            <pc:docMk/>
            <pc:sldMk cId="3887514223" sldId="259"/>
            <ac:grpSpMk id="61" creationId="{3C5DEDEA-A7EF-DEC9-DD9A-293E97AC43E5}"/>
          </ac:grpSpMkLst>
        </pc:grpChg>
        <pc:picChg chg="add mod ord modCrop">
          <ac:chgData name="satoe matsubara" userId="870855836d167b6f" providerId="LiveId" clId="{CF328D81-85EE-41F1-9CF3-EDF3BDE9B8C4}" dt="2026-03-20T12:26:42.839" v="4463" actId="732"/>
          <ac:picMkLst>
            <pc:docMk/>
            <pc:sldMk cId="3887514223" sldId="259"/>
            <ac:picMk id="2" creationId="{A825E941-0D66-AB94-20E5-04B730B83C81}"/>
          </ac:picMkLst>
        </pc:picChg>
        <pc:picChg chg="add mod modCrop">
          <ac:chgData name="satoe matsubara" userId="870855836d167b6f" providerId="LiveId" clId="{CF328D81-85EE-41F1-9CF3-EDF3BDE9B8C4}" dt="2026-03-20T12:43:02.477" v="5006" actId="164"/>
          <ac:picMkLst>
            <pc:docMk/>
            <pc:sldMk cId="3887514223" sldId="259"/>
            <ac:picMk id="7" creationId="{B137EEFC-0A01-8D7F-3324-01FB44CAA8BB}"/>
          </ac:picMkLst>
        </pc:picChg>
        <pc:picChg chg="add mod ord">
          <ac:chgData name="satoe matsubara" userId="870855836d167b6f" providerId="LiveId" clId="{CF328D81-85EE-41F1-9CF3-EDF3BDE9B8C4}" dt="2026-03-20T12:25:56.775" v="4457" actId="14100"/>
          <ac:picMkLst>
            <pc:docMk/>
            <pc:sldMk cId="3887514223" sldId="259"/>
            <ac:picMk id="10" creationId="{47D24D95-55C8-4E80-E292-4AACCA8DC4FF}"/>
          </ac:picMkLst>
        </pc:picChg>
        <pc:picChg chg="add mod ord modCrop">
          <ac:chgData name="satoe matsubara" userId="870855836d167b6f" providerId="LiveId" clId="{CF328D81-85EE-41F1-9CF3-EDF3BDE9B8C4}" dt="2026-03-20T12:43:02.477" v="5006" actId="164"/>
          <ac:picMkLst>
            <pc:docMk/>
            <pc:sldMk cId="3887514223" sldId="259"/>
            <ac:picMk id="12" creationId="{60903EF1-3DDC-31C0-29C2-78B1714ECC2F}"/>
          </ac:picMkLst>
        </pc:pic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4190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09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9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22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35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6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8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5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692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7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60147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BF528-0D21-4181-A581-74DF5CFB24C2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BABC0-8869-4717-B1FB-2A5ABA4C39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80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D739671F-9846-BB31-9358-47D011F18860}"/>
              </a:ext>
            </a:extLst>
          </p:cNvPr>
          <p:cNvSpPr/>
          <p:nvPr/>
        </p:nvSpPr>
        <p:spPr>
          <a:xfrm>
            <a:off x="-1288563" y="-4712481"/>
            <a:ext cx="8848238" cy="7847345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D00819F-85A8-7B94-05BA-97C54269EAAF}"/>
              </a:ext>
            </a:extLst>
          </p:cNvPr>
          <p:cNvSpPr txBox="1"/>
          <p:nvPr/>
        </p:nvSpPr>
        <p:spPr>
          <a:xfrm>
            <a:off x="126820" y="217780"/>
            <a:ext cx="4525066" cy="3834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sz="2200" b="1" dirty="0">
                <a:solidFill>
                  <a:schemeClr val="bg1"/>
                </a:solidFill>
                <a:highlight>
                  <a:srgbClr val="FF0066"/>
                </a:highlight>
                <a:latin typeface="+mn-ea"/>
              </a:rPr>
              <a:t>あなたの就職活動を伴走します！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12FB634-56D1-4667-8822-DD72BA0DADB4}"/>
              </a:ext>
            </a:extLst>
          </p:cNvPr>
          <p:cNvSpPr txBox="1"/>
          <p:nvPr/>
        </p:nvSpPr>
        <p:spPr>
          <a:xfrm>
            <a:off x="380051" y="665906"/>
            <a:ext cx="464990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chemeClr val="bg1"/>
                </a:solidFill>
                <a:latin typeface="+mn-ea"/>
              </a:rPr>
              <a:t>就職支援</a:t>
            </a:r>
          </a:p>
          <a:p>
            <a:r>
              <a:rPr kumimoji="1" lang="ja-JP" altLang="en-US" sz="6600" b="1" dirty="0">
                <a:solidFill>
                  <a:schemeClr val="bg1"/>
                </a:solidFill>
                <a:latin typeface="+mn-ea"/>
              </a:rPr>
              <a:t>  セミナー</a:t>
            </a: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359811A0-FCAF-D85F-73A8-CB27902608A9}"/>
              </a:ext>
            </a:extLst>
          </p:cNvPr>
          <p:cNvGrpSpPr/>
          <p:nvPr/>
        </p:nvGrpSpPr>
        <p:grpSpPr>
          <a:xfrm>
            <a:off x="5546436" y="109116"/>
            <a:ext cx="1453893" cy="1440000"/>
            <a:chOff x="5740398" y="104421"/>
            <a:chExt cx="1562935" cy="1548000"/>
          </a:xfrm>
        </p:grpSpPr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6B4585BC-E4E7-459D-9F2E-5A903F438CC9}"/>
                </a:ext>
              </a:extLst>
            </p:cNvPr>
            <p:cNvSpPr/>
            <p:nvPr/>
          </p:nvSpPr>
          <p:spPr>
            <a:xfrm>
              <a:off x="5740398" y="104421"/>
              <a:ext cx="1548000" cy="1548000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5D5D943-E9C6-857E-C941-5703EC25FE4A}"/>
                </a:ext>
              </a:extLst>
            </p:cNvPr>
            <p:cNvSpPr txBox="1"/>
            <p:nvPr/>
          </p:nvSpPr>
          <p:spPr>
            <a:xfrm>
              <a:off x="5781100" y="382747"/>
              <a:ext cx="1522233" cy="99134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kumimoji="1" sz="1200">
                  <a:solidFill>
                    <a:srgbClr val="800000"/>
                  </a:solidFill>
                  <a:latin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185738" indent="-185738" algn="l">
                <a:lnSpc>
                  <a:spcPts val="2200"/>
                </a:lnSpc>
                <a:buFont typeface="Wingdings" panose="05000000000000000000" pitchFamily="2" charset="2"/>
                <a:buChar char="ü"/>
              </a:pPr>
              <a:r>
                <a:rPr lang="ja-JP" altLang="en-US" sz="1600" b="1" dirty="0">
                  <a:solidFill>
                    <a:schemeClr val="bg1"/>
                  </a:solidFill>
                </a:rPr>
                <a:t>受講無料</a:t>
              </a:r>
            </a:p>
            <a:p>
              <a:pPr marL="185738" indent="-185738" algn="l">
                <a:lnSpc>
                  <a:spcPts val="2200"/>
                </a:lnSpc>
                <a:buFont typeface="Wingdings" panose="05000000000000000000" pitchFamily="2" charset="2"/>
                <a:buChar char="ü"/>
              </a:pPr>
              <a:r>
                <a:rPr lang="ja-JP" altLang="en-US" sz="1600" b="1" dirty="0">
                  <a:solidFill>
                    <a:schemeClr val="bg1"/>
                  </a:solidFill>
                </a:rPr>
                <a:t>事前予約制</a:t>
              </a:r>
            </a:p>
            <a:p>
              <a:pPr marL="185738" indent="-185738" algn="l">
                <a:lnSpc>
                  <a:spcPts val="2200"/>
                </a:lnSpc>
                <a:buFont typeface="Wingdings" panose="05000000000000000000" pitchFamily="2" charset="2"/>
                <a:buChar char="ü"/>
              </a:pPr>
              <a:r>
                <a:rPr lang="ja-JP" altLang="en-US" sz="1600" b="1" dirty="0">
                  <a:solidFill>
                    <a:schemeClr val="bg1"/>
                  </a:solidFill>
                </a:rPr>
                <a:t>定員制</a:t>
              </a:r>
              <a:endParaRPr lang="en-US" altLang="ja-JP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94C0F8D-072B-4E56-A3A9-E811C823D6BC}"/>
              </a:ext>
            </a:extLst>
          </p:cNvPr>
          <p:cNvSpPr txBox="1"/>
          <p:nvPr/>
        </p:nvSpPr>
        <p:spPr>
          <a:xfrm>
            <a:off x="-1" y="10168336"/>
            <a:ext cx="7559675" cy="523477"/>
          </a:xfrm>
          <a:prstGeom prst="rect">
            <a:avLst/>
          </a:prstGeom>
          <a:solidFill>
            <a:srgbClr val="0099CC">
              <a:alpha val="85098"/>
            </a:srgbClr>
          </a:solidFill>
        </p:spPr>
        <p:txBody>
          <a:bodyPr wrap="square" rtlCol="0">
            <a:noAutofit/>
          </a:bodyPr>
          <a:lstStyle/>
          <a:p>
            <a:endParaRPr kumimoji="1" lang="ja-JP" altLang="en-US" dirty="0">
              <a:latin typeface="+mn-ea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1E687D1-C6DE-4134-5F48-56622D07A5EB}"/>
              </a:ext>
            </a:extLst>
          </p:cNvPr>
          <p:cNvSpPr txBox="1"/>
          <p:nvPr/>
        </p:nvSpPr>
        <p:spPr>
          <a:xfrm>
            <a:off x="639877" y="10273858"/>
            <a:ext cx="6279921" cy="3158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kumimoji="1" sz="1200">
                <a:solidFill>
                  <a:srgbClr val="800000"/>
                </a:solidFill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800" b="1" dirty="0">
                <a:solidFill>
                  <a:schemeClr val="bg1"/>
                </a:solidFill>
              </a:rPr>
              <a:t>主催　広島労働局・ハローワーク（公共職業安定所）</a:t>
            </a:r>
            <a:endParaRPr lang="en-US" altLang="ja-JP" sz="1800" b="1" dirty="0">
              <a:solidFill>
                <a:schemeClr val="bg1"/>
              </a:solidFill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C87CE8D7-EAD9-6F08-773A-35F3633DB416}"/>
              </a:ext>
            </a:extLst>
          </p:cNvPr>
          <p:cNvSpPr/>
          <p:nvPr/>
        </p:nvSpPr>
        <p:spPr>
          <a:xfrm>
            <a:off x="147739" y="7905545"/>
            <a:ext cx="1440000" cy="432000"/>
          </a:xfrm>
          <a:prstGeom prst="roundRect">
            <a:avLst>
              <a:gd name="adj" fmla="val 0"/>
            </a:avLst>
          </a:prstGeom>
          <a:solidFill>
            <a:srgbClr val="0099CC">
              <a:alpha val="85098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 anchorCtr="0"/>
          <a:lstStyle/>
          <a:p>
            <a:pPr algn="ctr">
              <a:lnSpc>
                <a:spcPts val="1596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開催予定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E9653116-33F9-330A-4553-A614F1E2A293}"/>
              </a:ext>
            </a:extLst>
          </p:cNvPr>
          <p:cNvSpPr txBox="1"/>
          <p:nvPr/>
        </p:nvSpPr>
        <p:spPr>
          <a:xfrm>
            <a:off x="215676" y="9480063"/>
            <a:ext cx="1044000" cy="62189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en-US"/>
            </a:defPPr>
            <a:lvl1pPr algn="ctr">
              <a:defRPr kumimoji="1" sz="1200">
                <a:solidFill>
                  <a:srgbClr val="800000"/>
                </a:solidFill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400" b="1" dirty="0">
                <a:solidFill>
                  <a:srgbClr val="0099CC"/>
                </a:solidFill>
              </a:rPr>
              <a:t>開催場所</a:t>
            </a:r>
            <a:endParaRPr lang="en-US" altLang="ja-JP" sz="1400" b="1" dirty="0">
              <a:solidFill>
                <a:srgbClr val="0099CC"/>
              </a:solidFill>
            </a:endParaRPr>
          </a:p>
          <a:p>
            <a:r>
              <a:rPr lang="ja-JP" altLang="en-US" sz="1400" b="1" dirty="0">
                <a:solidFill>
                  <a:srgbClr val="0099CC"/>
                </a:solidFill>
              </a:rPr>
              <a:t>・連絡先</a:t>
            </a:r>
            <a:endParaRPr lang="en-US" altLang="ja-JP" sz="1400" b="1" dirty="0">
              <a:solidFill>
                <a:srgbClr val="0099CC"/>
              </a:solidFill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47D24D95-55C8-4E80-E292-4AACCA8DC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858" y="1090702"/>
            <a:ext cx="3023515" cy="2267637"/>
          </a:xfrm>
          <a:prstGeom prst="rect">
            <a:avLst/>
          </a:prstGeom>
        </p:spPr>
      </p:pic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F2074842-0885-3679-6FAD-D7498F598AF1}"/>
              </a:ext>
            </a:extLst>
          </p:cNvPr>
          <p:cNvSpPr txBox="1"/>
          <p:nvPr/>
        </p:nvSpPr>
        <p:spPr>
          <a:xfrm>
            <a:off x="224774" y="8558285"/>
            <a:ext cx="1044000" cy="62189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>
            <a:defPPr>
              <a:defRPr lang="en-US"/>
            </a:defPPr>
            <a:lvl1pPr algn="ctr">
              <a:defRPr kumimoji="1" sz="1200">
                <a:solidFill>
                  <a:srgbClr val="800000"/>
                </a:solidFill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400" b="1" dirty="0">
                <a:solidFill>
                  <a:srgbClr val="0099CC"/>
                </a:solidFill>
              </a:rPr>
              <a:t>開催日時</a:t>
            </a:r>
            <a:endParaRPr lang="en-US" altLang="ja-JP" sz="1400" b="1" dirty="0">
              <a:solidFill>
                <a:srgbClr val="0099CC"/>
              </a:solidFill>
            </a:endParaRPr>
          </a:p>
          <a:p>
            <a:r>
              <a:rPr lang="ja-JP" altLang="en-US" sz="1400" b="1" dirty="0">
                <a:solidFill>
                  <a:srgbClr val="0099CC"/>
                </a:solidFill>
              </a:rPr>
              <a:t>・コース</a:t>
            </a:r>
            <a:endParaRPr lang="en-US" altLang="ja-JP" sz="1400" b="1" dirty="0">
              <a:solidFill>
                <a:srgbClr val="0099CC"/>
              </a:solidFill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27CBE9A-1DBA-9B2D-F3A9-918F686542D7}"/>
              </a:ext>
            </a:extLst>
          </p:cNvPr>
          <p:cNvSpPr txBox="1"/>
          <p:nvPr/>
        </p:nvSpPr>
        <p:spPr>
          <a:xfrm>
            <a:off x="1311638" y="9507974"/>
            <a:ext cx="5500000" cy="6218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kumimoji="1" sz="1200">
                <a:solidFill>
                  <a:srgbClr val="800000"/>
                </a:solidFill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ja-JP" altLang="en-US" sz="1600" dirty="0">
                <a:solidFill>
                  <a:schemeClr val="tx1"/>
                </a:solidFill>
              </a:rPr>
              <a:t>ハローワーク三次　２階会議室</a:t>
            </a:r>
          </a:p>
          <a:p>
            <a:r>
              <a:rPr lang="ja-JP" altLang="en-US" sz="1600" dirty="0">
                <a:solidFill>
                  <a:schemeClr val="tx1"/>
                </a:solidFill>
              </a:rPr>
              <a:t>☎ 0824-62-8609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4A80A56B-F33A-6DC4-45CB-DB558B61DE19}"/>
              </a:ext>
            </a:extLst>
          </p:cNvPr>
          <p:cNvSpPr txBox="1"/>
          <p:nvPr/>
        </p:nvSpPr>
        <p:spPr>
          <a:xfrm>
            <a:off x="1610889" y="7960818"/>
            <a:ext cx="5532238" cy="334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kumimoji="1" sz="1200">
                <a:solidFill>
                  <a:srgbClr val="800000"/>
                </a:solidFill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ja-JP" altLang="en-US" sz="1600" dirty="0">
                <a:solidFill>
                  <a:schemeClr val="tx1"/>
                </a:solidFill>
              </a:rPr>
              <a:t>三次地区〈</a:t>
            </a:r>
            <a:r>
              <a:rPr lang="ja-JP" altLang="en-US" sz="1600" b="1" dirty="0">
                <a:solidFill>
                  <a:schemeClr val="tx1"/>
                </a:solidFill>
              </a:rPr>
              <a:t>定員 18名</a:t>
            </a:r>
            <a:r>
              <a:rPr lang="ja-JP" altLang="en-US" sz="1600" dirty="0">
                <a:solidFill>
                  <a:schemeClr val="tx1"/>
                </a:solidFill>
              </a:rPr>
              <a:t>〉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F23413E-4156-440C-5BE9-4755782B577F}"/>
              </a:ext>
            </a:extLst>
          </p:cNvPr>
          <p:cNvGrpSpPr/>
          <p:nvPr/>
        </p:nvGrpSpPr>
        <p:grpSpPr>
          <a:xfrm>
            <a:off x="147739" y="3255380"/>
            <a:ext cx="7176764" cy="4411812"/>
            <a:chOff x="147739" y="3255380"/>
            <a:chExt cx="7176764" cy="4411812"/>
          </a:xfrm>
        </p:grpSpPr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24D01E24-8E88-4EE8-F9E4-1580D2718446}"/>
                </a:ext>
              </a:extLst>
            </p:cNvPr>
            <p:cNvSpPr txBox="1"/>
            <p:nvPr/>
          </p:nvSpPr>
          <p:spPr>
            <a:xfrm>
              <a:off x="3830114" y="6215438"/>
              <a:ext cx="3456000" cy="1440000"/>
            </a:xfrm>
            <a:prstGeom prst="roundRect">
              <a:avLst>
                <a:gd name="adj" fmla="val 0"/>
              </a:avLst>
            </a:prstGeom>
            <a:pattFill prst="pct5">
              <a:fgClr>
                <a:srgbClr val="0099CC"/>
              </a:fgClr>
              <a:bgClr>
                <a:schemeClr val="bg1"/>
              </a:bgClr>
            </a:pattFill>
            <a:ln>
              <a:noFill/>
            </a:ln>
          </p:spPr>
          <p:txBody>
            <a:bodyPr wrap="square" rtlCol="0" anchor="ctr">
              <a:no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400" dirty="0">
                  <a:latin typeface="+mn-ea"/>
                </a:rPr>
                <a:t>　</a:t>
              </a:r>
              <a:endParaRPr kumimoji="1" lang="ja-JP" altLang="en-US" sz="1400" dirty="0">
                <a:uFill>
                  <a:solidFill>
                    <a:srgbClr val="FF0066"/>
                  </a:solidFill>
                </a:uFill>
                <a:latin typeface="+mn-ea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B72CBE04-CDB6-AE3D-510B-9440050152E3}"/>
                </a:ext>
              </a:extLst>
            </p:cNvPr>
            <p:cNvSpPr txBox="1"/>
            <p:nvPr/>
          </p:nvSpPr>
          <p:spPr>
            <a:xfrm>
              <a:off x="4015086" y="6191586"/>
              <a:ext cx="3128041" cy="7170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algn="ctr">
                <a:defRPr kumimoji="1" sz="1200">
                  <a:solidFill>
                    <a:srgbClr val="800000"/>
                  </a:solidFill>
                  <a:latin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>
                <a:lnSpc>
                  <a:spcPts val="19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</a:rPr>
                <a:t>●就職活動中の方なら、どなたでも</a:t>
              </a:r>
            </a:p>
            <a:p>
              <a:pPr algn="l">
                <a:lnSpc>
                  <a:spcPts val="19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</a:rPr>
                <a:t>　ご参加いただけます。</a:t>
              </a:r>
              <a:endParaRPr lang="en-US" altLang="ja-JP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C36A8239-76AA-363F-8840-D2AB6E5EAA73}"/>
                </a:ext>
              </a:extLst>
            </p:cNvPr>
            <p:cNvSpPr/>
            <p:nvPr/>
          </p:nvSpPr>
          <p:spPr>
            <a:xfrm>
              <a:off x="147739" y="3255380"/>
              <a:ext cx="1440000" cy="432000"/>
            </a:xfrm>
            <a:prstGeom prst="roundRect">
              <a:avLst>
                <a:gd name="adj" fmla="val 0"/>
              </a:avLst>
            </a:prstGeom>
            <a:solidFill>
              <a:srgbClr val="0099C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0" rtlCol="0" anchor="ctr"/>
            <a:lstStyle/>
            <a:p>
              <a:pPr algn="ctr">
                <a:lnSpc>
                  <a:spcPts val="1596"/>
                </a:lnSpc>
              </a:pP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開催コース</a:t>
              </a: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4FFEDFC7-A4D1-8C0E-007B-3E19158355C3}"/>
                </a:ext>
              </a:extLst>
            </p:cNvPr>
            <p:cNvSpPr txBox="1"/>
            <p:nvPr/>
          </p:nvSpPr>
          <p:spPr>
            <a:xfrm>
              <a:off x="212215" y="6249899"/>
              <a:ext cx="3456000" cy="1417293"/>
            </a:xfrm>
            <a:prstGeom prst="roundRect">
              <a:avLst>
                <a:gd name="adj" fmla="val 6965"/>
              </a:avLst>
            </a:prstGeom>
            <a:noFill/>
            <a:ln>
              <a:solidFill>
                <a:srgbClr val="FF0000"/>
              </a:solidFill>
            </a:ln>
          </p:spPr>
          <p:txBody>
            <a:bodyPr wrap="square" rtlCol="0" anchor="ctr">
              <a:no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400" dirty="0">
                  <a:latin typeface="+mn-ea"/>
                </a:rPr>
                <a:t>　</a:t>
              </a:r>
              <a:endParaRPr kumimoji="1" lang="ja-JP" altLang="en-US" sz="1400" dirty="0">
                <a:uFill>
                  <a:solidFill>
                    <a:srgbClr val="FF0066"/>
                  </a:solidFill>
                </a:uFill>
                <a:latin typeface="+mn-ea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AEB9CB9D-BFBC-0B39-8C74-D931FF3197EC}"/>
                </a:ext>
              </a:extLst>
            </p:cNvPr>
            <p:cNvSpPr txBox="1"/>
            <p:nvPr/>
          </p:nvSpPr>
          <p:spPr>
            <a:xfrm>
              <a:off x="352872" y="6562626"/>
              <a:ext cx="3301991" cy="8835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lnSpc>
                  <a:spcPts val="21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①面接の準備とマナー</a:t>
              </a:r>
            </a:p>
            <a:p>
              <a:pPr algn="l" fontAlgn="base">
                <a:lnSpc>
                  <a:spcPts val="21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②模擬面接（ロールプレイング）</a:t>
              </a:r>
            </a:p>
            <a:p>
              <a:pPr algn="l" fontAlgn="base">
                <a:lnSpc>
                  <a:spcPts val="21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③面接実技指導 　　　　　　　　など</a:t>
              </a:r>
            </a:p>
          </p:txBody>
        </p:sp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CBF72221-9BED-594F-0786-D469BF67DA33}"/>
                </a:ext>
              </a:extLst>
            </p:cNvPr>
            <p:cNvSpPr/>
            <p:nvPr/>
          </p:nvSpPr>
          <p:spPr>
            <a:xfrm>
              <a:off x="164051" y="6115749"/>
              <a:ext cx="432000" cy="432000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0" rtlCol="0" anchor="ctr"/>
            <a:lstStyle/>
            <a:p>
              <a:pPr algn="ctr">
                <a:lnSpc>
                  <a:spcPts val="2000"/>
                </a:lnSpc>
              </a:pPr>
              <a:r>
                <a:rPr kumimoji="1" lang="ja-JP" altLang="en-US" sz="2000" b="1" dirty="0">
                  <a:latin typeface="+mn-ea"/>
                </a:rPr>
                <a:t>Ｃ</a:t>
              </a: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B2E809FD-78D0-6842-1C87-6833481C836C}"/>
                </a:ext>
              </a:extLst>
            </p:cNvPr>
            <p:cNvSpPr txBox="1"/>
            <p:nvPr/>
          </p:nvSpPr>
          <p:spPr>
            <a:xfrm>
              <a:off x="576426" y="6054483"/>
              <a:ext cx="255745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buNone/>
              </a:pPr>
              <a:r>
                <a:rPr lang="ja-JP" altLang="en-US" b="1" i="0" dirty="0">
                  <a:solidFill>
                    <a:schemeClr val="bg1"/>
                  </a:solidFill>
                  <a:effectLst/>
                  <a:highlight>
                    <a:srgbClr val="FF0066"/>
                  </a:highlight>
                  <a:latin typeface="+mn-ea"/>
                </a:rPr>
                <a:t>面接対策・実践コース</a:t>
              </a:r>
              <a:endParaRPr lang="ja-JP" altLang="en-US" sz="2000" b="1" i="0" dirty="0">
                <a:solidFill>
                  <a:schemeClr val="bg1"/>
                </a:solidFill>
                <a:effectLst/>
                <a:highlight>
                  <a:srgbClr val="FF0066"/>
                </a:highlight>
                <a:latin typeface="+mn-ea"/>
              </a:endParaRPr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9057CB62-C917-C0C6-4981-2BAA1989F7C2}"/>
                </a:ext>
              </a:extLst>
            </p:cNvPr>
            <p:cNvSpPr txBox="1"/>
            <p:nvPr/>
          </p:nvSpPr>
          <p:spPr>
            <a:xfrm>
              <a:off x="320149" y="7382908"/>
              <a:ext cx="1609782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buNone/>
              </a:pP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所要時間 </a:t>
              </a:r>
              <a:r>
                <a:rPr lang="en-US" altLang="ja-JP" sz="1200" b="1" i="0" dirty="0">
                  <a:solidFill>
                    <a:srgbClr val="5B6F7F"/>
                  </a:solidFill>
                  <a:effectLst/>
                  <a:latin typeface="+mn-ea"/>
                </a:rPr>
                <a:t>2</a:t>
              </a: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時間</a:t>
              </a:r>
              <a:endParaRPr lang="ja-JP" altLang="en-US" sz="1400" b="1" i="0" dirty="0">
                <a:solidFill>
                  <a:srgbClr val="5B6F7F"/>
                </a:solidFill>
                <a:effectLst/>
                <a:latin typeface="+mn-ea"/>
              </a:endParaRP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BD192756-3AB6-0687-5FDF-D3A7917F12B9}"/>
                </a:ext>
              </a:extLst>
            </p:cNvPr>
            <p:cNvSpPr txBox="1"/>
            <p:nvPr/>
          </p:nvSpPr>
          <p:spPr>
            <a:xfrm>
              <a:off x="250092" y="3894865"/>
              <a:ext cx="3456000" cy="2160000"/>
            </a:xfrm>
            <a:prstGeom prst="roundRect">
              <a:avLst>
                <a:gd name="adj" fmla="val 6965"/>
              </a:avLst>
            </a:prstGeom>
            <a:noFill/>
            <a:ln>
              <a:solidFill>
                <a:srgbClr val="FF0000"/>
              </a:solidFill>
            </a:ln>
          </p:spPr>
          <p:txBody>
            <a:bodyPr wrap="square" rtlCol="0" anchor="ctr">
              <a:no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400" dirty="0">
                  <a:latin typeface="+mn-ea"/>
                </a:rPr>
                <a:t>　</a:t>
              </a:r>
              <a:endParaRPr kumimoji="1" lang="ja-JP" altLang="en-US" sz="1400" dirty="0">
                <a:uFill>
                  <a:solidFill>
                    <a:srgbClr val="FF0066"/>
                  </a:solidFill>
                </a:uFill>
                <a:latin typeface="+mn-ea"/>
              </a:endParaRPr>
            </a:p>
          </p:txBody>
        </p:sp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E2E7F651-272D-DFEA-D81D-D52CEF60B79F}"/>
                </a:ext>
              </a:extLst>
            </p:cNvPr>
            <p:cNvSpPr/>
            <p:nvPr/>
          </p:nvSpPr>
          <p:spPr>
            <a:xfrm>
              <a:off x="176628" y="3766225"/>
              <a:ext cx="432000" cy="432000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0" rtlCol="0" anchor="ctr"/>
            <a:lstStyle/>
            <a:p>
              <a:pPr algn="ctr">
                <a:lnSpc>
                  <a:spcPts val="2000"/>
                </a:lnSpc>
              </a:pPr>
              <a:r>
                <a:rPr kumimoji="1" lang="ja-JP" altLang="en-US" sz="2000" b="1" dirty="0">
                  <a:latin typeface="+mn-ea"/>
                </a:rPr>
                <a:t>Ａ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9C2E28BA-A528-EF4E-CE27-BD903D9BDE71}"/>
                </a:ext>
              </a:extLst>
            </p:cNvPr>
            <p:cNvSpPr txBox="1"/>
            <p:nvPr/>
          </p:nvSpPr>
          <p:spPr>
            <a:xfrm>
              <a:off x="576426" y="3704959"/>
              <a:ext cx="300438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buNone/>
              </a:pPr>
              <a:r>
                <a:rPr lang="ja-JP" altLang="en-US" b="1" i="0" dirty="0">
                  <a:solidFill>
                    <a:schemeClr val="bg1"/>
                  </a:solidFill>
                  <a:effectLst/>
                  <a:highlight>
                    <a:srgbClr val="FF0066"/>
                  </a:highlight>
                  <a:latin typeface="+mn-ea"/>
                </a:rPr>
                <a:t>求職活動スタートコース</a:t>
              </a:r>
              <a:endParaRPr lang="ja-JP" altLang="en-US" sz="2000" b="1" i="0" dirty="0">
                <a:solidFill>
                  <a:schemeClr val="bg1"/>
                </a:solidFill>
                <a:effectLst/>
                <a:highlight>
                  <a:srgbClr val="FF0066"/>
                </a:highlight>
                <a:latin typeface="+mn-ea"/>
              </a:endParaRP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478E801C-5C6A-026D-14CB-BF9A2F6B7FEC}"/>
                </a:ext>
              </a:extLst>
            </p:cNvPr>
            <p:cNvSpPr txBox="1"/>
            <p:nvPr/>
          </p:nvSpPr>
          <p:spPr>
            <a:xfrm>
              <a:off x="427740" y="4249373"/>
              <a:ext cx="3153068" cy="17389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①労働市場の現状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②求職活動の心構え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③職務経験の棚卸しと自己分析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④早期再就職のためのポイント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⑤求職活動のノウハウ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⑥ジョブ・カード制度の説明および紹介</a:t>
              </a:r>
            </a:p>
            <a:p>
              <a:pPr algn="l" fontAlgn="base">
                <a:buNone/>
              </a:pPr>
              <a:r>
                <a:rPr lang="ja-JP" altLang="en-US" sz="1200" dirty="0">
                  <a:solidFill>
                    <a:srgbClr val="000000"/>
                  </a:solidFill>
                  <a:latin typeface="+mn-ea"/>
                </a:rPr>
                <a:t>　　　　　　　　　　　　　　　　　など</a:t>
              </a:r>
              <a:endParaRPr lang="ja-JP" altLang="en-US" sz="1200" b="0" i="0" dirty="0">
                <a:solidFill>
                  <a:srgbClr val="000000"/>
                </a:solidFill>
                <a:effectLst/>
                <a:latin typeface="+mn-ea"/>
              </a:endParaRPr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393874B2-29F2-A92C-D011-32A6C53DCC01}"/>
                </a:ext>
              </a:extLst>
            </p:cNvPr>
            <p:cNvSpPr txBox="1"/>
            <p:nvPr/>
          </p:nvSpPr>
          <p:spPr>
            <a:xfrm>
              <a:off x="352872" y="5774919"/>
              <a:ext cx="2041592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buNone/>
              </a:pP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所要時間 </a:t>
              </a:r>
              <a:r>
                <a:rPr lang="en-US" altLang="ja-JP" sz="1200" b="1" i="0" dirty="0">
                  <a:solidFill>
                    <a:srgbClr val="5B6F7F"/>
                  </a:solidFill>
                  <a:effectLst/>
                  <a:latin typeface="+mn-ea"/>
                </a:rPr>
                <a:t>1</a:t>
              </a: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時間</a:t>
              </a:r>
              <a:r>
                <a:rPr lang="en-US" altLang="ja-JP" sz="1200" b="1" i="0" dirty="0">
                  <a:solidFill>
                    <a:srgbClr val="5B6F7F"/>
                  </a:solidFill>
                  <a:effectLst/>
                  <a:latin typeface="+mn-ea"/>
                </a:rPr>
                <a:t>30</a:t>
              </a: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分</a:t>
              </a:r>
              <a:endParaRPr lang="ja-JP" altLang="en-US" sz="1400" b="1" i="0" dirty="0">
                <a:solidFill>
                  <a:srgbClr val="5B6F7F"/>
                </a:solidFill>
                <a:effectLst/>
                <a:latin typeface="+mn-ea"/>
              </a:endParaRP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2483E6F6-85E1-B6F4-A52C-6483BA0B0ED5}"/>
                </a:ext>
              </a:extLst>
            </p:cNvPr>
            <p:cNvSpPr txBox="1"/>
            <p:nvPr/>
          </p:nvSpPr>
          <p:spPr>
            <a:xfrm>
              <a:off x="664875" y="4000450"/>
              <a:ext cx="255156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base">
                <a:buNone/>
              </a:pPr>
              <a:r>
                <a:rPr lang="ja-JP" altLang="en-US" sz="1200" b="1" i="0" dirty="0">
                  <a:solidFill>
                    <a:srgbClr val="FF0066"/>
                  </a:solidFill>
                  <a:effectLst/>
                  <a:latin typeface="+mn-ea"/>
                </a:rPr>
                <a:t>よりよい求職活動の方法について</a:t>
              </a:r>
              <a:endParaRPr lang="ja-JP" altLang="en-US" sz="1400" b="1" i="0" dirty="0">
                <a:solidFill>
                  <a:srgbClr val="FF0066"/>
                </a:solidFill>
                <a:effectLst/>
                <a:latin typeface="+mn-ea"/>
              </a:endParaRP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A6D0D4D2-0C30-DBD4-AE45-C369A709A135}"/>
                </a:ext>
              </a:extLst>
            </p:cNvPr>
            <p:cNvSpPr txBox="1"/>
            <p:nvPr/>
          </p:nvSpPr>
          <p:spPr>
            <a:xfrm>
              <a:off x="3859970" y="3903173"/>
              <a:ext cx="3456000" cy="2160000"/>
            </a:xfrm>
            <a:prstGeom prst="roundRect">
              <a:avLst>
                <a:gd name="adj" fmla="val 6965"/>
              </a:avLst>
            </a:prstGeom>
            <a:noFill/>
            <a:ln>
              <a:solidFill>
                <a:srgbClr val="FF0000"/>
              </a:solidFill>
            </a:ln>
          </p:spPr>
          <p:txBody>
            <a:bodyPr wrap="square" rtlCol="0" anchor="ctr">
              <a:noAutofit/>
            </a:bodyPr>
            <a:lstStyle/>
            <a:p>
              <a:pPr>
                <a:lnSpc>
                  <a:spcPts val="2000"/>
                </a:lnSpc>
              </a:pPr>
              <a:r>
                <a:rPr kumimoji="1" lang="ja-JP" altLang="en-US" sz="1400" dirty="0">
                  <a:latin typeface="+mn-ea"/>
                </a:rPr>
                <a:t>　</a:t>
              </a:r>
              <a:endParaRPr kumimoji="1" lang="ja-JP" altLang="en-US" sz="1400" dirty="0">
                <a:uFill>
                  <a:solidFill>
                    <a:srgbClr val="FF0066"/>
                  </a:solidFill>
                </a:uFill>
                <a:latin typeface="+mn-ea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A3F0AD07-CDF0-84EC-85E8-3C701E613EC8}"/>
                </a:ext>
              </a:extLst>
            </p:cNvPr>
            <p:cNvSpPr txBox="1"/>
            <p:nvPr/>
          </p:nvSpPr>
          <p:spPr>
            <a:xfrm>
              <a:off x="3978665" y="4283001"/>
              <a:ext cx="3345838" cy="15439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①履歴書の書き方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②職務経歴書の書き方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③応募の際の添え状の書き方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④応募書類作成のポイント</a:t>
              </a: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⑤ジョブ・カード制度の説明</a:t>
              </a:r>
              <a:r>
                <a:rPr lang="ja-JP" altLang="en-US" sz="1200" dirty="0">
                  <a:solidFill>
                    <a:srgbClr val="000000"/>
                  </a:solidFill>
                  <a:latin typeface="+mn-ea"/>
                </a:rPr>
                <a:t>およ</a:t>
              </a:r>
              <a:r>
                <a:rPr lang="ja-JP" altLang="en-US" sz="1200" b="0" i="0" dirty="0">
                  <a:solidFill>
                    <a:srgbClr val="000000"/>
                  </a:solidFill>
                  <a:effectLst/>
                  <a:latin typeface="+mn-ea"/>
                </a:rPr>
                <a:t>び紹介</a:t>
              </a:r>
              <a:endParaRPr lang="en-US" altLang="ja-JP" sz="1200" b="0" i="0" dirty="0">
                <a:solidFill>
                  <a:srgbClr val="000000"/>
                </a:solidFill>
                <a:effectLst/>
                <a:latin typeface="+mn-ea"/>
              </a:endParaRPr>
            </a:p>
            <a:p>
              <a:pPr algn="l" fontAlgn="base">
                <a:lnSpc>
                  <a:spcPts val="1900"/>
                </a:lnSpc>
                <a:buNone/>
              </a:pPr>
              <a:r>
                <a:rPr lang="ja-JP" altLang="en-US" sz="1200" dirty="0">
                  <a:solidFill>
                    <a:srgbClr val="000000"/>
                  </a:solidFill>
                  <a:latin typeface="+mn-ea"/>
                </a:rPr>
                <a:t>　　　　　　　　　　　　　　　　　など</a:t>
              </a:r>
              <a:endParaRPr lang="ja-JP" altLang="en-US" sz="1200" b="0" i="0" dirty="0">
                <a:solidFill>
                  <a:srgbClr val="000000"/>
                </a:solidFill>
                <a:effectLst/>
                <a:latin typeface="+mn-ea"/>
              </a:endParaRPr>
            </a:p>
          </p:txBody>
        </p: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3C5DEDEA-A7EF-DEC9-DD9A-293E97AC43E5}"/>
                </a:ext>
              </a:extLst>
            </p:cNvPr>
            <p:cNvGrpSpPr/>
            <p:nvPr/>
          </p:nvGrpSpPr>
          <p:grpSpPr>
            <a:xfrm>
              <a:off x="3779556" y="3687380"/>
              <a:ext cx="2951787" cy="510284"/>
              <a:chOff x="-4355419" y="6713365"/>
              <a:chExt cx="2951787" cy="510284"/>
            </a:xfrm>
          </p:grpSpPr>
          <p:sp>
            <p:nvSpPr>
              <p:cNvPr id="46" name="楕円 45">
                <a:extLst>
                  <a:ext uri="{FF2B5EF4-FFF2-40B4-BE49-F238E27FC236}">
                    <a16:creationId xmlns:a16="http://schemas.microsoft.com/office/drawing/2014/main" id="{D04A56D1-7CDC-4637-64CD-15AB6418983A}"/>
                  </a:ext>
                </a:extLst>
              </p:cNvPr>
              <p:cNvSpPr/>
              <p:nvPr/>
            </p:nvSpPr>
            <p:spPr>
              <a:xfrm>
                <a:off x="-4355419" y="6791649"/>
                <a:ext cx="432000" cy="432000"/>
              </a:xfrm>
              <a:prstGeom prst="ellipse">
                <a:avLst/>
              </a:prstGeom>
              <a:solidFill>
                <a:srgbClr val="FF006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36000" rIns="0" bIns="0" rtlCol="0" anchor="ctr"/>
              <a:lstStyle/>
              <a:p>
                <a:pPr algn="ctr">
                  <a:lnSpc>
                    <a:spcPts val="2000"/>
                  </a:lnSpc>
                </a:pPr>
                <a:r>
                  <a:rPr kumimoji="1" lang="ja-JP" altLang="en-US" sz="2000" b="1" dirty="0">
                    <a:latin typeface="+mn-ea"/>
                  </a:rPr>
                  <a:t>Ｂ</a:t>
                </a:r>
              </a:p>
            </p:txBody>
          </p:sp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3E38E842-1A90-069E-3448-0635A42E5961}"/>
                  </a:ext>
                </a:extLst>
              </p:cNvPr>
              <p:cNvSpPr txBox="1"/>
              <p:nvPr/>
            </p:nvSpPr>
            <p:spPr>
              <a:xfrm>
                <a:off x="-3961088" y="6713365"/>
                <a:ext cx="255745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 fontAlgn="base">
                  <a:buNone/>
                </a:pPr>
                <a:r>
                  <a:rPr lang="ja-JP" altLang="en-US" b="1" i="0" dirty="0">
                    <a:solidFill>
                      <a:schemeClr val="bg1"/>
                    </a:solidFill>
                    <a:effectLst/>
                    <a:highlight>
                      <a:srgbClr val="FF0066"/>
                    </a:highlight>
                    <a:latin typeface="+mn-ea"/>
                  </a:rPr>
                  <a:t>応募書類作成コース</a:t>
                </a:r>
                <a:endParaRPr lang="ja-JP" altLang="en-US" sz="2000" b="1" i="0" dirty="0">
                  <a:solidFill>
                    <a:schemeClr val="bg1"/>
                  </a:solidFill>
                  <a:effectLst/>
                  <a:highlight>
                    <a:srgbClr val="FF0066"/>
                  </a:highlight>
                  <a:latin typeface="+mn-ea"/>
                </a:endParaRPr>
              </a:p>
            </p:txBody>
          </p:sp>
        </p:grp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1E05FD9F-2CD3-692D-589A-8FD63ADFA277}"/>
                </a:ext>
              </a:extLst>
            </p:cNvPr>
            <p:cNvSpPr txBox="1"/>
            <p:nvPr/>
          </p:nvSpPr>
          <p:spPr>
            <a:xfrm>
              <a:off x="3936656" y="5774919"/>
              <a:ext cx="1609782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buNone/>
              </a:pP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所要時間 </a:t>
              </a:r>
              <a:r>
                <a:rPr lang="en-US" altLang="ja-JP" sz="1200" b="1" i="0" dirty="0">
                  <a:solidFill>
                    <a:srgbClr val="5B6F7F"/>
                  </a:solidFill>
                  <a:effectLst/>
                  <a:latin typeface="+mn-ea"/>
                </a:rPr>
                <a:t>1</a:t>
              </a: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時間</a:t>
              </a:r>
              <a:r>
                <a:rPr lang="en-US" altLang="ja-JP" sz="1200" b="1" i="0" dirty="0">
                  <a:solidFill>
                    <a:srgbClr val="5B6F7F"/>
                  </a:solidFill>
                  <a:effectLst/>
                  <a:latin typeface="+mn-ea"/>
                </a:rPr>
                <a:t>30</a:t>
              </a:r>
              <a:r>
                <a:rPr lang="ja-JP" altLang="en-US" sz="1200" b="1" i="0" dirty="0">
                  <a:solidFill>
                    <a:srgbClr val="5B6F7F"/>
                  </a:solidFill>
                  <a:effectLst/>
                  <a:latin typeface="+mn-ea"/>
                </a:rPr>
                <a:t>分</a:t>
              </a:r>
              <a:endParaRPr lang="ja-JP" altLang="en-US" sz="1400" b="1" i="0" dirty="0">
                <a:solidFill>
                  <a:srgbClr val="5B6F7F"/>
                </a:solidFill>
                <a:effectLst/>
                <a:latin typeface="+mn-ea"/>
              </a:endParaRPr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FC0A22A1-0820-55F2-82D4-73AC690C68D9}"/>
                </a:ext>
              </a:extLst>
            </p:cNvPr>
            <p:cNvSpPr txBox="1"/>
            <p:nvPr/>
          </p:nvSpPr>
          <p:spPr>
            <a:xfrm>
              <a:off x="4254301" y="4005995"/>
              <a:ext cx="3004382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fontAlgn="base">
                <a:buNone/>
              </a:pPr>
              <a:r>
                <a:rPr lang="ja-JP" altLang="en-US" sz="1200" b="1" i="0" dirty="0">
                  <a:solidFill>
                    <a:srgbClr val="FF0066"/>
                  </a:solidFill>
                  <a:effectLst/>
                  <a:latin typeface="+mn-ea"/>
                </a:rPr>
                <a:t>相手に伝わる書類の作成について</a:t>
              </a: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651A0D8E-382A-6DAD-B7F4-E9E98F3C30F1}"/>
                </a:ext>
              </a:extLst>
            </p:cNvPr>
            <p:cNvSpPr txBox="1"/>
            <p:nvPr/>
          </p:nvSpPr>
          <p:spPr>
            <a:xfrm>
              <a:off x="656118" y="6352089"/>
              <a:ext cx="255156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base">
                <a:buNone/>
              </a:pPr>
              <a:r>
                <a:rPr lang="ja-JP" altLang="en-US" sz="1200" b="1" dirty="0">
                  <a:solidFill>
                    <a:srgbClr val="FF0066"/>
                  </a:solidFill>
                  <a:latin typeface="+mn-ea"/>
                </a:rPr>
                <a:t>自分を伝える力をつける</a:t>
              </a:r>
              <a:endParaRPr lang="ja-JP" altLang="en-US" sz="1400" b="1" i="0" dirty="0">
                <a:solidFill>
                  <a:srgbClr val="FF0066"/>
                </a:solidFill>
                <a:effectLst/>
                <a:latin typeface="+mn-ea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A09EA72E-163D-F509-235F-17F46D908404}"/>
                </a:ext>
              </a:extLst>
            </p:cNvPr>
            <p:cNvSpPr txBox="1"/>
            <p:nvPr/>
          </p:nvSpPr>
          <p:spPr>
            <a:xfrm>
              <a:off x="1588629" y="3331663"/>
              <a:ext cx="5735874" cy="3513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kumimoji="1" sz="1200">
                  <a:solidFill>
                    <a:srgbClr val="800000"/>
                  </a:solidFill>
                  <a:latin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/>
              <a:r>
                <a:rPr lang="en-US" altLang="ja-JP" dirty="0">
                  <a:solidFill>
                    <a:schemeClr val="tx1"/>
                  </a:solidFill>
                </a:rPr>
                <a:t>*</a:t>
              </a:r>
              <a:r>
                <a:rPr lang="ja-JP" altLang="en-US" dirty="0">
                  <a:solidFill>
                    <a:schemeClr val="tx1"/>
                  </a:solidFill>
                </a:rPr>
                <a:t>本セミナーの受講は、雇用保険の失業認定に必要な求職活動の実績となります。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A9F7BEBE-F1DE-38FD-081A-4183A2BA161C}"/>
                </a:ext>
              </a:extLst>
            </p:cNvPr>
            <p:cNvSpPr txBox="1"/>
            <p:nvPr/>
          </p:nvSpPr>
          <p:spPr>
            <a:xfrm>
              <a:off x="4002024" y="6879225"/>
              <a:ext cx="3141103" cy="7170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algn="ctr">
                <a:defRPr kumimoji="1" sz="1200">
                  <a:solidFill>
                    <a:srgbClr val="800000"/>
                  </a:solidFill>
                  <a:latin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>
                <a:lnSpc>
                  <a:spcPts val="19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</a:rPr>
                <a:t>●受講希望の方は、窓口にて参加申</a:t>
              </a:r>
              <a:endParaRPr lang="en-US" altLang="ja-JP" sz="1400" b="1" dirty="0">
                <a:solidFill>
                  <a:schemeClr val="tx1"/>
                </a:solidFill>
              </a:endParaRPr>
            </a:p>
            <a:p>
              <a:pPr algn="l">
                <a:lnSpc>
                  <a:spcPts val="19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</a:rPr>
                <a:t>　込書をお受け取りのうえ、お申し</a:t>
              </a:r>
            </a:p>
            <a:p>
              <a:pPr algn="l">
                <a:lnSpc>
                  <a:spcPts val="1900"/>
                </a:lnSpc>
              </a:pPr>
              <a:r>
                <a:rPr lang="ja-JP" altLang="en-US" sz="1400" b="1" dirty="0">
                  <a:solidFill>
                    <a:schemeClr val="tx1"/>
                  </a:solidFill>
                </a:rPr>
                <a:t>　込みください。</a:t>
              </a:r>
              <a:endParaRPr lang="en-US" altLang="ja-JP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63324C5-3CBA-C641-7BCD-3FC080F35225}"/>
              </a:ext>
            </a:extLst>
          </p:cNvPr>
          <p:cNvGrpSpPr/>
          <p:nvPr/>
        </p:nvGrpSpPr>
        <p:grpSpPr>
          <a:xfrm>
            <a:off x="6043737" y="7260994"/>
            <a:ext cx="1352647" cy="1058231"/>
            <a:chOff x="9315436" y="1900016"/>
            <a:chExt cx="1352647" cy="1058231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60903EF1-3DDC-31C0-29C2-78B1714ECC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865" r="63432" b="17223"/>
            <a:stretch>
              <a:fillRect/>
            </a:stretch>
          </p:blipFill>
          <p:spPr>
            <a:xfrm>
              <a:off x="9315436" y="1900016"/>
              <a:ext cx="544891" cy="1011931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B137EEFC-0A01-8D7F-3324-01FB44CAA8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41179"/>
            <a:stretch>
              <a:fillRect/>
            </a:stretch>
          </p:blipFill>
          <p:spPr>
            <a:xfrm>
              <a:off x="9789495" y="1946223"/>
              <a:ext cx="878588" cy="1012024"/>
            </a:xfrm>
            <a:prstGeom prst="rect">
              <a:avLst/>
            </a:prstGeom>
          </p:spPr>
        </p:pic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B885900-FC1C-27D6-9239-EE0C7CA8786F}"/>
              </a:ext>
            </a:extLst>
          </p:cNvPr>
          <p:cNvSpPr txBox="1"/>
          <p:nvPr/>
        </p:nvSpPr>
        <p:spPr>
          <a:xfrm>
            <a:off x="1373668" y="8441589"/>
            <a:ext cx="6150760" cy="857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>
            <a:defPPr>
              <a:defRPr lang="en-US"/>
            </a:defPPr>
            <a:lvl1pPr algn="ctr">
              <a:defRPr kumimoji="1" sz="1200">
                <a:solidFill>
                  <a:srgbClr val="800000"/>
                </a:solidFill>
                <a:latin typeface="+mn-ea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ja-JP" altLang="en-US" sz="1600" b="1" dirty="0">
                <a:solidFill>
                  <a:schemeClr val="tx1"/>
                </a:solidFill>
              </a:rPr>
              <a:t>令和</a:t>
            </a:r>
            <a:r>
              <a:rPr lang="en-US" altLang="ja-JP" sz="1600" b="1" dirty="0">
                <a:solidFill>
                  <a:schemeClr val="tx1"/>
                </a:solidFill>
              </a:rPr>
              <a:t>8</a:t>
            </a:r>
            <a:r>
              <a:rPr lang="ja-JP" altLang="en-US" sz="1600" b="1" dirty="0">
                <a:solidFill>
                  <a:schemeClr val="tx1"/>
                </a:solidFill>
              </a:rPr>
              <a:t>年 </a:t>
            </a:r>
            <a:r>
              <a:rPr lang="en-US" altLang="ja-JP" sz="1600" b="1" dirty="0">
                <a:solidFill>
                  <a:schemeClr val="tx1"/>
                </a:solidFill>
              </a:rPr>
              <a:t>8</a:t>
            </a:r>
            <a:r>
              <a:rPr lang="ja-JP" altLang="en-US" sz="1600" b="1" dirty="0">
                <a:solidFill>
                  <a:schemeClr val="tx1"/>
                </a:solidFill>
              </a:rPr>
              <a:t>月  </a:t>
            </a:r>
            <a:r>
              <a:rPr lang="en-US" altLang="ja-JP" sz="1600" b="1" dirty="0">
                <a:solidFill>
                  <a:schemeClr val="tx1"/>
                </a:solidFill>
              </a:rPr>
              <a:t>7</a:t>
            </a:r>
            <a:r>
              <a:rPr lang="ja-JP" altLang="en-US" sz="1600" b="1" dirty="0">
                <a:solidFill>
                  <a:schemeClr val="tx1"/>
                </a:solidFill>
              </a:rPr>
              <a:t>日</a:t>
            </a:r>
            <a:r>
              <a:rPr lang="en-US" altLang="ja-JP" sz="1600" b="1" dirty="0">
                <a:solidFill>
                  <a:schemeClr val="tx1"/>
                </a:solidFill>
              </a:rPr>
              <a:t>(</a:t>
            </a:r>
            <a:r>
              <a:rPr lang="ja-JP" altLang="en-US" sz="1600" b="1" dirty="0">
                <a:solidFill>
                  <a:schemeClr val="tx1"/>
                </a:solidFill>
              </a:rPr>
              <a:t>金</a:t>
            </a:r>
            <a:r>
              <a:rPr lang="en-US" altLang="ja-JP" sz="1600" b="1" dirty="0">
                <a:solidFill>
                  <a:schemeClr val="tx1"/>
                </a:solidFill>
              </a:rPr>
              <a:t>)13</a:t>
            </a:r>
            <a:r>
              <a:rPr lang="ja-JP" altLang="en-US" sz="1600" b="1" dirty="0">
                <a:solidFill>
                  <a:schemeClr val="tx1"/>
                </a:solidFill>
              </a:rPr>
              <a:t>時</a:t>
            </a:r>
            <a:r>
              <a:rPr lang="en-US" altLang="ja-JP" sz="1600" b="1" dirty="0">
                <a:solidFill>
                  <a:schemeClr val="tx1"/>
                </a:solidFill>
              </a:rPr>
              <a:t>30</a:t>
            </a:r>
            <a:r>
              <a:rPr lang="ja-JP" altLang="en-US" sz="1600" b="1" dirty="0">
                <a:solidFill>
                  <a:schemeClr val="tx1"/>
                </a:solidFill>
              </a:rPr>
              <a:t>分～</a:t>
            </a:r>
            <a:r>
              <a:rPr lang="en-US" altLang="ja-JP" sz="1600" b="1" dirty="0">
                <a:solidFill>
                  <a:schemeClr val="tx1"/>
                </a:solidFill>
              </a:rPr>
              <a:t>15</a:t>
            </a:r>
            <a:r>
              <a:rPr lang="ja-JP" altLang="en-US" sz="1600" b="1" dirty="0">
                <a:solidFill>
                  <a:schemeClr val="tx1"/>
                </a:solidFill>
              </a:rPr>
              <a:t>時</a:t>
            </a:r>
            <a:r>
              <a:rPr lang="en-US" altLang="ja-JP" sz="1600" b="1" dirty="0">
                <a:solidFill>
                  <a:schemeClr val="tx1"/>
                </a:solidFill>
              </a:rPr>
              <a:t>00</a:t>
            </a:r>
            <a:r>
              <a:rPr lang="ja-JP" altLang="en-US" sz="1600" b="1" dirty="0">
                <a:solidFill>
                  <a:schemeClr val="tx1"/>
                </a:solidFill>
              </a:rPr>
              <a:t>分　Ｂ：応募書類作成</a:t>
            </a:r>
          </a:p>
          <a:p>
            <a:pPr algn="l"/>
            <a:r>
              <a:rPr lang="ja-JP" altLang="en-US" sz="1600" b="1" dirty="0">
                <a:solidFill>
                  <a:schemeClr val="tx1"/>
                </a:solidFill>
              </a:rPr>
              <a:t>令和</a:t>
            </a:r>
            <a:r>
              <a:rPr lang="en-US" altLang="ja-JP" sz="1600" b="1" dirty="0">
                <a:solidFill>
                  <a:schemeClr val="tx1"/>
                </a:solidFill>
              </a:rPr>
              <a:t>8</a:t>
            </a:r>
            <a:r>
              <a:rPr lang="ja-JP" altLang="en-US" sz="1600" b="1" dirty="0">
                <a:solidFill>
                  <a:schemeClr val="tx1"/>
                </a:solidFill>
              </a:rPr>
              <a:t>年 </a:t>
            </a:r>
            <a:r>
              <a:rPr lang="en-US" altLang="ja-JP" sz="1600" b="1" dirty="0">
                <a:solidFill>
                  <a:schemeClr val="tx1"/>
                </a:solidFill>
              </a:rPr>
              <a:t>8</a:t>
            </a:r>
            <a:r>
              <a:rPr lang="ja-JP" altLang="en-US" sz="1600" b="1" dirty="0">
                <a:solidFill>
                  <a:schemeClr val="tx1"/>
                </a:solidFill>
              </a:rPr>
              <a:t>月</a:t>
            </a:r>
            <a:r>
              <a:rPr lang="en-US" altLang="ja-JP" sz="1600" b="1" dirty="0">
                <a:solidFill>
                  <a:schemeClr val="tx1"/>
                </a:solidFill>
              </a:rPr>
              <a:t>28</a:t>
            </a:r>
            <a:r>
              <a:rPr lang="ja-JP" altLang="en-US" sz="1600" b="1" dirty="0">
                <a:solidFill>
                  <a:schemeClr val="tx1"/>
                </a:solidFill>
              </a:rPr>
              <a:t>日</a:t>
            </a:r>
            <a:r>
              <a:rPr lang="en-US" altLang="ja-JP" sz="1600" b="1" dirty="0">
                <a:solidFill>
                  <a:schemeClr val="tx1"/>
                </a:solidFill>
              </a:rPr>
              <a:t>(</a:t>
            </a:r>
            <a:r>
              <a:rPr lang="ja-JP" altLang="en-US" sz="1600" b="1" dirty="0">
                <a:solidFill>
                  <a:schemeClr val="tx1"/>
                </a:solidFill>
              </a:rPr>
              <a:t>金</a:t>
            </a:r>
            <a:r>
              <a:rPr lang="en-US" altLang="ja-JP" sz="1600" b="1" dirty="0">
                <a:solidFill>
                  <a:schemeClr val="tx1"/>
                </a:solidFill>
              </a:rPr>
              <a:t>)13</a:t>
            </a:r>
            <a:r>
              <a:rPr lang="ja-JP" altLang="en-US" sz="1600" b="1" dirty="0">
                <a:solidFill>
                  <a:schemeClr val="tx1"/>
                </a:solidFill>
              </a:rPr>
              <a:t>時</a:t>
            </a:r>
            <a:r>
              <a:rPr lang="en-US" altLang="ja-JP" sz="1600" b="1" dirty="0">
                <a:solidFill>
                  <a:schemeClr val="tx1"/>
                </a:solidFill>
              </a:rPr>
              <a:t>30</a:t>
            </a:r>
            <a:r>
              <a:rPr lang="ja-JP" altLang="en-US" sz="1600" b="1" dirty="0">
                <a:solidFill>
                  <a:schemeClr val="tx1"/>
                </a:solidFill>
              </a:rPr>
              <a:t>分～</a:t>
            </a:r>
            <a:r>
              <a:rPr lang="en-US" altLang="ja-JP" sz="1600" b="1" dirty="0">
                <a:solidFill>
                  <a:schemeClr val="tx1"/>
                </a:solidFill>
              </a:rPr>
              <a:t>15</a:t>
            </a:r>
            <a:r>
              <a:rPr lang="ja-JP" altLang="en-US" sz="1600" b="1" dirty="0">
                <a:solidFill>
                  <a:schemeClr val="tx1"/>
                </a:solidFill>
              </a:rPr>
              <a:t>時</a:t>
            </a:r>
            <a:r>
              <a:rPr lang="en-US" altLang="ja-JP" sz="1600" b="1" dirty="0">
                <a:solidFill>
                  <a:schemeClr val="tx1"/>
                </a:solidFill>
              </a:rPr>
              <a:t>30</a:t>
            </a:r>
            <a:r>
              <a:rPr lang="ja-JP" altLang="en-US" sz="1600" b="1" dirty="0">
                <a:solidFill>
                  <a:schemeClr val="tx1"/>
                </a:solidFill>
              </a:rPr>
              <a:t>分　Ｃ：面接対策・実践</a:t>
            </a:r>
          </a:p>
        </p:txBody>
      </p:sp>
    </p:spTree>
    <p:extLst>
      <p:ext uri="{BB962C8B-B14F-4D97-AF65-F5344CB8AC3E}">
        <p14:creationId xmlns:p14="http://schemas.microsoft.com/office/powerpoint/2010/main" val="3887514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0f67c0-b883-4958-85be-3f4367241caa" xsi:nil="true"/>
    <Owner xmlns="95978c96-10ed-45f9-9a54-27fddaf9286b">
      <UserInfo>
        <DisplayName/>
        <AccountId xsi:nil="true"/>
        <AccountType/>
      </UserInfo>
    </Owner>
    <lcf76f155ced4ddcb4097134ff3c332f xmlns="95978c96-10ed-45f9-9a54-27fddaf9286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AA0FAA6BAB951499E1D9E5C9E8F0604" ma:contentTypeVersion="13" ma:contentTypeDescription="新しいドキュメントを作成します。" ma:contentTypeScope="" ma:versionID="b4a8fbbded74040ac06bb3be2c022ba3">
  <xsd:schema xmlns:xsd="http://www.w3.org/2001/XMLSchema" xmlns:xs="http://www.w3.org/2001/XMLSchema" xmlns:p="http://schemas.microsoft.com/office/2006/metadata/properties" xmlns:ns2="95978c96-10ed-45f9-9a54-27fddaf9286b" xmlns:ns3="1a0f67c0-b883-4958-85be-3f4367241caa" targetNamespace="http://schemas.microsoft.com/office/2006/metadata/properties" ma:root="true" ma:fieldsID="33ec906e4b7388439f30a13ef12c7097" ns2:_="" ns3:_="">
    <xsd:import namespace="95978c96-10ed-45f9-9a54-27fddaf9286b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78c96-10ed-45f9-9a54-27fddaf9286b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52f667c-fcca-4ee8-bc45-1ceda81ddd71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AD3317-3827-4A48-BFC2-B1D248C9B9B6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1a0f67c0-b883-4958-85be-3f4367241caa"/>
    <ds:schemaRef ds:uri="http://purl.org/dc/dcmitype/"/>
    <ds:schemaRef ds:uri="http://schemas.openxmlformats.org/package/2006/metadata/core-properties"/>
    <ds:schemaRef ds:uri="http://purl.org/dc/elements/1.1/"/>
    <ds:schemaRef ds:uri="95978c96-10ed-45f9-9a54-27fddaf9286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6346F5E-CAF2-4D40-8442-43F4C5C09C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ED1989-8192-404E-84D6-4033FD0EE5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978c96-10ed-45f9-9a54-27fddaf9286b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306</Words>
  <PresentationFormat>ユーザー設定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0x0101008AA0FAA6BAB951499E1D9E5C9E8F0604</vt:lpwstr>
  </property>
  <property fmtid="{D5CDD505-2E9C-101B-9397-08002B2CF9AE}" pid="3" name="MediaServiceImageTags">
    <vt:lpwstr/>
  </property>
</Properties>
</file>