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6858000" cy="9144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C87"/>
    <a:srgbClr val="1F6687"/>
    <a:srgbClr val="132933"/>
    <a:srgbClr val="F5E9C1"/>
    <a:srgbClr val="F15241"/>
    <a:srgbClr val="83CBEB"/>
    <a:srgbClr val="D98BDB"/>
    <a:srgbClr val="FFE79B"/>
    <a:srgbClr val="FFDB6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6F7F03-1F60-41E3-9A93-DCAD467ED803}" v="4" dt="2026-06-01T04:07:45.033"/>
    <p1510:client id="{F36F196F-CC77-432A-A539-523060F55CA1}" v="2" dt="2026-06-01T02:41:25.5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5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福真由美" userId="7a822853-2c93-4cc5-b247-22d179fffa3b" providerId="ADAL" clId="{76AA6125-D911-456F-970C-9D0A9D03C3CC}"/>
    <pc:docChg chg="modSld">
      <pc:chgData name="中福真由美" userId="7a822853-2c93-4cc5-b247-22d179fffa3b" providerId="ADAL" clId="{76AA6125-D911-456F-970C-9D0A9D03C3CC}" dt="2026-05-14T02:29:26.373" v="8" actId="1076"/>
      <pc:docMkLst>
        <pc:docMk/>
      </pc:docMkLst>
      <pc:sldChg chg="modSp mod">
        <pc:chgData name="中福真由美" userId="7a822853-2c93-4cc5-b247-22d179fffa3b" providerId="ADAL" clId="{76AA6125-D911-456F-970C-9D0A9D03C3CC}" dt="2026-05-14T02:29:26.373" v="8" actId="1076"/>
        <pc:sldMkLst>
          <pc:docMk/>
          <pc:sldMk cId="1877312613" sldId="257"/>
        </pc:sldMkLst>
        <pc:spChg chg="mod">
          <ac:chgData name="中福真由美" userId="7a822853-2c93-4cc5-b247-22d179fffa3b" providerId="ADAL" clId="{76AA6125-D911-456F-970C-9D0A9D03C3CC}" dt="2026-05-14T02:29:26.373" v="8" actId="1076"/>
          <ac:spMkLst>
            <pc:docMk/>
            <pc:sldMk cId="1877312613" sldId="257"/>
            <ac:spMk id="17" creationId="{FE4E06C1-462A-0DCD-1FCC-A0221E54F1A7}"/>
          </ac:spMkLst>
        </pc:spChg>
        <pc:spChg chg="mod">
          <ac:chgData name="中福真由美" userId="7a822853-2c93-4cc5-b247-22d179fffa3b" providerId="ADAL" clId="{76AA6125-D911-456F-970C-9D0A9D03C3CC}" dt="2026-05-14T02:29:15.177" v="7" actId="1076"/>
          <ac:spMkLst>
            <pc:docMk/>
            <pc:sldMk cId="1877312613" sldId="257"/>
            <ac:spMk id="18" creationId="{CA9698BF-0139-23FC-CAA5-7E9559D61745}"/>
          </ac:spMkLst>
        </pc:spChg>
        <pc:spChg chg="mod">
          <ac:chgData name="中福真由美" userId="7a822853-2c93-4cc5-b247-22d179fffa3b" providerId="ADAL" clId="{76AA6125-D911-456F-970C-9D0A9D03C3CC}" dt="2026-05-14T02:28:26.474" v="3" actId="20577"/>
          <ac:spMkLst>
            <pc:docMk/>
            <pc:sldMk cId="1877312613" sldId="257"/>
            <ac:spMk id="23" creationId="{4FB05F73-4F25-D631-B3B5-098D89653577}"/>
          </ac:spMkLst>
        </pc:spChg>
      </pc:sldChg>
    </pc:docChg>
  </pc:docChgLst>
  <pc:docChgLst>
    <pc:chgData name="中福真由美" userId="S::smfxqs@kikan-ad.esb.mhlw.go.jp::7a822853-2c93-4cc5-b247-22d179fffa3b" providerId="AD" clId="Web-{AEFA01A0-815A-9D0C-B16A-780BC4EC0D5E}"/>
    <pc:docChg chg="modSld">
      <pc:chgData name="中福真由美" userId="S::smfxqs@kikan-ad.esb.mhlw.go.jp::7a822853-2c93-4cc5-b247-22d179fffa3b" providerId="AD" clId="Web-{AEFA01A0-815A-9D0C-B16A-780BC4EC0D5E}" dt="2025-12-15T05:40:35.854" v="3" actId="20577"/>
      <pc:docMkLst>
        <pc:docMk/>
      </pc:docMkLst>
      <pc:sldChg chg="modSp">
        <pc:chgData name="中福真由美" userId="S::smfxqs@kikan-ad.esb.mhlw.go.jp::7a822853-2c93-4cc5-b247-22d179fffa3b" providerId="AD" clId="Web-{AEFA01A0-815A-9D0C-B16A-780BC4EC0D5E}" dt="2025-12-15T05:40:35.854" v="3" actId="20577"/>
        <pc:sldMkLst>
          <pc:docMk/>
          <pc:sldMk cId="2525812921" sldId="256"/>
        </pc:sldMkLst>
      </pc:sldChg>
    </pc:docChg>
  </pc:docChgLst>
  <pc:docChgLst>
    <pc:chgData name="中福真由美" userId="S::smfxqs@kikan-ad.esb.mhlw.go.jp::7a822853-2c93-4cc5-b247-22d179fffa3b" providerId="AD" clId="Web-{1E9087B3-C504-5CBF-3957-AC9364D5A95F}"/>
    <pc:docChg chg="modSld">
      <pc:chgData name="中福真由美" userId="S::smfxqs@kikan-ad.esb.mhlw.go.jp::7a822853-2c93-4cc5-b247-22d179fffa3b" providerId="AD" clId="Web-{1E9087B3-C504-5CBF-3957-AC9364D5A95F}" dt="2025-12-15T06:06:21.182" v="0" actId="20577"/>
      <pc:docMkLst>
        <pc:docMk/>
      </pc:docMkLst>
      <pc:sldChg chg="modSp">
        <pc:chgData name="中福真由美" userId="S::smfxqs@kikan-ad.esb.mhlw.go.jp::7a822853-2c93-4cc5-b247-22d179fffa3b" providerId="AD" clId="Web-{1E9087B3-C504-5CBF-3957-AC9364D5A95F}" dt="2025-12-15T06:06:21.182" v="0" actId="20577"/>
        <pc:sldMkLst>
          <pc:docMk/>
          <pc:sldMk cId="2525812921" sldId="256"/>
        </pc:sldMkLst>
      </pc:sldChg>
    </pc:docChg>
  </pc:docChgLst>
  <pc:docChgLst>
    <pc:chgData name="中福真由美" userId="S::smfxqs@kikan-ad.esb.mhlw.go.jp::7a822853-2c93-4cc5-b247-22d179fffa3b" providerId="AD" clId="Web-{C58EA551-D9D5-ECD8-8636-EC87FB3214F8}"/>
    <pc:docChg chg="modSld">
      <pc:chgData name="中福真由美" userId="S::smfxqs@kikan-ad.esb.mhlw.go.jp::7a822853-2c93-4cc5-b247-22d179fffa3b" providerId="AD" clId="Web-{C58EA551-D9D5-ECD8-8636-EC87FB3214F8}" dt="2025-12-15T05:58:13.747" v="1" actId="1076"/>
      <pc:docMkLst>
        <pc:docMk/>
      </pc:docMkLst>
      <pc:sldChg chg="modSp">
        <pc:chgData name="中福真由美" userId="S::smfxqs@kikan-ad.esb.mhlw.go.jp::7a822853-2c93-4cc5-b247-22d179fffa3b" providerId="AD" clId="Web-{C58EA551-D9D5-ECD8-8636-EC87FB3214F8}" dt="2025-12-15T05:58:13.747" v="1" actId="1076"/>
        <pc:sldMkLst>
          <pc:docMk/>
          <pc:sldMk cId="2525812921" sldId="256"/>
        </pc:sldMkLst>
      </pc:sldChg>
    </pc:docChg>
  </pc:docChgLst>
  <pc:docChgLst>
    <pc:chgData name="中福真由美" userId="7a822853-2c93-4cc5-b247-22d179fffa3b" providerId="ADAL" clId="{8D745C0A-0142-41A6-9009-CB4ECE77CE4D}"/>
    <pc:docChg chg="undo custSel modSld">
      <pc:chgData name="中福真由美" userId="7a822853-2c93-4cc5-b247-22d179fffa3b" providerId="ADAL" clId="{8D745C0A-0142-41A6-9009-CB4ECE77CE4D}" dt="2026-06-01T04:08:50.582" v="33" actId="255"/>
      <pc:docMkLst>
        <pc:docMk/>
      </pc:docMkLst>
      <pc:sldChg chg="modSp mod">
        <pc:chgData name="中福真由美" userId="7a822853-2c93-4cc5-b247-22d179fffa3b" providerId="ADAL" clId="{8D745C0A-0142-41A6-9009-CB4ECE77CE4D}" dt="2026-06-01T04:08:50.582" v="33" actId="255"/>
        <pc:sldMkLst>
          <pc:docMk/>
          <pc:sldMk cId="1877312613" sldId="257"/>
        </pc:sldMkLst>
        <pc:spChg chg="mod">
          <ac:chgData name="中福真由美" userId="7a822853-2c93-4cc5-b247-22d179fffa3b" providerId="ADAL" clId="{8D745C0A-0142-41A6-9009-CB4ECE77CE4D}" dt="2026-06-01T04:08:50.582" v="33" actId="255"/>
          <ac:spMkLst>
            <pc:docMk/>
            <pc:sldMk cId="1877312613" sldId="257"/>
            <ac:spMk id="28" creationId="{BA68D523-5EC9-901B-2B29-88C027CD079C}"/>
          </ac:spMkLst>
        </pc:spChg>
        <pc:spChg chg="mod">
          <ac:chgData name="中福真由美" userId="7a822853-2c93-4cc5-b247-22d179fffa3b" providerId="ADAL" clId="{8D745C0A-0142-41A6-9009-CB4ECE77CE4D}" dt="2026-06-01T04:08:10.396" v="29" actId="1076"/>
          <ac:spMkLst>
            <pc:docMk/>
            <pc:sldMk cId="1877312613" sldId="257"/>
            <ac:spMk id="29" creationId="{5AFD677E-0578-A117-7AE4-F46B9CAEF15B}"/>
          </ac:spMkLst>
        </pc:spChg>
        <pc:spChg chg="mod">
          <ac:chgData name="中福真由美" userId="7a822853-2c93-4cc5-b247-22d179fffa3b" providerId="ADAL" clId="{8D745C0A-0142-41A6-9009-CB4ECE77CE4D}" dt="2026-06-01T04:08:38.455" v="32" actId="1076"/>
          <ac:spMkLst>
            <pc:docMk/>
            <pc:sldMk cId="1877312613" sldId="257"/>
            <ac:spMk id="30" creationId="{07ABF3B1-26E1-60C5-8D50-7F466225D211}"/>
          </ac:spMkLst>
        </pc:spChg>
      </pc:sldChg>
    </pc:docChg>
  </pc:docChgLst>
  <pc:docChgLst>
    <pc:chgData name="中福真由美" userId="7a822853-2c93-4cc5-b247-22d179fffa3b" providerId="ADAL" clId="{9F6CE6CD-C984-482A-9B29-F4DBF15633F9}"/>
    <pc:docChg chg="modSld">
      <pc:chgData name="中福真由美" userId="7a822853-2c93-4cc5-b247-22d179fffa3b" providerId="ADAL" clId="{9F6CE6CD-C984-482A-9B29-F4DBF15633F9}" dt="2026-06-01T02:41:25.551" v="24"/>
      <pc:docMkLst>
        <pc:docMk/>
      </pc:docMkLst>
      <pc:sldChg chg="modSp mod">
        <pc:chgData name="中福真由美" userId="7a822853-2c93-4cc5-b247-22d179fffa3b" providerId="ADAL" clId="{9F6CE6CD-C984-482A-9B29-F4DBF15633F9}" dt="2026-06-01T02:41:25.551" v="24"/>
        <pc:sldMkLst>
          <pc:docMk/>
          <pc:sldMk cId="1877312613" sldId="257"/>
        </pc:sldMkLst>
        <pc:spChg chg="mod">
          <ac:chgData name="中福真由美" userId="7a822853-2c93-4cc5-b247-22d179fffa3b" providerId="ADAL" clId="{9F6CE6CD-C984-482A-9B29-F4DBF15633F9}" dt="2026-06-01T02:40:32.594" v="14" actId="1076"/>
          <ac:spMkLst>
            <pc:docMk/>
            <pc:sldMk cId="1877312613" sldId="257"/>
            <ac:spMk id="17" creationId="{FE4E06C1-462A-0DCD-1FCC-A0221E54F1A7}"/>
          </ac:spMkLst>
        </pc:spChg>
        <pc:spChg chg="mod">
          <ac:chgData name="中福真由美" userId="7a822853-2c93-4cc5-b247-22d179fffa3b" providerId="ADAL" clId="{9F6CE6CD-C984-482A-9B29-F4DBF15633F9}" dt="2026-06-01T02:39:39.829" v="11" actId="1076"/>
          <ac:spMkLst>
            <pc:docMk/>
            <pc:sldMk cId="1877312613" sldId="257"/>
            <ac:spMk id="19" creationId="{1AB812F7-F068-DFD8-0ADD-8082D957789C}"/>
          </ac:spMkLst>
        </pc:spChg>
        <pc:spChg chg="mod">
          <ac:chgData name="中福真由美" userId="7a822853-2c93-4cc5-b247-22d179fffa3b" providerId="ADAL" clId="{9F6CE6CD-C984-482A-9B29-F4DBF15633F9}" dt="2026-06-01T02:41:25.551" v="24"/>
          <ac:spMkLst>
            <pc:docMk/>
            <pc:sldMk cId="1877312613" sldId="257"/>
            <ac:spMk id="28" creationId="{BA68D523-5EC9-901B-2B29-88C027CD079C}"/>
          </ac:spMkLst>
        </pc:spChg>
      </pc:sldChg>
    </pc:docChg>
  </pc:docChgLst>
  <pc:docChgLst>
    <pc:chgData name="中福真由美" userId="S::smfxqs@kikan-ad.esb.mhlw.go.jp::7a822853-2c93-4cc5-b247-22d179fffa3b" providerId="AD" clId="Web-{E5D020B3-B4D1-770E-257C-97691FB1886E}"/>
    <pc:docChg chg="modSld">
      <pc:chgData name="中福真由美" userId="S::smfxqs@kikan-ad.esb.mhlw.go.jp::7a822853-2c93-4cc5-b247-22d179fffa3b" providerId="AD" clId="Web-{E5D020B3-B4D1-770E-257C-97691FB1886E}" dt="2025-12-15T05:35:19.114" v="7"/>
      <pc:docMkLst>
        <pc:docMk/>
      </pc:docMkLst>
      <pc:sldChg chg="modSp">
        <pc:chgData name="中福真由美" userId="S::smfxqs@kikan-ad.esb.mhlw.go.jp::7a822853-2c93-4cc5-b247-22d179fffa3b" providerId="AD" clId="Web-{E5D020B3-B4D1-770E-257C-97691FB1886E}" dt="2025-12-15T05:35:19.114" v="7"/>
        <pc:sldMkLst>
          <pc:docMk/>
          <pc:sldMk cId="2525812921" sldId="256"/>
        </pc:sldMkLst>
      </pc:sldChg>
    </pc:docChg>
  </pc:docChgLst>
  <pc:docChgLst>
    <pc:chgData name="中福真由美" userId="S::smfxqs@kikan-ad.esb.mhlw.go.jp::7a822853-2c93-4cc5-b247-22d179fffa3b" providerId="AD" clId="Web-{85D19C53-689F-24DA-1B4F-529C5238E6F7}"/>
    <pc:docChg chg="modSld">
      <pc:chgData name="中福真由美" userId="S::smfxqs@kikan-ad.esb.mhlw.go.jp::7a822853-2c93-4cc5-b247-22d179fffa3b" providerId="AD" clId="Web-{85D19C53-689F-24DA-1B4F-529C5238E6F7}" dt="2025-12-15T05:37:10.590" v="4" actId="1076"/>
      <pc:docMkLst>
        <pc:docMk/>
      </pc:docMkLst>
      <pc:sldChg chg="modSp">
        <pc:chgData name="中福真由美" userId="S::smfxqs@kikan-ad.esb.mhlw.go.jp::7a822853-2c93-4cc5-b247-22d179fffa3b" providerId="AD" clId="Web-{85D19C53-689F-24DA-1B4F-529C5238E6F7}" dt="2025-12-15T05:37:10.590" v="4" actId="1076"/>
        <pc:sldMkLst>
          <pc:docMk/>
          <pc:sldMk cId="1877312613" sldId="257"/>
        </pc:sldMkLst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6EC07-B6E8-414C-8446-2ABF99B71ABD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1243013"/>
            <a:ext cx="25161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2A3EC-CAEB-4AAD-BAC6-74A5E251CC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076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83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37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26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81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77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29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07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09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28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0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84385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DBA64D-1903-49C6-AECC-B7A6F480A3C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6A9F6E-9CC8-4361-AD59-5F051ABED9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70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ビルの街並みのイラスト｜商用可・フリーイラスト素材｜ソコスト">
            <a:extLst>
              <a:ext uri="{FF2B5EF4-FFF2-40B4-BE49-F238E27FC236}">
                <a16:creationId xmlns:a16="http://schemas.microsoft.com/office/drawing/2014/main" id="{7D37A900-6ED0-8884-D912-55313AB078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4" t="31076" r="17227" b="20626"/>
          <a:stretch/>
        </p:blipFill>
        <p:spPr bwMode="auto">
          <a:xfrm>
            <a:off x="-3010188" y="8094414"/>
            <a:ext cx="2644347" cy="925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建物・街並みのイラスト一覧｜商用可・フリーイラスト素材｜ソコスト">
            <a:extLst>
              <a:ext uri="{FF2B5EF4-FFF2-40B4-BE49-F238E27FC236}">
                <a16:creationId xmlns:a16="http://schemas.microsoft.com/office/drawing/2014/main" id="{0BD4476F-43F3-CC77-4ABC-46713BC2CB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5" t="30826" b="29303"/>
          <a:stretch/>
        </p:blipFill>
        <p:spPr bwMode="auto">
          <a:xfrm>
            <a:off x="-3049724" y="6209596"/>
            <a:ext cx="1463586" cy="65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建物・街並みのイラスト一覧 - 4ページ目｜商用可・フリー ...">
            <a:extLst>
              <a:ext uri="{FF2B5EF4-FFF2-40B4-BE49-F238E27FC236}">
                <a16:creationId xmlns:a16="http://schemas.microsoft.com/office/drawing/2014/main" id="{8FFCDD6A-A43B-9888-3342-AC9D4A16BC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25" b="23324"/>
          <a:stretch/>
        </p:blipFill>
        <p:spPr bwMode="auto">
          <a:xfrm>
            <a:off x="-3084316" y="6856887"/>
            <a:ext cx="2335427" cy="118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風景のイラスト一覧｜商用可・フリーイラスト素材｜ソコスト">
            <a:extLst>
              <a:ext uri="{FF2B5EF4-FFF2-40B4-BE49-F238E27FC236}">
                <a16:creationId xmlns:a16="http://schemas.microsoft.com/office/drawing/2014/main" id="{1FAE761D-8FFF-3274-B6B7-921CC3D430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97" b="36646"/>
          <a:stretch/>
        </p:blipFill>
        <p:spPr bwMode="auto">
          <a:xfrm>
            <a:off x="-3010292" y="5335054"/>
            <a:ext cx="2074555" cy="69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直角三角形 8">
            <a:extLst>
              <a:ext uri="{FF2B5EF4-FFF2-40B4-BE49-F238E27FC236}">
                <a16:creationId xmlns:a16="http://schemas.microsoft.com/office/drawing/2014/main" id="{CD2E74FB-04B3-5F76-A6EF-B08242337E85}"/>
              </a:ext>
            </a:extLst>
          </p:cNvPr>
          <p:cNvSpPr/>
          <p:nvPr/>
        </p:nvSpPr>
        <p:spPr>
          <a:xfrm rot="4969656">
            <a:off x="1044191" y="2880207"/>
            <a:ext cx="914400" cy="914400"/>
          </a:xfrm>
          <a:prstGeom prst="rtTriangle">
            <a:avLst/>
          </a:prstGeom>
          <a:solidFill>
            <a:srgbClr val="FFDB69"/>
          </a:solidFill>
          <a:ln w="76200">
            <a:solidFill>
              <a:srgbClr val="F64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角三角形 9">
            <a:extLst>
              <a:ext uri="{FF2B5EF4-FFF2-40B4-BE49-F238E27FC236}">
                <a16:creationId xmlns:a16="http://schemas.microsoft.com/office/drawing/2014/main" id="{5CCCA30E-EA02-817E-F00C-829B5D739975}"/>
              </a:ext>
            </a:extLst>
          </p:cNvPr>
          <p:cNvSpPr/>
          <p:nvPr/>
        </p:nvSpPr>
        <p:spPr>
          <a:xfrm rot="21139648">
            <a:off x="720989" y="568332"/>
            <a:ext cx="914400" cy="914400"/>
          </a:xfrm>
          <a:prstGeom prst="rtTriangle">
            <a:avLst/>
          </a:prstGeom>
          <a:solidFill>
            <a:srgbClr val="FFDB69"/>
          </a:solidFill>
          <a:ln w="76200">
            <a:solidFill>
              <a:srgbClr val="F64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42" name="Picture 18" descr="公式】東京労働局・都内ハローワーク ハロートレーニング on X ...">
            <a:extLst>
              <a:ext uri="{FF2B5EF4-FFF2-40B4-BE49-F238E27FC236}">
                <a16:creationId xmlns:a16="http://schemas.microsoft.com/office/drawing/2014/main" id="{90DF2BCE-0DB1-A7CD-EB0F-B4F25D69B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7533" flipH="1">
            <a:off x="2493649" y="120472"/>
            <a:ext cx="2456100" cy="1019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矢印: 五方向 5">
            <a:extLst>
              <a:ext uri="{FF2B5EF4-FFF2-40B4-BE49-F238E27FC236}">
                <a16:creationId xmlns:a16="http://schemas.microsoft.com/office/drawing/2014/main" id="{D26BF795-CA99-EF3E-F5E9-52F8708AF8D2}"/>
              </a:ext>
            </a:extLst>
          </p:cNvPr>
          <p:cNvSpPr/>
          <p:nvPr/>
        </p:nvSpPr>
        <p:spPr>
          <a:xfrm rot="21103199">
            <a:off x="852617" y="1123835"/>
            <a:ext cx="5579077" cy="1421027"/>
          </a:xfrm>
          <a:prstGeom prst="homePlate">
            <a:avLst/>
          </a:prstGeom>
          <a:solidFill>
            <a:srgbClr val="FFDB69"/>
          </a:solidFill>
          <a:ln w="76200">
            <a:solidFill>
              <a:srgbClr val="F64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角三角形 11">
            <a:extLst>
              <a:ext uri="{FF2B5EF4-FFF2-40B4-BE49-F238E27FC236}">
                <a16:creationId xmlns:a16="http://schemas.microsoft.com/office/drawing/2014/main" id="{DD6AEE99-7AAD-AC8A-0789-F9C2340A77BC}"/>
              </a:ext>
            </a:extLst>
          </p:cNvPr>
          <p:cNvSpPr/>
          <p:nvPr/>
        </p:nvSpPr>
        <p:spPr>
          <a:xfrm rot="12965462">
            <a:off x="5281320" y="1073557"/>
            <a:ext cx="927178" cy="940013"/>
          </a:xfrm>
          <a:prstGeom prst="rtTriangle">
            <a:avLst/>
          </a:prstGeom>
          <a:solidFill>
            <a:schemeClr val="bg1"/>
          </a:solidFill>
          <a:ln w="76200">
            <a:solidFill>
              <a:srgbClr val="F64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角三角形 12">
            <a:extLst>
              <a:ext uri="{FF2B5EF4-FFF2-40B4-BE49-F238E27FC236}">
                <a16:creationId xmlns:a16="http://schemas.microsoft.com/office/drawing/2014/main" id="{8A039F06-1BA7-5940-5EFD-EF0EA096E745}"/>
              </a:ext>
            </a:extLst>
          </p:cNvPr>
          <p:cNvSpPr/>
          <p:nvPr/>
        </p:nvSpPr>
        <p:spPr>
          <a:xfrm rot="12842978">
            <a:off x="6029011" y="1364164"/>
            <a:ext cx="251786" cy="276892"/>
          </a:xfrm>
          <a:prstGeom prst="rtTriangle">
            <a:avLst/>
          </a:prstGeom>
          <a:solidFill>
            <a:srgbClr val="F15241"/>
          </a:solidFill>
          <a:ln w="76200">
            <a:solidFill>
              <a:srgbClr val="F64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119BA5C-E8F6-A5A1-435E-6978B5B8B2D4}"/>
              </a:ext>
            </a:extLst>
          </p:cNvPr>
          <p:cNvSpPr/>
          <p:nvPr/>
        </p:nvSpPr>
        <p:spPr>
          <a:xfrm>
            <a:off x="188041" y="6833286"/>
            <a:ext cx="6481918" cy="1222882"/>
          </a:xfrm>
          <a:prstGeom prst="rect">
            <a:avLst/>
          </a:prstGeom>
          <a:solidFill>
            <a:srgbClr val="156082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07A317D-745D-A403-7D96-CCDBC3CB29D9}"/>
              </a:ext>
            </a:extLst>
          </p:cNvPr>
          <p:cNvSpPr/>
          <p:nvPr/>
        </p:nvSpPr>
        <p:spPr>
          <a:xfrm>
            <a:off x="353062" y="6998197"/>
            <a:ext cx="6151876" cy="872879"/>
          </a:xfrm>
          <a:prstGeom prst="rect">
            <a:avLst/>
          </a:prstGeom>
          <a:ln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62DCDC-4A8F-B7F6-1711-73A1AE976E79}"/>
              </a:ext>
            </a:extLst>
          </p:cNvPr>
          <p:cNvSpPr txBox="1"/>
          <p:nvPr/>
        </p:nvSpPr>
        <p:spPr>
          <a:xfrm>
            <a:off x="2012098" y="6998197"/>
            <a:ext cx="4927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chemeClr val="bg1">
                    <a:lumMod val="9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ハローワーク広島西条</a:t>
            </a:r>
            <a:r>
              <a:rPr kumimoji="1" lang="ja-JP" altLang="en-US" sz="1400">
                <a:solidFill>
                  <a:schemeClr val="bg1">
                    <a:lumMod val="9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（広島西条公共職業安定所）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B2A41CF-E13F-6146-878D-36A2B933B9AA}"/>
              </a:ext>
            </a:extLst>
          </p:cNvPr>
          <p:cNvSpPr txBox="1"/>
          <p:nvPr/>
        </p:nvSpPr>
        <p:spPr>
          <a:xfrm>
            <a:off x="2848652" y="7290892"/>
            <a:ext cx="54803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solidFill>
                  <a:schemeClr val="bg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〒</a:t>
            </a:r>
            <a:r>
              <a:rPr kumimoji="1" lang="en-US" altLang="ja-JP" sz="1400">
                <a:solidFill>
                  <a:schemeClr val="bg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739-0041</a:t>
            </a:r>
            <a:r>
              <a:rPr kumimoji="1" lang="ja-JP" altLang="en-US" sz="1400">
                <a:solidFill>
                  <a:schemeClr val="bg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東広島市西条町寺家</a:t>
            </a:r>
            <a:r>
              <a:rPr kumimoji="1" lang="en-US" altLang="ja-JP" sz="1400">
                <a:solidFill>
                  <a:schemeClr val="bg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6479-1</a:t>
            </a:r>
            <a:endParaRPr kumimoji="1" lang="ja-JP" altLang="en-US" sz="1400">
              <a:solidFill>
                <a:schemeClr val="bg2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2E9FC4-3641-C69D-F9ED-E4AF25A9F684}"/>
              </a:ext>
            </a:extLst>
          </p:cNvPr>
          <p:cNvSpPr txBox="1"/>
          <p:nvPr/>
        </p:nvSpPr>
        <p:spPr>
          <a:xfrm>
            <a:off x="2848652" y="7501744"/>
            <a:ext cx="340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TEL</a:t>
            </a:r>
            <a:r>
              <a:rPr kumimoji="1" lang="ja-JP" altLang="en-US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kumimoji="1" lang="en-US" altLang="ja-JP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082</a:t>
            </a:r>
            <a:r>
              <a:rPr kumimoji="1" lang="ja-JP" altLang="en-US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r>
              <a:rPr kumimoji="1" lang="en-US" altLang="ja-JP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422-8609</a:t>
            </a:r>
            <a:r>
              <a:rPr kumimoji="1" lang="ja-JP" altLang="en-US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kumimoji="1" lang="en-US" altLang="ja-JP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41</a:t>
            </a:r>
            <a:r>
              <a:rPr kumimoji="1" lang="ja-JP" altLang="en-US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＃）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90F3C046-B3A0-6C64-BCFF-B23090B13E5C}"/>
              </a:ext>
            </a:extLst>
          </p:cNvPr>
          <p:cNvSpPr/>
          <p:nvPr/>
        </p:nvSpPr>
        <p:spPr>
          <a:xfrm>
            <a:off x="353062" y="6998197"/>
            <a:ext cx="1714806" cy="872879"/>
          </a:xfrm>
          <a:prstGeom prst="ellipse">
            <a:avLst/>
          </a:prstGeom>
          <a:solidFill>
            <a:srgbClr val="FFE79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6EEE787-BBFD-0428-E6A5-977A292FF1E5}"/>
              </a:ext>
            </a:extLst>
          </p:cNvPr>
          <p:cNvSpPr txBox="1"/>
          <p:nvPr/>
        </p:nvSpPr>
        <p:spPr>
          <a:xfrm>
            <a:off x="312767" y="7251851"/>
            <a:ext cx="20848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ご予約</a:t>
            </a:r>
            <a:r>
              <a:rPr kumimoji="1" lang="en-US" altLang="ja-JP" sz="1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kumimoji="1" lang="ja-JP" altLang="en-US" sz="1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お問い合わせ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3C4681E5-869C-64F2-393A-1A2B7827D589}"/>
              </a:ext>
            </a:extLst>
          </p:cNvPr>
          <p:cNvSpPr/>
          <p:nvPr/>
        </p:nvSpPr>
        <p:spPr>
          <a:xfrm>
            <a:off x="188041" y="5399270"/>
            <a:ext cx="4452429" cy="1326520"/>
          </a:xfrm>
          <a:prstGeom prst="roundRect">
            <a:avLst/>
          </a:prstGeom>
          <a:solidFill>
            <a:srgbClr val="FFCCFF">
              <a:alpha val="65098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70E8391-C4DE-428D-6517-AF63249ADEC6}"/>
              </a:ext>
            </a:extLst>
          </p:cNvPr>
          <p:cNvSpPr txBox="1"/>
          <p:nvPr/>
        </p:nvSpPr>
        <p:spPr>
          <a:xfrm>
            <a:off x="274941" y="5406987"/>
            <a:ext cx="2160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参加予定訓練施設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E4E06C1-462A-0DCD-1FCC-A0221E54F1A7}"/>
              </a:ext>
            </a:extLst>
          </p:cNvPr>
          <p:cNvSpPr txBox="1"/>
          <p:nvPr/>
        </p:nvSpPr>
        <p:spPr>
          <a:xfrm>
            <a:off x="283061" y="6332905"/>
            <a:ext cx="4893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★呉高等技術専門校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（呉市阿賀中央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5-11-17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A9698BF-0139-23FC-CAA5-7E9559D61745}"/>
              </a:ext>
            </a:extLst>
          </p:cNvPr>
          <p:cNvSpPr txBox="1"/>
          <p:nvPr/>
        </p:nvSpPr>
        <p:spPr>
          <a:xfrm>
            <a:off x="278067" y="5764099"/>
            <a:ext cx="5226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★広島高等技術専門校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（広島市西区田方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2-25-1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AB812F7-F068-DFD8-0ADD-8082D957789C}"/>
              </a:ext>
            </a:extLst>
          </p:cNvPr>
          <p:cNvSpPr txBox="1"/>
          <p:nvPr/>
        </p:nvSpPr>
        <p:spPr>
          <a:xfrm>
            <a:off x="274941" y="6047157"/>
            <a:ext cx="55697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★ポリテクセンター広島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（広島市中区光南</a:t>
            </a:r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5-2-65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19267F4-EA57-E2EF-82C3-754D0B1B7633}"/>
              </a:ext>
            </a:extLst>
          </p:cNvPr>
          <p:cNvSpPr/>
          <p:nvPr/>
        </p:nvSpPr>
        <p:spPr>
          <a:xfrm rot="21144024">
            <a:off x="1331522" y="1053426"/>
            <a:ext cx="4270567" cy="16174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ja-JP" alt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くんれんフェス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FB05F73-4F25-D631-B3B5-098D89653577}"/>
              </a:ext>
            </a:extLst>
          </p:cNvPr>
          <p:cNvSpPr txBox="1"/>
          <p:nvPr/>
        </p:nvSpPr>
        <p:spPr>
          <a:xfrm>
            <a:off x="1871362" y="2746755"/>
            <a:ext cx="4187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令和</a:t>
            </a:r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</a:t>
            </a:r>
            <a:r>
              <a:rPr kumimoji="1" lang="ja-JP" altLang="en-US" sz="2800" dirty="0"/>
              <a:t>年</a:t>
            </a:r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kumimoji="1" lang="ja-JP" altLang="en-US" sz="2800" dirty="0"/>
              <a:t>月</a:t>
            </a:r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15</a:t>
            </a:r>
            <a:r>
              <a:rPr kumimoji="1" lang="ja-JP" altLang="en-US" sz="2800" dirty="0"/>
              <a:t>日（水）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28EA89C-BF72-0570-399A-BB9DC0EEA596}"/>
              </a:ext>
            </a:extLst>
          </p:cNvPr>
          <p:cNvSpPr txBox="1"/>
          <p:nvPr/>
        </p:nvSpPr>
        <p:spPr>
          <a:xfrm>
            <a:off x="3035388" y="3189150"/>
            <a:ext cx="329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</a:t>
            </a:r>
            <a:r>
              <a:rPr kumimoji="1" lang="ja-JP" altLang="en-US"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kumimoji="1" lang="en-US" altLang="ja-JP"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00</a:t>
            </a:r>
            <a:r>
              <a:rPr kumimoji="1" lang="ja-JP" altLang="en-US"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</a:t>
            </a:r>
            <a:r>
              <a:rPr kumimoji="1" lang="ja-JP" altLang="en-US"/>
              <a:t>（</a:t>
            </a:r>
            <a:r>
              <a:rPr kumimoji="1" lang="en-US" altLang="ja-JP"/>
              <a:t>13</a:t>
            </a:r>
            <a:r>
              <a:rPr kumimoji="1" lang="ja-JP" altLang="en-US"/>
              <a:t>：</a:t>
            </a:r>
            <a:r>
              <a:rPr kumimoji="1" lang="en-US" altLang="ja-JP"/>
              <a:t>45</a:t>
            </a:r>
            <a:r>
              <a:rPr kumimoji="1" lang="ja-JP" altLang="en-US"/>
              <a:t>～受付）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8ED5032-F030-1120-0D6D-BA51543991B8}"/>
              </a:ext>
            </a:extLst>
          </p:cNvPr>
          <p:cNvSpPr txBox="1"/>
          <p:nvPr/>
        </p:nvSpPr>
        <p:spPr>
          <a:xfrm>
            <a:off x="1339299" y="3523897"/>
            <a:ext cx="4893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会場：ハローワーク広島西条　</a:t>
            </a:r>
            <a:r>
              <a:rPr kumimoji="1" lang="en-US" altLang="ja-JP"/>
              <a:t>2</a:t>
            </a:r>
            <a:r>
              <a:rPr kumimoji="1" lang="ja-JP" altLang="en-US"/>
              <a:t>階大会議室</a:t>
            </a: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13C04207-560F-B39F-B8FE-B79BBFC2B7AC}"/>
              </a:ext>
            </a:extLst>
          </p:cNvPr>
          <p:cNvSpPr/>
          <p:nvPr/>
        </p:nvSpPr>
        <p:spPr>
          <a:xfrm>
            <a:off x="2312556" y="3891322"/>
            <a:ext cx="4450451" cy="1384213"/>
          </a:xfrm>
          <a:prstGeom prst="roundRect">
            <a:avLst/>
          </a:prstGeom>
          <a:solidFill>
            <a:srgbClr val="FFCCFF">
              <a:alpha val="65098"/>
            </a:srgb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Picture 14" descr="定 番 ① 更 新">
            <a:extLst>
              <a:ext uri="{FF2B5EF4-FFF2-40B4-BE49-F238E27FC236}">
                <a16:creationId xmlns:a16="http://schemas.microsoft.com/office/drawing/2014/main" id="{02AAABE6-33B9-06EA-109D-F6254A03C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370" y="5234438"/>
            <a:ext cx="1959462" cy="162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5E015CD-3C31-C01D-5F34-6D9903E1DB1E}"/>
              </a:ext>
            </a:extLst>
          </p:cNvPr>
          <p:cNvSpPr txBox="1"/>
          <p:nvPr/>
        </p:nvSpPr>
        <p:spPr>
          <a:xfrm rot="20481402">
            <a:off x="4872053" y="5451373"/>
            <a:ext cx="11276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＊雇用保険の</a:t>
            </a:r>
            <a:endParaRPr kumimoji="1" lang="en-US" altLang="ja-JP" sz="1000" b="1" dirty="0"/>
          </a:p>
          <a:p>
            <a:r>
              <a:rPr kumimoji="1" lang="ja-JP" altLang="en-US" sz="1000" b="1" dirty="0"/>
              <a:t>活動実績になります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4BE6D9A-CE83-1CF5-9F09-F671CBAB39A0}"/>
              </a:ext>
            </a:extLst>
          </p:cNvPr>
          <p:cNvSpPr txBox="1"/>
          <p:nvPr/>
        </p:nvSpPr>
        <p:spPr>
          <a:xfrm>
            <a:off x="2358323" y="3917344"/>
            <a:ext cx="2153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⏰</a:t>
            </a:r>
            <a:r>
              <a:rPr kumimoji="1" lang="ja-JP" altLang="en-US" sz="16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タイムスケジュール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A68D523-5EC9-901B-2B29-88C027CD079C}"/>
              </a:ext>
            </a:extLst>
          </p:cNvPr>
          <p:cNvSpPr txBox="1"/>
          <p:nvPr/>
        </p:nvSpPr>
        <p:spPr>
          <a:xfrm>
            <a:off x="2435398" y="4260071"/>
            <a:ext cx="44504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13:45</a:t>
            </a:r>
            <a:r>
              <a:rPr kumimoji="1" lang="ja-JP" altLang="en-US" sz="1400" dirty="0"/>
              <a:t>～受付</a:t>
            </a:r>
            <a:endParaRPr kumimoji="1" lang="en-US" altLang="ja-JP" sz="1400" dirty="0"/>
          </a:p>
          <a:p>
            <a:r>
              <a:rPr kumimoji="1" lang="en-US" altLang="ja-JP" sz="1400" dirty="0"/>
              <a:t>14:00</a:t>
            </a:r>
            <a:r>
              <a:rPr kumimoji="1" lang="ja-JP" altLang="en-US" sz="1400" dirty="0"/>
              <a:t>～職業訓練の概要説明</a:t>
            </a:r>
            <a:endParaRPr kumimoji="1" lang="en-US" altLang="ja-JP" sz="1400" dirty="0"/>
          </a:p>
          <a:p>
            <a:r>
              <a:rPr kumimoji="1" lang="en-US" altLang="ja-JP" sz="1400" dirty="0"/>
              <a:t>14:10</a:t>
            </a:r>
            <a:r>
              <a:rPr kumimoji="1" lang="ja-JP" altLang="en-US" sz="1400" dirty="0"/>
              <a:t>～</a:t>
            </a:r>
            <a:r>
              <a:rPr kumimoji="1" lang="ja-JP" altLang="en-US" sz="1200" dirty="0"/>
              <a:t>訓練施設担当者よりコース説明</a:t>
            </a:r>
            <a:endParaRPr kumimoji="1" lang="en-US" altLang="ja-JP" sz="1200" dirty="0"/>
          </a:p>
          <a:p>
            <a:r>
              <a:rPr kumimoji="1" lang="en-US" altLang="ja-JP" sz="1400" dirty="0"/>
              <a:t>14:55</a:t>
            </a:r>
            <a:r>
              <a:rPr kumimoji="1" lang="ja-JP" altLang="en-US" sz="1400" dirty="0"/>
              <a:t>～質疑応答</a:t>
            </a:r>
          </a:p>
        </p:txBody>
      </p:sp>
      <p:sp>
        <p:nvSpPr>
          <p:cNvPr id="29" name="吹き出し: 角を丸めた四角形 28">
            <a:extLst>
              <a:ext uri="{FF2B5EF4-FFF2-40B4-BE49-F238E27FC236}">
                <a16:creationId xmlns:a16="http://schemas.microsoft.com/office/drawing/2014/main" id="{5AFD677E-0578-A117-7AE4-F46B9CAEF15B}"/>
              </a:ext>
            </a:extLst>
          </p:cNvPr>
          <p:cNvSpPr/>
          <p:nvPr/>
        </p:nvSpPr>
        <p:spPr>
          <a:xfrm>
            <a:off x="5419098" y="4118767"/>
            <a:ext cx="1278926" cy="962227"/>
          </a:xfrm>
          <a:prstGeom prst="wedgeRoundRectCallout">
            <a:avLst>
              <a:gd name="adj1" fmla="val -50197"/>
              <a:gd name="adj2" fmla="val 24403"/>
              <a:gd name="adj3" fmla="val 16667"/>
            </a:avLst>
          </a:prstGeom>
          <a:solidFill>
            <a:srgbClr val="D98B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7ABF3B1-26E1-60C5-8D50-7F466225D211}"/>
              </a:ext>
            </a:extLst>
          </p:cNvPr>
          <p:cNvSpPr txBox="1"/>
          <p:nvPr/>
        </p:nvSpPr>
        <p:spPr>
          <a:xfrm>
            <a:off x="5419098" y="4191306"/>
            <a:ext cx="1369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kumimoji="1"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説明会終了後、各訓練校による個別相談実施致します。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28B3FE6-70F6-E331-B237-AD2134B82A55}"/>
              </a:ext>
            </a:extLst>
          </p:cNvPr>
          <p:cNvSpPr txBox="1"/>
          <p:nvPr/>
        </p:nvSpPr>
        <p:spPr>
          <a:xfrm>
            <a:off x="3966618" y="2446423"/>
            <a:ext cx="2361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～職業訓練説明会～</a:t>
            </a:r>
          </a:p>
        </p:txBody>
      </p:sp>
      <p:pic>
        <p:nvPicPr>
          <p:cNvPr id="33" name="Picture 14" descr="定 番 ① 更 新">
            <a:extLst>
              <a:ext uri="{FF2B5EF4-FFF2-40B4-BE49-F238E27FC236}">
                <a16:creationId xmlns:a16="http://schemas.microsoft.com/office/drawing/2014/main" id="{898DCBB9-4B54-B9C0-3F8A-66ACFA154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826405" y="2357756"/>
            <a:ext cx="1368870" cy="1350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雲 36">
            <a:extLst>
              <a:ext uri="{FF2B5EF4-FFF2-40B4-BE49-F238E27FC236}">
                <a16:creationId xmlns:a16="http://schemas.microsoft.com/office/drawing/2014/main" id="{B23404C0-8473-B561-FF8C-2CAF71328987}"/>
              </a:ext>
            </a:extLst>
          </p:cNvPr>
          <p:cNvSpPr/>
          <p:nvPr/>
        </p:nvSpPr>
        <p:spPr>
          <a:xfrm>
            <a:off x="-7122" y="3855831"/>
            <a:ext cx="2265055" cy="1467613"/>
          </a:xfrm>
          <a:prstGeom prst="cloud">
            <a:avLst/>
          </a:prstGeom>
          <a:solidFill>
            <a:srgbClr val="83CBEB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EEEDECC-DB2A-51DB-1B83-C17B723128A3}"/>
              </a:ext>
            </a:extLst>
          </p:cNvPr>
          <p:cNvSpPr txBox="1"/>
          <p:nvPr/>
        </p:nvSpPr>
        <p:spPr>
          <a:xfrm>
            <a:off x="-59576" y="4359989"/>
            <a:ext cx="23721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/>
              <a:t>・そもそも職業訓練ってなんだろう？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9CDAA8E-DF11-E780-5DC6-556F3E5D2C5C}"/>
              </a:ext>
            </a:extLst>
          </p:cNvPr>
          <p:cNvSpPr txBox="1"/>
          <p:nvPr/>
        </p:nvSpPr>
        <p:spPr>
          <a:xfrm>
            <a:off x="300288" y="4077900"/>
            <a:ext cx="18194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/>
              <a:t>・誰でも受けられるの？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889D94-9116-4652-EFBE-4B424FFD976C}"/>
              </a:ext>
            </a:extLst>
          </p:cNvPr>
          <p:cNvSpPr txBox="1"/>
          <p:nvPr/>
        </p:nvSpPr>
        <p:spPr>
          <a:xfrm>
            <a:off x="106043" y="4670036"/>
            <a:ext cx="2157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/>
              <a:t>・受講希望のコースについて詳しく知りたいんだけど</a:t>
            </a:r>
            <a:r>
              <a:rPr kumimoji="1" lang="en-US" altLang="ja-JP" sz="1000" b="1"/>
              <a:t>!</a:t>
            </a:r>
            <a:endParaRPr kumimoji="1" lang="ja-JP" altLang="en-US" sz="1000" b="1"/>
          </a:p>
        </p:txBody>
      </p:sp>
      <p:sp>
        <p:nvSpPr>
          <p:cNvPr id="38" name="楕円 37">
            <a:extLst>
              <a:ext uri="{FF2B5EF4-FFF2-40B4-BE49-F238E27FC236}">
                <a16:creationId xmlns:a16="http://schemas.microsoft.com/office/drawing/2014/main" id="{1714D46B-6581-3AE6-3C2F-76006BE06218}"/>
              </a:ext>
            </a:extLst>
          </p:cNvPr>
          <p:cNvSpPr/>
          <p:nvPr/>
        </p:nvSpPr>
        <p:spPr>
          <a:xfrm>
            <a:off x="972867" y="189200"/>
            <a:ext cx="1467940" cy="691914"/>
          </a:xfrm>
          <a:prstGeom prst="ellipse">
            <a:avLst/>
          </a:prstGeom>
          <a:solidFill>
            <a:srgbClr val="F15241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54D134C-33DC-3F30-F9F4-D1F3CC8ABC15}"/>
              </a:ext>
            </a:extLst>
          </p:cNvPr>
          <p:cNvSpPr txBox="1"/>
          <p:nvPr/>
        </p:nvSpPr>
        <p:spPr>
          <a:xfrm>
            <a:off x="1056388" y="284849"/>
            <a:ext cx="134580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完全予約制　</a:t>
            </a:r>
            <a:endParaRPr kumimoji="1"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400" dirty="0">
                <a:latin typeface="HGP創英角ｺﾞｼｯｸUB"/>
                <a:ea typeface="HGP創英角ｺﾞｼｯｸUB"/>
              </a:rPr>
              <a:t>定員20名</a:t>
            </a:r>
            <a:endParaRPr lang="ja-JP" altLang="en-US" sz="1400" dirty="0">
              <a:latin typeface="HGP創英角ｺﾞｼｯｸUB"/>
              <a:ea typeface="HGP創英角ｺﾞｼｯｸUB"/>
            </a:endParaRP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E52C9042-AF81-255E-E2E8-4973C841E0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654" y="8079876"/>
            <a:ext cx="2405031" cy="983987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DADDDD07-1A62-E770-6DD6-97B145B66B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5156" y="8069738"/>
            <a:ext cx="1959462" cy="102520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922D5C4A-1020-FA39-3E20-01AADDF65D2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54184" y="8563472"/>
            <a:ext cx="1124109" cy="510642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E6AF96A-1598-5600-B34A-68DC620D716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47237" y="8643835"/>
            <a:ext cx="1191911" cy="42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12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2A3988F47C36A4E8E8668C38E0FB4C2" ma:contentTypeVersion="15" ma:contentTypeDescription="新しいドキュメントを作成します。" ma:contentTypeScope="" ma:versionID="cfe1269ad8782b1d9f4aa4542740c01c">
  <xsd:schema xmlns:xsd="http://www.w3.org/2001/XMLSchema" xmlns:xs="http://www.w3.org/2001/XMLSchema" xmlns:p="http://schemas.microsoft.com/office/2006/metadata/properties" xmlns:ns2="acc2e85b-9bfa-4920-957d-0335ebe4b739" xmlns:ns3="1a0f67c0-b883-4958-85be-3f4367241caa" targetNamespace="http://schemas.microsoft.com/office/2006/metadata/properties" ma:root="true" ma:fieldsID="b4c051c76e68d492a323b82acf695ec2" ns2:_="" ns3:_="">
    <xsd:import namespace="acc2e85b-9bfa-4920-957d-0335ebe4b739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2e85b-9bfa-4920-957d-0335ebe4b73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834177d-98a6-4dd3-ab30-79977e97ccab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2e85b-9bfa-4920-957d-0335ebe4b739">
      <Terms xmlns="http://schemas.microsoft.com/office/infopath/2007/PartnerControls"/>
    </lcf76f155ced4ddcb4097134ff3c332f>
    <TaxCatchAll xmlns="1a0f67c0-b883-4958-85be-3f4367241caa" xsi:nil="true"/>
    <Owner xmlns="acc2e85b-9bfa-4920-957d-0335ebe4b739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8A62EB6B-45AA-4C02-AA50-3EB979ACA7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c2e85b-9bfa-4920-957d-0335ebe4b739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2A025E-023D-4C8E-BED8-42652A4C54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FC55B0-81FD-4ED8-BD45-BFA92013C558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1a0f67c0-b883-4958-85be-3f4367241caa"/>
    <ds:schemaRef ds:uri="acc2e85b-9bfa-4920-957d-0335ebe4b739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169</Words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0x01010012A3988F47C36A4E8E8668C38E0FB4C2</vt:lpwstr>
  </property>
  <property fmtid="{D5CDD505-2E9C-101B-9397-08002B2CF9AE}" pid="3" name="MediaServiceImageTags">
    <vt:lpwstr/>
  </property>
</Properties>
</file>