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6"/>
  </p:notesMasterIdLst>
  <p:sldIdLst>
    <p:sldId id="257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6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河村恵子" userId="94b1aa52-75ad-4568-835a-dbd0628422c3" providerId="ADAL" clId="{158A4336-029E-4BEF-B980-9736AA62B0B4}"/>
    <pc:docChg chg="undo redo custSel modSld">
      <pc:chgData name="河村恵子" userId="94b1aa52-75ad-4568-835a-dbd0628422c3" providerId="ADAL" clId="{158A4336-029E-4BEF-B980-9736AA62B0B4}" dt="2026-05-26T08:15:03.966" v="525" actId="1036"/>
      <pc:docMkLst>
        <pc:docMk/>
      </pc:docMkLst>
      <pc:sldChg chg="modSp mod">
        <pc:chgData name="河村恵子" userId="94b1aa52-75ad-4568-835a-dbd0628422c3" providerId="ADAL" clId="{158A4336-029E-4BEF-B980-9736AA62B0B4}" dt="2026-05-26T04:46:05.333" v="198" actId="20577"/>
        <pc:sldMkLst>
          <pc:docMk/>
          <pc:sldMk cId="3913482503" sldId="256"/>
        </pc:sldMkLst>
      </pc:sldChg>
      <pc:sldChg chg="addSp delSp modSp mod">
        <pc:chgData name="河村恵子" userId="94b1aa52-75ad-4568-835a-dbd0628422c3" providerId="ADAL" clId="{158A4336-029E-4BEF-B980-9736AA62B0B4}" dt="2026-05-26T08:15:03.966" v="525" actId="1036"/>
        <pc:sldMkLst>
          <pc:docMk/>
          <pc:sldMk cId="2573560639" sldId="257"/>
        </pc:sldMkLst>
        <pc:spChg chg="mod">
          <ac:chgData name="河村恵子" userId="94b1aa52-75ad-4568-835a-dbd0628422c3" providerId="ADAL" clId="{158A4336-029E-4BEF-B980-9736AA62B0B4}" dt="2026-05-26T08:15:03.966" v="525" actId="1036"/>
          <ac:spMkLst>
            <pc:docMk/>
            <pc:sldMk cId="2573560639" sldId="257"/>
            <ac:spMk id="2" creationId="{00000000-0000-0000-0000-000000000000}"/>
          </ac:spMkLst>
        </pc:spChg>
        <pc:spChg chg="mod">
          <ac:chgData name="河村恵子" userId="94b1aa52-75ad-4568-835a-dbd0628422c3" providerId="ADAL" clId="{158A4336-029E-4BEF-B980-9736AA62B0B4}" dt="2026-05-26T08:15:00.216" v="514" actId="1036"/>
          <ac:spMkLst>
            <pc:docMk/>
            <pc:sldMk cId="2573560639" sldId="257"/>
            <ac:spMk id="4" creationId="{00000000-0000-0000-0000-000000000000}"/>
          </ac:spMkLst>
        </pc:spChg>
        <pc:spChg chg="mod">
          <ac:chgData name="河村恵子" userId="94b1aa52-75ad-4568-835a-dbd0628422c3" providerId="ADAL" clId="{158A4336-029E-4BEF-B980-9736AA62B0B4}" dt="2026-05-26T08:05:49.640" v="442" actId="1035"/>
          <ac:spMkLst>
            <pc:docMk/>
            <pc:sldMk cId="2573560639" sldId="257"/>
            <ac:spMk id="5" creationId="{00000000-0000-0000-0000-000000000000}"/>
          </ac:spMkLst>
        </pc:spChg>
        <pc:spChg chg="mod">
          <ac:chgData name="河村恵子" userId="94b1aa52-75ad-4568-835a-dbd0628422c3" providerId="ADAL" clId="{158A4336-029E-4BEF-B980-9736AA62B0B4}" dt="2026-05-26T08:15:00.216" v="514" actId="1036"/>
          <ac:spMkLst>
            <pc:docMk/>
            <pc:sldMk cId="2573560639" sldId="257"/>
            <ac:spMk id="17" creationId="{00000000-0000-0000-0000-000000000000}"/>
          </ac:spMkLst>
        </pc:spChg>
        <pc:spChg chg="mod">
          <ac:chgData name="河村恵子" userId="94b1aa52-75ad-4568-835a-dbd0628422c3" providerId="ADAL" clId="{158A4336-029E-4BEF-B980-9736AA62B0B4}" dt="2026-05-26T08:15:00.216" v="514" actId="1036"/>
          <ac:spMkLst>
            <pc:docMk/>
            <pc:sldMk cId="2573560639" sldId="257"/>
            <ac:spMk id="18" creationId="{00000000-0000-0000-0000-000000000000}"/>
          </ac:spMkLst>
        </pc:spChg>
        <pc:spChg chg="mod">
          <ac:chgData name="河村恵子" userId="94b1aa52-75ad-4568-835a-dbd0628422c3" providerId="ADAL" clId="{158A4336-029E-4BEF-B980-9736AA62B0B4}" dt="2026-05-26T08:13:40.800" v="467" actId="1035"/>
          <ac:spMkLst>
            <pc:docMk/>
            <pc:sldMk cId="2573560639" sldId="257"/>
            <ac:spMk id="19" creationId="{00000000-0000-0000-0000-000000000000}"/>
          </ac:spMkLst>
        </pc:spChg>
        <pc:graphicFrameChg chg="add mod">
          <ac:chgData name="河村恵子" userId="94b1aa52-75ad-4568-835a-dbd0628422c3" providerId="ADAL" clId="{158A4336-029E-4BEF-B980-9736AA62B0B4}" dt="2026-05-26T08:15:00.216" v="514" actId="1036"/>
          <ac:graphicFrameMkLst>
            <pc:docMk/>
            <pc:sldMk cId="2573560639" sldId="257"/>
            <ac:graphicFrameMk id="12" creationId="{75578982-3DA9-A74B-2795-6D81C34D31E7}"/>
          </ac:graphicFrameMkLst>
        </pc:graphicFrameChg>
        <pc:graphicFrameChg chg="mod">
          <ac:chgData name="河村恵子" userId="94b1aa52-75ad-4568-835a-dbd0628422c3" providerId="ADAL" clId="{158A4336-029E-4BEF-B980-9736AA62B0B4}" dt="2026-05-26T08:13:40.800" v="467" actId="1035"/>
          <ac:graphicFrameMkLst>
            <pc:docMk/>
            <pc:sldMk cId="2573560639" sldId="257"/>
            <ac:graphicFrameMk id="20" creationId="{00000000-0000-0000-0000-000000000000}"/>
          </ac:graphicFrameMkLst>
        </pc:graphicFrameChg>
      </pc:sldChg>
    </pc:docChg>
  </pc:docChgLst>
  <pc:docChgLst>
    <pc:chgData name="河村恵子" userId="94b1aa52-75ad-4568-835a-dbd0628422c3" providerId="ADAL" clId="{400849EF-370B-4C81-AB56-FD906EFB1432}"/>
    <pc:docChg chg="custSel modSld">
      <pc:chgData name="河村恵子" userId="94b1aa52-75ad-4568-835a-dbd0628422c3" providerId="ADAL" clId="{400849EF-370B-4C81-AB56-FD906EFB1432}" dt="2026-05-28T02:05:39.753" v="0" actId="478"/>
      <pc:docMkLst>
        <pc:docMk/>
      </pc:docMkLst>
      <pc:sldChg chg="delSp mod">
        <pc:chgData name="河村恵子" userId="94b1aa52-75ad-4568-835a-dbd0628422c3" providerId="ADAL" clId="{400849EF-370B-4C81-AB56-FD906EFB1432}" dt="2026-05-28T02:05:39.753" v="0" actId="478"/>
        <pc:sldMkLst>
          <pc:docMk/>
          <pc:sldMk cId="3913482503" sldId="256"/>
        </pc:sldMkLst>
        <pc:spChg chg="del">
          <ac:chgData name="河村恵子" userId="94b1aa52-75ad-4568-835a-dbd0628422c3" providerId="ADAL" clId="{400849EF-370B-4C81-AB56-FD906EFB1432}" dt="2026-05-28T02:05:39.753" v="0" actId="478"/>
          <ac:spMkLst>
            <pc:docMk/>
            <pc:sldMk cId="3913482503" sldId="256"/>
            <ac:spMk id="15" creationId="{00000000-0000-0000-0000-000000000000}"/>
          </ac:spMkLst>
        </pc:spChg>
      </pc:sldChg>
    </pc:docChg>
  </pc:docChgLst>
  <pc:docChgLst>
    <pc:chgData name="河村恵子" userId="94b1aa52-75ad-4568-835a-dbd0628422c3" providerId="ADAL" clId="{4D447876-FD3F-42EA-B332-5B0725BDE3DE}"/>
    <pc:docChg chg="modSld">
      <pc:chgData name="河村恵子" userId="94b1aa52-75ad-4568-835a-dbd0628422c3" providerId="ADAL" clId="{4D447876-FD3F-42EA-B332-5B0725BDE3DE}" dt="2026-05-19T00:06:17.448" v="219"/>
      <pc:docMkLst>
        <pc:docMk/>
      </pc:docMkLst>
      <pc:sldChg chg="modSp mod">
        <pc:chgData name="河村恵子" userId="94b1aa52-75ad-4568-835a-dbd0628422c3" providerId="ADAL" clId="{4D447876-FD3F-42EA-B332-5B0725BDE3DE}" dt="2026-05-19T00:00:17.101" v="82"/>
        <pc:sldMkLst>
          <pc:docMk/>
          <pc:sldMk cId="3913482503" sldId="256"/>
        </pc:sldMkLst>
      </pc:sldChg>
      <pc:sldChg chg="modSp mod">
        <pc:chgData name="河村恵子" userId="94b1aa52-75ad-4568-835a-dbd0628422c3" providerId="ADAL" clId="{4D447876-FD3F-42EA-B332-5B0725BDE3DE}" dt="2026-05-19T00:06:17.448" v="219"/>
        <pc:sldMkLst>
          <pc:docMk/>
          <pc:sldMk cId="2573560639" sldId="257"/>
        </pc:sldMkLst>
        <pc:spChg chg="mod">
          <ac:chgData name="河村恵子" userId="94b1aa52-75ad-4568-835a-dbd0628422c3" providerId="ADAL" clId="{4D447876-FD3F-42EA-B332-5B0725BDE3DE}" dt="2026-05-19T00:02:04.862" v="170"/>
          <ac:spMkLst>
            <pc:docMk/>
            <pc:sldMk cId="2573560639" sldId="257"/>
            <ac:spMk id="2" creationId="{00000000-0000-0000-0000-000000000000}"/>
          </ac:spMkLst>
        </pc:spChg>
        <pc:spChg chg="mod">
          <ac:chgData name="河村恵子" userId="94b1aa52-75ad-4568-835a-dbd0628422c3" providerId="ADAL" clId="{4D447876-FD3F-42EA-B332-5B0725BDE3DE}" dt="2026-05-19T00:02:15.541" v="190"/>
          <ac:spMkLst>
            <pc:docMk/>
            <pc:sldMk cId="2573560639" sldId="257"/>
            <ac:spMk id="4" creationId="{00000000-0000-0000-0000-000000000000}"/>
          </ac:spMkLst>
        </pc:spChg>
        <pc:spChg chg="mod">
          <ac:chgData name="河村恵子" userId="94b1aa52-75ad-4568-835a-dbd0628422c3" providerId="ADAL" clId="{4D447876-FD3F-42EA-B332-5B0725BDE3DE}" dt="2026-05-19T00:02:00.269" v="165" actId="122"/>
          <ac:spMkLst>
            <pc:docMk/>
            <pc:sldMk cId="2573560639" sldId="257"/>
            <ac:spMk id="5" creationId="{00000000-0000-0000-0000-000000000000}"/>
          </ac:spMkLst>
        </pc:spChg>
        <pc:spChg chg="mod">
          <ac:chgData name="河村恵子" userId="94b1aa52-75ad-4568-835a-dbd0628422c3" providerId="ADAL" clId="{4D447876-FD3F-42EA-B332-5B0725BDE3DE}" dt="2026-05-19T00:02:25.711" v="202"/>
          <ac:spMkLst>
            <pc:docMk/>
            <pc:sldMk cId="2573560639" sldId="257"/>
            <ac:spMk id="17" creationId="{00000000-0000-0000-0000-000000000000}"/>
          </ac:spMkLst>
        </pc:spChg>
        <pc:spChg chg="mod">
          <ac:chgData name="河村恵子" userId="94b1aa52-75ad-4568-835a-dbd0628422c3" providerId="ADAL" clId="{4D447876-FD3F-42EA-B332-5B0725BDE3DE}" dt="2026-05-19T00:06:17.448" v="219"/>
          <ac:spMkLst>
            <pc:docMk/>
            <pc:sldMk cId="2573560639" sldId="257"/>
            <ac:spMk id="18" creationId="{00000000-0000-0000-0000-000000000000}"/>
          </ac:spMkLst>
        </pc:spChg>
      </pc:sldChg>
    </pc:docChg>
  </pc:docChgLst>
  <pc:docChgLst>
    <pc:chgData name="河村恵子" userId="94b1aa52-75ad-4568-835a-dbd0628422c3" providerId="ADAL" clId="{2A2C9178-175A-4182-9711-40508253C803}"/>
    <pc:docChg chg="custSel delSld modSld">
      <pc:chgData name="河村恵子" userId="94b1aa52-75ad-4568-835a-dbd0628422c3" providerId="ADAL" clId="{2A2C9178-175A-4182-9711-40508253C803}" dt="2026-05-29T09:55:49.510" v="1" actId="478"/>
      <pc:docMkLst>
        <pc:docMk/>
      </pc:docMkLst>
      <pc:sldChg chg="del">
        <pc:chgData name="河村恵子" userId="94b1aa52-75ad-4568-835a-dbd0628422c3" providerId="ADAL" clId="{2A2C9178-175A-4182-9711-40508253C803}" dt="2026-05-29T09:55:42.851" v="0" actId="2696"/>
        <pc:sldMkLst>
          <pc:docMk/>
          <pc:sldMk cId="3913482503" sldId="256"/>
        </pc:sldMkLst>
      </pc:sldChg>
      <pc:sldChg chg="delSp mod">
        <pc:chgData name="河村恵子" userId="94b1aa52-75ad-4568-835a-dbd0628422c3" providerId="ADAL" clId="{2A2C9178-175A-4182-9711-40508253C803}" dt="2026-05-29T09:55:49.510" v="1" actId="478"/>
        <pc:sldMkLst>
          <pc:docMk/>
          <pc:sldMk cId="2573560639" sldId="257"/>
        </pc:sldMkLst>
        <pc:spChg chg="del">
          <ac:chgData name="河村恵子" userId="94b1aa52-75ad-4568-835a-dbd0628422c3" providerId="ADAL" clId="{2A2C9178-175A-4182-9711-40508253C803}" dt="2026-05-29T09:55:49.510" v="1" actId="478"/>
          <ac:spMkLst>
            <pc:docMk/>
            <pc:sldMk cId="2573560639" sldId="257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5C93D-9F97-4009-B58D-0BD1139AF52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F3A9A-BFA6-46F9-995E-8DDE5093A5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319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F3A9A-BFA6-46F9-995E-8DDE5093A5F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25039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89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54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087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9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511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884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5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600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15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59628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AA0F1-7CB5-4491-ADE7-0D5AFF6C78B6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62714-8502-4255-AE3B-BACC0A3B45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631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5025" y="1156973"/>
            <a:ext cx="6407944" cy="920166"/>
          </a:xfrm>
        </p:spPr>
        <p:txBody>
          <a:bodyPr>
            <a:normAutofit/>
          </a:bodyPr>
          <a:lstStyle/>
          <a:p>
            <a:pPr algn="ctr"/>
            <a:r>
              <a:rPr lang="ja-JP" altLang="ja-JP" sz="24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</a:t>
            </a:r>
            <a:r>
              <a:rPr lang="ja-JP" altLang="en-US" sz="24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</a:t>
            </a:r>
            <a:r>
              <a:rPr lang="ja-JP" altLang="ja-JP" sz="24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</a:t>
            </a:r>
            <a:r>
              <a:rPr lang="en-US" altLang="ja-JP" sz="24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24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障害者合同面接会</a:t>
            </a:r>
            <a:br>
              <a:rPr lang="ja-JP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</a:t>
            </a:r>
            <a:r>
              <a:rPr lang="en-US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業</a:t>
            </a:r>
            <a:r>
              <a:rPr lang="en-US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</a:t>
            </a:r>
            <a:r>
              <a:rPr lang="en-US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加</a:t>
            </a:r>
            <a:r>
              <a:rPr lang="en-US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 込 み </a:t>
            </a:r>
            <a:r>
              <a:rPr lang="ja-JP" altLang="ja-JP" sz="3600" b="1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票</a:t>
            </a:r>
            <a:endParaRPr kumimoji="1" lang="ja-JP" altLang="en-US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14568" y="2329789"/>
            <a:ext cx="68580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【日程：</a:t>
            </a:r>
            <a:r>
              <a: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</a:t>
            </a:r>
            <a:r>
              <a:rPr lang="ja-JP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</a:t>
            </a:r>
            <a:r>
              <a: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12:30</a:t>
            </a:r>
            <a:r>
              <a:rPr lang="ja-JP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16:30</a:t>
            </a:r>
            <a:r>
              <a:rPr lang="ja-JP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会場：広島県立総合体育館（大アリーナ）】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43465" y="6353584"/>
            <a:ext cx="517106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50" b="1" u="sng" dirty="0"/>
              <a:t>申込み締め切り日：令和８年６月</a:t>
            </a:r>
            <a:r>
              <a:rPr lang="en-US" altLang="ja-JP" sz="195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19</a:t>
            </a:r>
            <a:r>
              <a:rPr lang="ja-JP" altLang="en-US" sz="1950" b="1" u="sng" dirty="0"/>
              <a:t>日（金）</a:t>
            </a:r>
            <a:endParaRPr lang="ja-JP" altLang="ja-JP" sz="1950" u="sng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1488" y="7065578"/>
            <a:ext cx="591502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300" b="1" dirty="0"/>
              <a:t>申込みの際は、</a:t>
            </a:r>
            <a:endParaRPr lang="ja-JP" altLang="ja-JP" sz="1300" dirty="0"/>
          </a:p>
          <a:p>
            <a:pPr lvl="0"/>
            <a:r>
              <a:rPr lang="ja-JP" altLang="en-US" sz="1300" b="1" dirty="0"/>
              <a:t>　　①　</a:t>
            </a:r>
            <a:r>
              <a:rPr lang="ja-JP" altLang="ja-JP" sz="1300" b="1" dirty="0"/>
              <a:t>本書面を</a:t>
            </a:r>
            <a:r>
              <a:rPr lang="en-US" altLang="ja-JP" sz="1300" b="1" dirty="0"/>
              <a:t>PDF</a:t>
            </a:r>
            <a:r>
              <a:rPr lang="ja-JP" altLang="ja-JP" sz="1300" b="1" dirty="0"/>
              <a:t>データにしてメール添付</a:t>
            </a:r>
            <a:endParaRPr lang="ja-JP" altLang="ja-JP" sz="1300" dirty="0"/>
          </a:p>
          <a:p>
            <a:pPr lvl="0"/>
            <a:r>
              <a:rPr lang="ja-JP" altLang="en-US" sz="1300" b="1" dirty="0"/>
              <a:t>　　②　</a:t>
            </a:r>
            <a:r>
              <a:rPr lang="ja-JP" altLang="ja-JP" sz="1300" b="1" dirty="0"/>
              <a:t>メール本文に必要事項を記載のうえ送信</a:t>
            </a:r>
            <a:endParaRPr lang="ja-JP" altLang="ja-JP" sz="1300" dirty="0"/>
          </a:p>
          <a:p>
            <a:r>
              <a:rPr lang="ja-JP" altLang="ja-JP" sz="1300" b="1" dirty="0"/>
              <a:t>上記①か②いずれかの方法でお願いいたします</a:t>
            </a:r>
            <a:endParaRPr lang="en-US" altLang="ja-JP" sz="800" dirty="0"/>
          </a:p>
          <a:p>
            <a:pPr algn="r"/>
            <a:endParaRPr lang="ja-JP" altLang="ja-JP" sz="13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98098" y="8786939"/>
            <a:ext cx="1128994" cy="258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83" dirty="0"/>
              <a:t>安定所処理欄</a:t>
            </a: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518618"/>
              </p:ext>
            </p:extLst>
          </p:nvPr>
        </p:nvGraphicFramePr>
        <p:xfrm>
          <a:off x="923202" y="9017247"/>
          <a:ext cx="5120854" cy="342022"/>
        </p:xfrm>
        <a:graphic>
          <a:graphicData uri="http://schemas.openxmlformats.org/drawingml/2006/table">
            <a:tbl>
              <a:tblPr firstRow="1" firstCol="1" bandRow="1"/>
              <a:tblGrid>
                <a:gridCol w="2255458">
                  <a:extLst>
                    <a:ext uri="{9D8B030D-6E8A-4147-A177-3AD203B41FA5}">
                      <a16:colId xmlns:a16="http://schemas.microsoft.com/office/drawing/2014/main" val="3276985597"/>
                    </a:ext>
                  </a:extLst>
                </a:gridCol>
                <a:gridCol w="1432698">
                  <a:extLst>
                    <a:ext uri="{9D8B030D-6E8A-4147-A177-3AD203B41FA5}">
                      <a16:colId xmlns:a16="http://schemas.microsoft.com/office/drawing/2014/main" val="2187099942"/>
                    </a:ext>
                  </a:extLst>
                </a:gridCol>
                <a:gridCol w="1432698">
                  <a:extLst>
                    <a:ext uri="{9D8B030D-6E8A-4147-A177-3AD203B41FA5}">
                      <a16:colId xmlns:a16="http://schemas.microsoft.com/office/drawing/2014/main" val="2490547890"/>
                    </a:ext>
                  </a:extLst>
                </a:gridCol>
              </a:tblGrid>
              <a:tr h="148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事 業 所 番 号</a:t>
                      </a: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参加連絡票受理</a:t>
                      </a: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求人申込書送付</a:t>
                      </a: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9430020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b="1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163901"/>
                  </a:ext>
                </a:extLst>
              </a:tr>
            </a:tbl>
          </a:graphicData>
        </a:graphic>
      </p:graphicFrame>
      <p:graphicFrame>
        <p:nvGraphicFramePr>
          <p:cNvPr id="12" name="コンテンツ プレースホルダー 11">
            <a:extLst>
              <a:ext uri="{FF2B5EF4-FFF2-40B4-BE49-F238E27FC236}">
                <a16:creationId xmlns:a16="http://schemas.microsoft.com/office/drawing/2014/main" id="{75578982-3DA9-A74B-2795-6D81C34D31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728901"/>
              </p:ext>
            </p:extLst>
          </p:nvPr>
        </p:nvGraphicFramePr>
        <p:xfrm>
          <a:off x="471488" y="2874455"/>
          <a:ext cx="5915025" cy="3259296"/>
        </p:xfrm>
        <a:graphic>
          <a:graphicData uri="http://schemas.openxmlformats.org/drawingml/2006/table">
            <a:tbl>
              <a:tblPr/>
              <a:tblGrid>
                <a:gridCol w="1836946">
                  <a:extLst>
                    <a:ext uri="{9D8B030D-6E8A-4147-A177-3AD203B41FA5}">
                      <a16:colId xmlns:a16="http://schemas.microsoft.com/office/drawing/2014/main" val="167522482"/>
                    </a:ext>
                  </a:extLst>
                </a:gridCol>
                <a:gridCol w="4078079">
                  <a:extLst>
                    <a:ext uri="{9D8B030D-6E8A-4147-A177-3AD203B41FA5}">
                      <a16:colId xmlns:a16="http://schemas.microsoft.com/office/drawing/2014/main" val="3253496795"/>
                    </a:ext>
                  </a:extLst>
                </a:gridCol>
              </a:tblGrid>
              <a:tr h="40741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申込み日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令和　　　　年　　　　月　　　　日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477499"/>
                  </a:ext>
                </a:extLst>
              </a:tr>
              <a:tr h="40741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企業名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ja-JP" alt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140532"/>
                  </a:ext>
                </a:extLst>
              </a:tr>
              <a:tr h="40741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担当者名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ja-JP" alt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7789215"/>
                  </a:ext>
                </a:extLst>
              </a:tr>
              <a:tr h="40741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２ブース希望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有　　　・　　　　無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168739"/>
                  </a:ext>
                </a:extLst>
              </a:tr>
              <a:tr h="407412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所在地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〒　　　ー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602579"/>
                  </a:ext>
                </a:extLst>
              </a:tr>
              <a:tr h="40741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061262"/>
                  </a:ext>
                </a:extLst>
              </a:tr>
              <a:tr h="40741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電話番号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4590249"/>
                  </a:ext>
                </a:extLst>
              </a:tr>
              <a:tr h="40741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メールアドレス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ja-JP" alt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054" marR="9054" marT="9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7285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560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BE74F9E4C1985418BF027CC6A879DEB" ma:contentTypeVersion="16" ma:contentTypeDescription="新しいドキュメントを作成します。" ma:contentTypeScope="" ma:versionID="ad9b45cc93a0645ee2c072b2d3c54e4a">
  <xsd:schema xmlns:xsd="http://www.w3.org/2001/XMLSchema" xmlns:xs="http://www.w3.org/2001/XMLSchema" xmlns:p="http://schemas.microsoft.com/office/2006/metadata/properties" xmlns:ns2="ac95edd2-bf6c-479a-9706-73779e3902dc" xmlns:ns3="1a0f67c0-b883-4958-85be-3f4367241caa" targetNamespace="http://schemas.microsoft.com/office/2006/metadata/properties" ma:root="true" ma:fieldsID="b41b06a6be931687656e777b03415647" ns2:_="" ns3:_="">
    <xsd:import namespace="ac95edd2-bf6c-479a-9706-73779e3902dc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95edd2-bf6c-479a-9706-73779e3902d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Flow_SignoffStatus" ma:index="23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7e7712a-ae90-4195-b325-9a7a44de2577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95edd2-bf6c-479a-9706-73779e3902dc">
      <Terms xmlns="http://schemas.microsoft.com/office/infopath/2007/PartnerControls"/>
    </lcf76f155ced4ddcb4097134ff3c332f>
    <Owner xmlns="ac95edd2-bf6c-479a-9706-73779e3902dc">
      <UserInfo>
        <DisplayName/>
        <AccountId xsi:nil="true"/>
        <AccountType/>
      </UserInfo>
    </Owner>
    <TaxCatchAll xmlns="1a0f67c0-b883-4958-85be-3f4367241caa" xsi:nil="true"/>
    <_Flow_SignoffStatus xmlns="ac95edd2-bf6c-479a-9706-73779e3902d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67DC6D-6D0D-46B5-8F31-311FC0C90E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95edd2-bf6c-479a-9706-73779e3902dc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8364EC-99B1-4E4D-A860-A6F2FAAC4609}">
  <ds:schemaRefs>
    <ds:schemaRef ds:uri="http://purl.org/dc/dcmitype/"/>
    <ds:schemaRef ds:uri="http://schemas.microsoft.com/office/2006/documentManagement/types"/>
    <ds:schemaRef ds:uri="http://purl.org/dc/elements/1.1/"/>
    <ds:schemaRef ds:uri="1a0f67c0-b883-4958-85be-3f4367241caa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ac95edd2-bf6c-479a-9706-73779e3902dc"/>
  </ds:schemaRefs>
</ds:datastoreItem>
</file>

<file path=customXml/itemProps3.xml><?xml version="1.0" encoding="utf-8"?>
<ds:datastoreItem xmlns:ds="http://schemas.openxmlformats.org/officeDocument/2006/customXml" ds:itemID="{F3294410-4805-4DE8-813D-CD61417ECD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127</Words>
  <PresentationFormat>A4 210 x 297 mm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Calibri Light</vt:lpstr>
      <vt:lpstr>Office テーマ</vt:lpstr>
      <vt:lpstr>令和８年度 障害者合同面接会 企 業 参 加 申 込 み 票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0x010100FBE74F9E4C1985418BF027CC6A879DEB</vt:lpwstr>
  </property>
  <property fmtid="{D5CDD505-2E9C-101B-9397-08002B2CF9AE}" pid="3" name="MediaServiceImageTags">
    <vt:lpwstr/>
  </property>
</Properties>
</file>