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4"/>
    <p:sldMasterId id="2147483804" r:id="rId5"/>
  </p:sldMasterIdLst>
  <p:notesMasterIdLst>
    <p:notesMasterId r:id="rId8"/>
  </p:notesMasterIdLst>
  <p:sldIdLst>
    <p:sldId id="262" r:id="rId6"/>
    <p:sldId id="258" r:id="rId7"/>
  </p:sldIdLst>
  <p:sldSz cx="8280400" cy="10799763"/>
  <p:notesSz cx="6805613" cy="9939338"/>
  <p:defaultTextStyle>
    <a:defPPr>
      <a:defRPr lang="en-US"/>
    </a:defPPr>
    <a:lvl1pPr marL="0" algn="l" defTabSz="462504" rtl="0" eaLnBrk="1" latinLnBrk="0" hangingPunct="1">
      <a:defRPr sz="1821" kern="1200">
        <a:solidFill>
          <a:schemeClr val="tx1"/>
        </a:solidFill>
        <a:latin typeface="+mn-lt"/>
        <a:ea typeface="+mn-ea"/>
        <a:cs typeface="+mn-cs"/>
      </a:defRPr>
    </a:lvl1pPr>
    <a:lvl2pPr marL="462504" algn="l" defTabSz="462504" rtl="0" eaLnBrk="1" latinLnBrk="0" hangingPunct="1">
      <a:defRPr sz="1821" kern="1200">
        <a:solidFill>
          <a:schemeClr val="tx1"/>
        </a:solidFill>
        <a:latin typeface="+mn-lt"/>
        <a:ea typeface="+mn-ea"/>
        <a:cs typeface="+mn-cs"/>
      </a:defRPr>
    </a:lvl2pPr>
    <a:lvl3pPr marL="925007" algn="l" defTabSz="462504" rtl="0" eaLnBrk="1" latinLnBrk="0" hangingPunct="1">
      <a:defRPr sz="1821" kern="1200">
        <a:solidFill>
          <a:schemeClr val="tx1"/>
        </a:solidFill>
        <a:latin typeface="+mn-lt"/>
        <a:ea typeface="+mn-ea"/>
        <a:cs typeface="+mn-cs"/>
      </a:defRPr>
    </a:lvl3pPr>
    <a:lvl4pPr marL="1387511" algn="l" defTabSz="462504" rtl="0" eaLnBrk="1" latinLnBrk="0" hangingPunct="1">
      <a:defRPr sz="1821" kern="1200">
        <a:solidFill>
          <a:schemeClr val="tx1"/>
        </a:solidFill>
        <a:latin typeface="+mn-lt"/>
        <a:ea typeface="+mn-ea"/>
        <a:cs typeface="+mn-cs"/>
      </a:defRPr>
    </a:lvl4pPr>
    <a:lvl5pPr marL="1850014" algn="l" defTabSz="462504" rtl="0" eaLnBrk="1" latinLnBrk="0" hangingPunct="1">
      <a:defRPr sz="1821" kern="1200">
        <a:solidFill>
          <a:schemeClr val="tx1"/>
        </a:solidFill>
        <a:latin typeface="+mn-lt"/>
        <a:ea typeface="+mn-ea"/>
        <a:cs typeface="+mn-cs"/>
      </a:defRPr>
    </a:lvl5pPr>
    <a:lvl6pPr marL="2312518" algn="l" defTabSz="462504" rtl="0" eaLnBrk="1" latinLnBrk="0" hangingPunct="1">
      <a:defRPr sz="1821" kern="1200">
        <a:solidFill>
          <a:schemeClr val="tx1"/>
        </a:solidFill>
        <a:latin typeface="+mn-lt"/>
        <a:ea typeface="+mn-ea"/>
        <a:cs typeface="+mn-cs"/>
      </a:defRPr>
    </a:lvl6pPr>
    <a:lvl7pPr marL="2775021" algn="l" defTabSz="462504" rtl="0" eaLnBrk="1" latinLnBrk="0" hangingPunct="1">
      <a:defRPr sz="1821" kern="1200">
        <a:solidFill>
          <a:schemeClr val="tx1"/>
        </a:solidFill>
        <a:latin typeface="+mn-lt"/>
        <a:ea typeface="+mn-ea"/>
        <a:cs typeface="+mn-cs"/>
      </a:defRPr>
    </a:lvl7pPr>
    <a:lvl8pPr marL="3237525" algn="l" defTabSz="462504" rtl="0" eaLnBrk="1" latinLnBrk="0" hangingPunct="1">
      <a:defRPr sz="1821" kern="1200">
        <a:solidFill>
          <a:schemeClr val="tx1"/>
        </a:solidFill>
        <a:latin typeface="+mn-lt"/>
        <a:ea typeface="+mn-ea"/>
        <a:cs typeface="+mn-cs"/>
      </a:defRPr>
    </a:lvl8pPr>
    <a:lvl9pPr marL="3700028" algn="l" defTabSz="462504" rtl="0" eaLnBrk="1" latinLnBrk="0" hangingPunct="1">
      <a:defRPr sz="1821"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F1FF"/>
    <a:srgbClr val="FFD9D9"/>
    <a:srgbClr val="FED3B8"/>
    <a:srgbClr val="FDB88D"/>
    <a:srgbClr val="FFFFB7"/>
    <a:srgbClr val="FFFFD5"/>
    <a:srgbClr val="FFFF99"/>
    <a:srgbClr val="FFE8A7"/>
    <a:srgbClr val="FCF5C0"/>
    <a:srgbClr val="FCAF8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F99AA8-8365-48C5-94CF-080009796914}" v="16" dt="2026-01-14T06:39:48.8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2274" y="42"/>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14"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s/slide1.xml" Type="http://schemas.openxmlformats.org/officeDocument/2006/relationships/slide"/><Relationship Id="rId7" Target="slides/slide2.xml" Type="http://schemas.openxmlformats.org/officeDocument/2006/relationships/slide"/><Relationship Id="rId8" Target="notesMasters/notesMaster1.xml" Type="http://schemas.openxmlformats.org/officeDocument/2006/relationships/notesMaster"/><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住田淳子" userId="f91b4068-1aaa-4c01-adb0-9d78c4fefb64" providerId="ADAL" clId="{99F99AA8-8365-48C5-94CF-080009796914}"/>
    <pc:docChg chg="undo custSel modSld">
      <pc:chgData name="住田淳子" userId="f91b4068-1aaa-4c01-adb0-9d78c4fefb64" providerId="ADAL" clId="{99F99AA8-8365-48C5-94CF-080009796914}" dt="2026-01-14T06:39:49.685" v="168" actId="6549"/>
      <pc:docMkLst>
        <pc:docMk/>
      </pc:docMkLst>
      <pc:sldChg chg="addSp delSp modSp mod">
        <pc:chgData name="住田淳子" userId="f91b4068-1aaa-4c01-adb0-9d78c4fefb64" providerId="ADAL" clId="{99F99AA8-8365-48C5-94CF-080009796914}" dt="2026-01-14T06:39:49.685" v="168" actId="6549"/>
        <pc:sldMkLst>
          <pc:docMk/>
          <pc:sldMk cId="2586757421" sldId="258"/>
        </pc:sldMkLst>
        <pc:spChg chg="add mod">
          <ac:chgData name="住田淳子" userId="f91b4068-1aaa-4c01-adb0-9d78c4fefb64" providerId="ADAL" clId="{99F99AA8-8365-48C5-94CF-080009796914}" dt="2026-01-14T06:22:25.159" v="49" actId="1076"/>
          <ac:spMkLst>
            <pc:docMk/>
            <pc:sldMk cId="2586757421" sldId="258"/>
            <ac:spMk id="4" creationId="{67609E04-527D-C252-91F4-FA2FD4AE352D}"/>
          </ac:spMkLst>
        </pc:spChg>
        <pc:spChg chg="add mod">
          <ac:chgData name="住田淳子" userId="f91b4068-1aaa-4c01-adb0-9d78c4fefb64" providerId="ADAL" clId="{99F99AA8-8365-48C5-94CF-080009796914}" dt="2026-01-14T06:23:48.443" v="53" actId="20577"/>
          <ac:spMkLst>
            <pc:docMk/>
            <pc:sldMk cId="2586757421" sldId="258"/>
            <ac:spMk id="6" creationId="{7B1E298F-A5A2-ECC1-95E1-C3527400C6D2}"/>
          </ac:spMkLst>
        </pc:spChg>
        <pc:spChg chg="add mod">
          <ac:chgData name="住田淳子" userId="f91b4068-1aaa-4c01-adb0-9d78c4fefb64" providerId="ADAL" clId="{99F99AA8-8365-48C5-94CF-080009796914}" dt="2026-01-14T06:25:02.402" v="61" actId="255"/>
          <ac:spMkLst>
            <pc:docMk/>
            <pc:sldMk cId="2586757421" sldId="258"/>
            <ac:spMk id="14" creationId="{C006AF49-DF9F-5A53-A6B9-7FE5FD6F2629}"/>
          </ac:spMkLst>
        </pc:spChg>
        <pc:spChg chg="del topLvl">
          <ac:chgData name="住田淳子" userId="f91b4068-1aaa-4c01-adb0-9d78c4fefb64" providerId="ADAL" clId="{99F99AA8-8365-48C5-94CF-080009796914}" dt="2026-01-14T06:35:57.807" v="132" actId="478"/>
          <ac:spMkLst>
            <pc:docMk/>
            <pc:sldMk cId="2586757421" sldId="258"/>
            <ac:spMk id="20" creationId="{5008E614-14CB-D1CD-4CB0-2414A9C226CB}"/>
          </ac:spMkLst>
        </pc:spChg>
        <pc:spChg chg="mod">
          <ac:chgData name="住田淳子" userId="f91b4068-1aaa-4c01-adb0-9d78c4fefb64" providerId="ADAL" clId="{99F99AA8-8365-48C5-94CF-080009796914}" dt="2026-01-14T06:26:20.468" v="77" actId="1038"/>
          <ac:spMkLst>
            <pc:docMk/>
            <pc:sldMk cId="2586757421" sldId="258"/>
            <ac:spMk id="23" creationId="{738500C5-6DF5-AE78-532C-7BD23BD33C22}"/>
          </ac:spMkLst>
        </pc:spChg>
        <pc:spChg chg="mod">
          <ac:chgData name="住田淳子" userId="f91b4068-1aaa-4c01-adb0-9d78c4fefb64" providerId="ADAL" clId="{99F99AA8-8365-48C5-94CF-080009796914}" dt="2026-01-14T06:30:06.077" v="88" actId="1076"/>
          <ac:spMkLst>
            <pc:docMk/>
            <pc:sldMk cId="2586757421" sldId="258"/>
            <ac:spMk id="28" creationId="{B849A94E-2033-720C-5704-F47ED3C7CD35}"/>
          </ac:spMkLst>
        </pc:spChg>
        <pc:spChg chg="mod">
          <ac:chgData name="住田淳子" userId="f91b4068-1aaa-4c01-adb0-9d78c4fefb64" providerId="ADAL" clId="{99F99AA8-8365-48C5-94CF-080009796914}" dt="2026-01-14T06:30:35.875" v="93" actId="1036"/>
          <ac:spMkLst>
            <pc:docMk/>
            <pc:sldMk cId="2586757421" sldId="258"/>
            <ac:spMk id="29" creationId="{5FD871C9-3B8F-2915-C3EB-A969C808E763}"/>
          </ac:spMkLst>
        </pc:spChg>
        <pc:spChg chg="mod">
          <ac:chgData name="住田淳子" userId="f91b4068-1aaa-4c01-adb0-9d78c4fefb64" providerId="ADAL" clId="{99F99AA8-8365-48C5-94CF-080009796914}" dt="2026-01-14T06:30:13.279" v="90" actId="1076"/>
          <ac:spMkLst>
            <pc:docMk/>
            <pc:sldMk cId="2586757421" sldId="258"/>
            <ac:spMk id="30" creationId="{9BD3630E-DA24-CF96-4CAF-75256EF4672D}"/>
          </ac:spMkLst>
        </pc:spChg>
        <pc:spChg chg="mod">
          <ac:chgData name="住田淳子" userId="f91b4068-1aaa-4c01-adb0-9d78c4fefb64" providerId="ADAL" clId="{99F99AA8-8365-48C5-94CF-080009796914}" dt="2026-01-14T06:30:17.548" v="91" actId="1076"/>
          <ac:spMkLst>
            <pc:docMk/>
            <pc:sldMk cId="2586757421" sldId="258"/>
            <ac:spMk id="33" creationId="{98DB929B-AE41-58A2-B4B4-A67530147DF1}"/>
          </ac:spMkLst>
        </pc:spChg>
        <pc:spChg chg="mod">
          <ac:chgData name="住田淳子" userId="f91b4068-1aaa-4c01-adb0-9d78c4fefb64" providerId="ADAL" clId="{99F99AA8-8365-48C5-94CF-080009796914}" dt="2026-01-14T06:30:24.623" v="92" actId="1076"/>
          <ac:spMkLst>
            <pc:docMk/>
            <pc:sldMk cId="2586757421" sldId="258"/>
            <ac:spMk id="34" creationId="{24E93115-28BF-0F35-39EE-A63D04869B33}"/>
          </ac:spMkLst>
        </pc:spChg>
        <pc:spChg chg="mod">
          <ac:chgData name="住田淳子" userId="f91b4068-1aaa-4c01-adb0-9d78c4fefb64" providerId="ADAL" clId="{99F99AA8-8365-48C5-94CF-080009796914}" dt="2026-01-14T06:30:56.460" v="97" actId="255"/>
          <ac:spMkLst>
            <pc:docMk/>
            <pc:sldMk cId="2586757421" sldId="258"/>
            <ac:spMk id="36" creationId="{4EDEF90C-208D-2450-996D-B8636113840A}"/>
          </ac:spMkLst>
        </pc:spChg>
        <pc:spChg chg="mod">
          <ac:chgData name="住田淳子" userId="f91b4068-1aaa-4c01-adb0-9d78c4fefb64" providerId="ADAL" clId="{99F99AA8-8365-48C5-94CF-080009796914}" dt="2026-01-14T06:29:14.853" v="78"/>
          <ac:spMkLst>
            <pc:docMk/>
            <pc:sldMk cId="2586757421" sldId="258"/>
            <ac:spMk id="37" creationId="{F083D29A-0EC5-E85F-2BA8-A5972A8DCC05}"/>
          </ac:spMkLst>
        </pc:spChg>
        <pc:spChg chg="mod">
          <ac:chgData name="住田淳子" userId="f91b4068-1aaa-4c01-adb0-9d78c4fefb64" providerId="ADAL" clId="{99F99AA8-8365-48C5-94CF-080009796914}" dt="2026-01-14T06:32:34.969" v="111" actId="1076"/>
          <ac:spMkLst>
            <pc:docMk/>
            <pc:sldMk cId="2586757421" sldId="258"/>
            <ac:spMk id="38" creationId="{7F405D4D-1505-6D6F-931C-C795343E03FB}"/>
          </ac:spMkLst>
        </pc:spChg>
        <pc:spChg chg="mod">
          <ac:chgData name="住田淳子" userId="f91b4068-1aaa-4c01-adb0-9d78c4fefb64" providerId="ADAL" clId="{99F99AA8-8365-48C5-94CF-080009796914}" dt="2026-01-14T06:29:14.853" v="78"/>
          <ac:spMkLst>
            <pc:docMk/>
            <pc:sldMk cId="2586757421" sldId="258"/>
            <ac:spMk id="39" creationId="{5A0E1CA9-0B9D-84AE-8974-E8A0D72D69B5}"/>
          </ac:spMkLst>
        </pc:spChg>
        <pc:spChg chg="mod">
          <ac:chgData name="住田淳子" userId="f91b4068-1aaa-4c01-adb0-9d78c4fefb64" providerId="ADAL" clId="{99F99AA8-8365-48C5-94CF-080009796914}" dt="2026-01-14T06:29:14.853" v="78"/>
          <ac:spMkLst>
            <pc:docMk/>
            <pc:sldMk cId="2586757421" sldId="258"/>
            <ac:spMk id="40" creationId="{00FA00C3-8AE8-A800-082C-B339D153D526}"/>
          </ac:spMkLst>
        </pc:spChg>
        <pc:spChg chg="mod">
          <ac:chgData name="住田淳子" userId="f91b4068-1aaa-4c01-adb0-9d78c4fefb64" providerId="ADAL" clId="{99F99AA8-8365-48C5-94CF-080009796914}" dt="2026-01-14T06:29:14.853" v="78"/>
          <ac:spMkLst>
            <pc:docMk/>
            <pc:sldMk cId="2586757421" sldId="258"/>
            <ac:spMk id="41" creationId="{EFA354E6-761E-B0D2-C0AE-0D87F9D997DB}"/>
          </ac:spMkLst>
        </pc:spChg>
        <pc:spChg chg="mod">
          <ac:chgData name="住田淳子" userId="f91b4068-1aaa-4c01-adb0-9d78c4fefb64" providerId="ADAL" clId="{99F99AA8-8365-48C5-94CF-080009796914}" dt="2026-01-14T06:29:14.853" v="78"/>
          <ac:spMkLst>
            <pc:docMk/>
            <pc:sldMk cId="2586757421" sldId="258"/>
            <ac:spMk id="42" creationId="{EE83A9A5-2C46-7B1F-CC57-0738FF7AE257}"/>
          </ac:spMkLst>
        </pc:spChg>
        <pc:spChg chg="mod">
          <ac:chgData name="住田淳子" userId="f91b4068-1aaa-4c01-adb0-9d78c4fefb64" providerId="ADAL" clId="{99F99AA8-8365-48C5-94CF-080009796914}" dt="2026-01-14T06:39:49.685" v="168" actId="6549"/>
          <ac:spMkLst>
            <pc:docMk/>
            <pc:sldMk cId="2586757421" sldId="258"/>
            <ac:spMk id="43" creationId="{A87B007C-ECDB-FAD6-8FD3-B78BA65C383C}"/>
          </ac:spMkLst>
        </pc:spChg>
        <pc:spChg chg="mod">
          <ac:chgData name="住田淳子" userId="f91b4068-1aaa-4c01-adb0-9d78c4fefb64" providerId="ADAL" clId="{99F99AA8-8365-48C5-94CF-080009796914}" dt="2026-01-14T06:30:54.480" v="96" actId="255"/>
          <ac:spMkLst>
            <pc:docMk/>
            <pc:sldMk cId="2586757421" sldId="258"/>
            <ac:spMk id="45" creationId="{89C10BE4-0B11-A32D-0E30-E18705AEBF7D}"/>
          </ac:spMkLst>
        </pc:spChg>
        <pc:spChg chg="mod">
          <ac:chgData name="住田淳子" userId="f91b4068-1aaa-4c01-adb0-9d78c4fefb64" providerId="ADAL" clId="{99F99AA8-8365-48C5-94CF-080009796914}" dt="2026-01-14T06:30:53.222" v="95" actId="255"/>
          <ac:spMkLst>
            <pc:docMk/>
            <pc:sldMk cId="2586757421" sldId="258"/>
            <ac:spMk id="48" creationId="{0F12F725-54EC-4590-DFD7-1DCD98C03C72}"/>
          </ac:spMkLst>
        </pc:spChg>
        <pc:spChg chg="mod topLvl">
          <ac:chgData name="住田淳子" userId="f91b4068-1aaa-4c01-adb0-9d78c4fefb64" providerId="ADAL" clId="{99F99AA8-8365-48C5-94CF-080009796914}" dt="2026-01-14T06:35:57.807" v="132" actId="478"/>
          <ac:spMkLst>
            <pc:docMk/>
            <pc:sldMk cId="2586757421" sldId="258"/>
            <ac:spMk id="49" creationId="{00000000-0000-0000-0000-000000000000}"/>
          </ac:spMkLst>
        </pc:spChg>
        <pc:spChg chg="mod">
          <ac:chgData name="住田淳子" userId="f91b4068-1aaa-4c01-adb0-9d78c4fefb64" providerId="ADAL" clId="{99F99AA8-8365-48C5-94CF-080009796914}" dt="2026-01-14T06:37:09.429" v="151" actId="1036"/>
          <ac:spMkLst>
            <pc:docMk/>
            <pc:sldMk cId="2586757421" sldId="258"/>
            <ac:spMk id="51" creationId="{4527AD75-DADC-DC6C-3F7E-26D8C192D57E}"/>
          </ac:spMkLst>
        </pc:spChg>
        <pc:spChg chg="mod">
          <ac:chgData name="住田淳子" userId="f91b4068-1aaa-4c01-adb0-9d78c4fefb64" providerId="ADAL" clId="{99F99AA8-8365-48C5-94CF-080009796914}" dt="2026-01-14T06:36:48.875" v="142" actId="1036"/>
          <ac:spMkLst>
            <pc:docMk/>
            <pc:sldMk cId="2586757421" sldId="258"/>
            <ac:spMk id="53" creationId="{82C1029D-D41E-8599-62E1-D846CEB0F477}"/>
          </ac:spMkLst>
        </pc:spChg>
        <pc:spChg chg="mod">
          <ac:chgData name="住田淳子" userId="f91b4068-1aaa-4c01-adb0-9d78c4fefb64" providerId="ADAL" clId="{99F99AA8-8365-48C5-94CF-080009796914}" dt="2026-01-14T06:36:36.084" v="140" actId="1035"/>
          <ac:spMkLst>
            <pc:docMk/>
            <pc:sldMk cId="2586757421" sldId="258"/>
            <ac:spMk id="54" creationId="{D2C63B50-C812-F009-977A-A5E13BF7AFCB}"/>
          </ac:spMkLst>
        </pc:spChg>
        <pc:spChg chg="mod">
          <ac:chgData name="住田淳子" userId="f91b4068-1aaa-4c01-adb0-9d78c4fefb64" providerId="ADAL" clId="{99F99AA8-8365-48C5-94CF-080009796914}" dt="2026-01-14T06:36:43.739" v="141" actId="1036"/>
          <ac:spMkLst>
            <pc:docMk/>
            <pc:sldMk cId="2586757421" sldId="258"/>
            <ac:spMk id="61" creationId="{C6106E39-877B-9BB0-755D-ECDE51FB8B62}"/>
          </ac:spMkLst>
        </pc:spChg>
        <pc:spChg chg="mod">
          <ac:chgData name="住田淳子" userId="f91b4068-1aaa-4c01-adb0-9d78c4fefb64" providerId="ADAL" clId="{99F99AA8-8365-48C5-94CF-080009796914}" dt="2026-01-14T06:35:37.520" v="114" actId="1076"/>
          <ac:spMkLst>
            <pc:docMk/>
            <pc:sldMk cId="2586757421" sldId="258"/>
            <ac:spMk id="63" creationId="{5347E0D5-E665-8BA6-691E-F4A887EBB501}"/>
          </ac:spMkLst>
        </pc:spChg>
        <pc:spChg chg="add mod">
          <ac:chgData name="住田淳子" userId="f91b4068-1aaa-4c01-adb0-9d78c4fefb64" providerId="ADAL" clId="{99F99AA8-8365-48C5-94CF-080009796914}" dt="2026-01-14T06:37:05.498" v="149" actId="1035"/>
          <ac:spMkLst>
            <pc:docMk/>
            <pc:sldMk cId="2586757421" sldId="258"/>
            <ac:spMk id="65" creationId="{1B9CBA34-65D7-5CDE-E40F-05C7E9FAD8AC}"/>
          </ac:spMkLst>
        </pc:spChg>
        <pc:grpChg chg="add mod">
          <ac:chgData name="住田淳子" userId="f91b4068-1aaa-4c01-adb0-9d78c4fefb64" providerId="ADAL" clId="{99F99AA8-8365-48C5-94CF-080009796914}" dt="2026-01-14T06:26:14.226" v="75" actId="1037"/>
          <ac:grpSpMkLst>
            <pc:docMk/>
            <pc:sldMk cId="2586757421" sldId="258"/>
            <ac:grpSpMk id="16" creationId="{0821C174-72F3-91C4-CF1D-F499704F4D3B}"/>
          </ac:grpSpMkLst>
        </pc:grpChg>
        <pc:grpChg chg="mod">
          <ac:chgData name="住田淳子" userId="f91b4068-1aaa-4c01-adb0-9d78c4fefb64" providerId="ADAL" clId="{99F99AA8-8365-48C5-94CF-080009796914}" dt="2026-01-14T06:25:33.642" v="62"/>
          <ac:grpSpMkLst>
            <pc:docMk/>
            <pc:sldMk cId="2586757421" sldId="258"/>
            <ac:grpSpMk id="17" creationId="{9AA6E73A-8E2E-F75A-399B-502E8C0D2679}"/>
          </ac:grpSpMkLst>
        </pc:grpChg>
        <pc:grpChg chg="del">
          <ac:chgData name="住田淳子" userId="f91b4068-1aaa-4c01-adb0-9d78c4fefb64" providerId="ADAL" clId="{99F99AA8-8365-48C5-94CF-080009796914}" dt="2026-01-14T06:35:57.807" v="132" actId="478"/>
          <ac:grpSpMkLst>
            <pc:docMk/>
            <pc:sldMk cId="2586757421" sldId="258"/>
            <ac:grpSpMk id="18" creationId="{804FF2A8-9FBC-641C-1CB3-B8846BB6B878}"/>
          </ac:grpSpMkLst>
        </pc:grpChg>
        <pc:grpChg chg="add mod">
          <ac:chgData name="住田淳子" userId="f91b4068-1aaa-4c01-adb0-9d78c4fefb64" providerId="ADAL" clId="{99F99AA8-8365-48C5-94CF-080009796914}" dt="2026-01-14T06:29:19.236" v="79" actId="1076"/>
          <ac:grpSpMkLst>
            <pc:docMk/>
            <pc:sldMk cId="2586757421" sldId="258"/>
            <ac:grpSpMk id="35" creationId="{DB6DECD6-5A6B-A034-AAA9-BA9A3C5C8C30}"/>
          </ac:grpSpMkLst>
        </pc:grpChg>
        <pc:grpChg chg="add mod">
          <ac:chgData name="住田淳子" userId="f91b4068-1aaa-4c01-adb0-9d78c4fefb64" providerId="ADAL" clId="{99F99AA8-8365-48C5-94CF-080009796914}" dt="2026-01-14T06:36:59.556" v="145" actId="1035"/>
          <ac:grpSpMkLst>
            <pc:docMk/>
            <pc:sldMk cId="2586757421" sldId="258"/>
            <ac:grpSpMk id="50" creationId="{0B73C7CC-D097-9816-D3DC-7668F2060978}"/>
          </ac:grpSpMkLst>
        </pc:grpChg>
        <pc:grpChg chg="mod">
          <ac:chgData name="住田淳子" userId="f91b4068-1aaa-4c01-adb0-9d78c4fefb64" providerId="ADAL" clId="{99F99AA8-8365-48C5-94CF-080009796914}" dt="2026-01-14T06:31:37.184" v="99"/>
          <ac:grpSpMkLst>
            <pc:docMk/>
            <pc:sldMk cId="2586757421" sldId="258"/>
            <ac:grpSpMk id="52" creationId="{1181B30F-9324-9374-3033-AA853918702F}"/>
          </ac:grpSpMkLst>
        </pc:grpChg>
        <pc:graphicFrameChg chg="mod">
          <ac:chgData name="住田淳子" userId="f91b4068-1aaa-4c01-adb0-9d78c4fefb64" providerId="ADAL" clId="{99F99AA8-8365-48C5-94CF-080009796914}" dt="2026-01-14T06:36:12.734" v="135" actId="1076"/>
          <ac:graphicFrameMkLst>
            <pc:docMk/>
            <pc:sldMk cId="2586757421" sldId="258"/>
            <ac:graphicFrameMk id="7" creationId="{00000000-0000-0000-0000-000000000000}"/>
          </ac:graphicFrameMkLst>
        </pc:graphicFrameChg>
        <pc:picChg chg="add mod">
          <ac:chgData name="住田淳子" userId="f91b4068-1aaa-4c01-adb0-9d78c4fefb64" providerId="ADAL" clId="{99F99AA8-8365-48C5-94CF-080009796914}" dt="2026-01-14T06:32:40.381" v="112" actId="571"/>
          <ac:picMkLst>
            <pc:docMk/>
            <pc:sldMk cId="2586757421" sldId="258"/>
            <ac:picMk id="64" creationId="{57A79F5D-417E-7A0E-02AD-4D874347BA39}"/>
          </ac:picMkLst>
        </pc:picChg>
      </pc:sldChg>
      <pc:sldChg chg="addSp modSp mod">
        <pc:chgData name="住田淳子" userId="f91b4068-1aaa-4c01-adb0-9d78c4fefb64" providerId="ADAL" clId="{99F99AA8-8365-48C5-94CF-080009796914}" dt="2026-01-14T06:11:21.238" v="47" actId="1076"/>
        <pc:sldMkLst>
          <pc:docMk/>
          <pc:sldMk cId="4241263555" sldId="262"/>
        </pc:sldMkLst>
        <pc:spChg chg="mod">
          <ac:chgData name="住田淳子" userId="f91b4068-1aaa-4c01-adb0-9d78c4fefb64" providerId="ADAL" clId="{99F99AA8-8365-48C5-94CF-080009796914}" dt="2026-01-14T06:03:36.606" v="18" actId="1076"/>
          <ac:spMkLst>
            <pc:docMk/>
            <pc:sldMk cId="4241263555" sldId="262"/>
            <ac:spMk id="24" creationId="{8AE68AE6-712D-E39B-DB6B-6FBFE696DCD1}"/>
          </ac:spMkLst>
        </pc:spChg>
        <pc:spChg chg="mod">
          <ac:chgData name="住田淳子" userId="f91b4068-1aaa-4c01-adb0-9d78c4fefb64" providerId="ADAL" clId="{99F99AA8-8365-48C5-94CF-080009796914}" dt="2026-01-14T06:04:03.117" v="24" actId="1076"/>
          <ac:spMkLst>
            <pc:docMk/>
            <pc:sldMk cId="4241263555" sldId="262"/>
            <ac:spMk id="30" creationId="{DF359619-9F96-9272-1F07-EDBE3CB353F4}"/>
          </ac:spMkLst>
        </pc:spChg>
        <pc:spChg chg="mod">
          <ac:chgData name="住田淳子" userId="f91b4068-1aaa-4c01-adb0-9d78c4fefb64" providerId="ADAL" clId="{99F99AA8-8365-48C5-94CF-080009796914}" dt="2026-01-14T06:08:06.556" v="40" actId="1076"/>
          <ac:spMkLst>
            <pc:docMk/>
            <pc:sldMk cId="4241263555" sldId="262"/>
            <ac:spMk id="34" creationId="{5E0378AD-50DA-64C3-2782-BFCA4098A8B2}"/>
          </ac:spMkLst>
        </pc:spChg>
        <pc:grpChg chg="add mod">
          <ac:chgData name="住田淳子" userId="f91b4068-1aaa-4c01-adb0-9d78c4fefb64" providerId="ADAL" clId="{99F99AA8-8365-48C5-94CF-080009796914}" dt="2026-01-14T06:03:49.658" v="21" actId="1076"/>
          <ac:grpSpMkLst>
            <pc:docMk/>
            <pc:sldMk cId="4241263555" sldId="262"/>
            <ac:grpSpMk id="9" creationId="{C8667778-9D77-9849-62B1-2F61433A7CE0}"/>
          </ac:grpSpMkLst>
        </pc:grpChg>
        <pc:grpChg chg="add mod">
          <ac:chgData name="住田淳子" userId="f91b4068-1aaa-4c01-adb0-9d78c4fefb64" providerId="ADAL" clId="{99F99AA8-8365-48C5-94CF-080009796914}" dt="2026-01-14T06:02:49.732" v="7" actId="1076"/>
          <ac:grpSpMkLst>
            <pc:docMk/>
            <pc:sldMk cId="4241263555" sldId="262"/>
            <ac:grpSpMk id="25" creationId="{EE24CA0A-AF06-B8C8-1D84-53FFAC4F4A9E}"/>
          </ac:grpSpMkLst>
        </pc:grpChg>
        <pc:grpChg chg="add mod">
          <ac:chgData name="住田淳子" userId="f91b4068-1aaa-4c01-adb0-9d78c4fefb64" providerId="ADAL" clId="{99F99AA8-8365-48C5-94CF-080009796914}" dt="2026-01-14T06:07:04.746" v="33" actId="1076"/>
          <ac:grpSpMkLst>
            <pc:docMk/>
            <pc:sldMk cId="4241263555" sldId="262"/>
            <ac:grpSpMk id="31" creationId="{AA06E589-EFC4-D032-6E86-E3782EE0CC01}"/>
          </ac:grpSpMkLst>
        </pc:grpChg>
        <pc:picChg chg="mod">
          <ac:chgData name="住田淳子" userId="f91b4068-1aaa-4c01-adb0-9d78c4fefb64" providerId="ADAL" clId="{99F99AA8-8365-48C5-94CF-080009796914}" dt="2026-01-14T06:11:13.624" v="46" actId="1076"/>
          <ac:picMkLst>
            <pc:docMk/>
            <pc:sldMk cId="4241263555" sldId="262"/>
            <ac:picMk id="23" creationId="{A0C2455A-50AA-07EA-59EA-9D0CFFCA1E94}"/>
          </ac:picMkLst>
        </pc:picChg>
        <pc:picChg chg="mod">
          <ac:chgData name="住田淳子" userId="f91b4068-1aaa-4c01-adb0-9d78c4fefb64" providerId="ADAL" clId="{99F99AA8-8365-48C5-94CF-080009796914}" dt="2026-01-14T06:03:59.265" v="23" actId="1076"/>
          <ac:picMkLst>
            <pc:docMk/>
            <pc:sldMk cId="4241263555" sldId="262"/>
            <ac:picMk id="29" creationId="{81247462-6EA1-F3D4-10D2-E4D63A5AE9DC}"/>
          </ac:picMkLst>
        </pc:picChg>
        <pc:picChg chg="mod">
          <ac:chgData name="住田淳子" userId="f91b4068-1aaa-4c01-adb0-9d78c4fefb64" providerId="ADAL" clId="{99F99AA8-8365-48C5-94CF-080009796914}" dt="2026-01-14T06:11:21.238" v="47" actId="1076"/>
          <ac:picMkLst>
            <pc:docMk/>
            <pc:sldMk cId="4241263555" sldId="262"/>
            <ac:picMk id="39" creationId="{4E1D6013-991E-2A5B-7907-960CA6421F52}"/>
          </ac:picMkLst>
        </pc:picChg>
        <pc:picChg chg="add mod">
          <ac:chgData name="住田淳子" userId="f91b4068-1aaa-4c01-adb0-9d78c4fefb64" providerId="ADAL" clId="{99F99AA8-8365-48C5-94CF-080009796914}" dt="2026-01-14T06:10:44.812" v="41" actId="571"/>
          <ac:picMkLst>
            <pc:docMk/>
            <pc:sldMk cId="4241263555" sldId="262"/>
            <ac:picMk id="40" creationId="{E0B01F18-DD33-5063-1560-B1B0C76AF186}"/>
          </ac:picMkLst>
        </pc:picChg>
      </pc:sldChg>
    </pc:docChg>
  </pc:docChgLst>
</pc:chgInfo>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8990" cy="498559"/>
          </a:xfrm>
          <a:prstGeom prst="rect">
            <a:avLst/>
          </a:prstGeom>
        </p:spPr>
        <p:txBody>
          <a:bodyPr vert="horz" lIns="62976" tIns="31488" rIns="62976" bIns="31488" rtlCol="0"/>
          <a:lstStyle>
            <a:lvl1pPr algn="l">
              <a:defRPr sz="800"/>
            </a:lvl1pPr>
          </a:lstStyle>
          <a:p>
            <a:endParaRPr kumimoji="1" lang="ja-JP" altLang="en-US"/>
          </a:p>
        </p:txBody>
      </p:sp>
      <p:sp>
        <p:nvSpPr>
          <p:cNvPr id="3" name="日付プレースホルダー 2"/>
          <p:cNvSpPr>
            <a:spLocks noGrp="1"/>
          </p:cNvSpPr>
          <p:nvPr>
            <p:ph type="dt" idx="1"/>
          </p:nvPr>
        </p:nvSpPr>
        <p:spPr>
          <a:xfrm>
            <a:off x="3854450" y="1"/>
            <a:ext cx="2950077" cy="498559"/>
          </a:xfrm>
          <a:prstGeom prst="rect">
            <a:avLst/>
          </a:prstGeom>
        </p:spPr>
        <p:txBody>
          <a:bodyPr vert="horz" lIns="62976" tIns="31488" rIns="62976" bIns="31488" rtlCol="0"/>
          <a:lstStyle>
            <a:lvl1pPr algn="r">
              <a:defRPr sz="800"/>
            </a:lvl1pPr>
          </a:lstStyle>
          <a:p>
            <a:fld id="{08ADC4B7-C3EC-47BB-8026-3007C532B2BE}" type="datetimeFigureOut">
              <a:rPr kumimoji="1" lang="ja-JP" altLang="en-US" smtClean="0"/>
              <a:t>2026/1/14</a:t>
            </a:fld>
            <a:endParaRPr kumimoji="1" lang="ja-JP" altLang="en-US"/>
          </a:p>
        </p:txBody>
      </p:sp>
      <p:sp>
        <p:nvSpPr>
          <p:cNvPr id="4" name="スライド イメージ プレースホルダー 3"/>
          <p:cNvSpPr>
            <a:spLocks noGrp="1" noRot="1" noChangeAspect="1"/>
          </p:cNvSpPr>
          <p:nvPr>
            <p:ph type="sldImg" idx="2"/>
          </p:nvPr>
        </p:nvSpPr>
        <p:spPr>
          <a:xfrm>
            <a:off x="2116138" y="1241425"/>
            <a:ext cx="2573337" cy="3355975"/>
          </a:xfrm>
          <a:prstGeom prst="rect">
            <a:avLst/>
          </a:prstGeom>
          <a:noFill/>
          <a:ln w="12700">
            <a:solidFill>
              <a:prstClr val="black"/>
            </a:solidFill>
          </a:ln>
        </p:spPr>
        <p:txBody>
          <a:bodyPr vert="horz" lIns="62976" tIns="31488" rIns="62976" bIns="31488" rtlCol="0" anchor="ctr"/>
          <a:lstStyle/>
          <a:p>
            <a:endParaRPr lang="ja-JP" altLang="en-US"/>
          </a:p>
        </p:txBody>
      </p:sp>
      <p:sp>
        <p:nvSpPr>
          <p:cNvPr id="5" name="ノート プレースホルダー 4"/>
          <p:cNvSpPr>
            <a:spLocks noGrp="1"/>
          </p:cNvSpPr>
          <p:nvPr>
            <p:ph type="body" sz="quarter" idx="3"/>
          </p:nvPr>
        </p:nvSpPr>
        <p:spPr>
          <a:xfrm>
            <a:off x="680453" y="4783532"/>
            <a:ext cx="5444708" cy="3913800"/>
          </a:xfrm>
          <a:prstGeom prst="rect">
            <a:avLst/>
          </a:prstGeom>
        </p:spPr>
        <p:txBody>
          <a:bodyPr vert="horz" lIns="62976" tIns="31488" rIns="62976" bIns="3148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80"/>
            <a:ext cx="2948990" cy="498559"/>
          </a:xfrm>
          <a:prstGeom prst="rect">
            <a:avLst/>
          </a:prstGeom>
        </p:spPr>
        <p:txBody>
          <a:bodyPr vert="horz" lIns="62976" tIns="31488" rIns="62976" bIns="31488"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4450" y="9440780"/>
            <a:ext cx="2950077" cy="498559"/>
          </a:xfrm>
          <a:prstGeom prst="rect">
            <a:avLst/>
          </a:prstGeom>
        </p:spPr>
        <p:txBody>
          <a:bodyPr vert="horz" lIns="62976" tIns="31488" rIns="62976" bIns="31488" rtlCol="0" anchor="b"/>
          <a:lstStyle>
            <a:lvl1pPr algn="r">
              <a:defRPr sz="800"/>
            </a:lvl1pPr>
          </a:lstStyle>
          <a:p>
            <a:fld id="{A3D609BF-71FF-4C4B-A293-44B2294173F5}" type="slidenum">
              <a:rPr kumimoji="1" lang="ja-JP" altLang="en-US" smtClean="0"/>
              <a:t>‹#›</a:t>
            </a:fld>
            <a:endParaRPr kumimoji="1" lang="ja-JP" altLang="en-US"/>
          </a:p>
        </p:txBody>
      </p:sp>
    </p:spTree>
    <p:extLst>
      <p:ext uri="{BB962C8B-B14F-4D97-AF65-F5344CB8AC3E}">
        <p14:creationId xmlns:p14="http://schemas.microsoft.com/office/powerpoint/2010/main" val="1348843553"/>
      </p:ext>
    </p:extLst>
  </p:cSld>
  <p:clrMap bg1="lt1" tx1="dk1" bg2="lt2" tx2="dk2" accent1="accent1" accent2="accent2" accent3="accent3" accent4="accent4" accent5="accent5" accent6="accent6" hlink="hlink" folHlink="folHlink"/>
  <p:notesStyle>
    <a:lvl1pPr marL="0" algn="l" defTabSz="925007" rtl="0" eaLnBrk="1" latinLnBrk="0" hangingPunct="1">
      <a:defRPr kumimoji="1" sz="1214" kern="1200">
        <a:solidFill>
          <a:schemeClr val="tx1"/>
        </a:solidFill>
        <a:latin typeface="+mn-lt"/>
        <a:ea typeface="+mn-ea"/>
        <a:cs typeface="+mn-cs"/>
      </a:defRPr>
    </a:lvl1pPr>
    <a:lvl2pPr marL="462504" algn="l" defTabSz="925007" rtl="0" eaLnBrk="1" latinLnBrk="0" hangingPunct="1">
      <a:defRPr kumimoji="1" sz="1214" kern="1200">
        <a:solidFill>
          <a:schemeClr val="tx1"/>
        </a:solidFill>
        <a:latin typeface="+mn-lt"/>
        <a:ea typeface="+mn-ea"/>
        <a:cs typeface="+mn-cs"/>
      </a:defRPr>
    </a:lvl2pPr>
    <a:lvl3pPr marL="925007" algn="l" defTabSz="925007" rtl="0" eaLnBrk="1" latinLnBrk="0" hangingPunct="1">
      <a:defRPr kumimoji="1" sz="1214" kern="1200">
        <a:solidFill>
          <a:schemeClr val="tx1"/>
        </a:solidFill>
        <a:latin typeface="+mn-lt"/>
        <a:ea typeface="+mn-ea"/>
        <a:cs typeface="+mn-cs"/>
      </a:defRPr>
    </a:lvl3pPr>
    <a:lvl4pPr marL="1387511" algn="l" defTabSz="925007" rtl="0" eaLnBrk="1" latinLnBrk="0" hangingPunct="1">
      <a:defRPr kumimoji="1" sz="1214" kern="1200">
        <a:solidFill>
          <a:schemeClr val="tx1"/>
        </a:solidFill>
        <a:latin typeface="+mn-lt"/>
        <a:ea typeface="+mn-ea"/>
        <a:cs typeface="+mn-cs"/>
      </a:defRPr>
    </a:lvl4pPr>
    <a:lvl5pPr marL="1850014" algn="l" defTabSz="925007" rtl="0" eaLnBrk="1" latinLnBrk="0" hangingPunct="1">
      <a:defRPr kumimoji="1" sz="1214" kern="1200">
        <a:solidFill>
          <a:schemeClr val="tx1"/>
        </a:solidFill>
        <a:latin typeface="+mn-lt"/>
        <a:ea typeface="+mn-ea"/>
        <a:cs typeface="+mn-cs"/>
      </a:defRPr>
    </a:lvl5pPr>
    <a:lvl6pPr marL="2312518" algn="l" defTabSz="925007" rtl="0" eaLnBrk="1" latinLnBrk="0" hangingPunct="1">
      <a:defRPr kumimoji="1" sz="1214" kern="1200">
        <a:solidFill>
          <a:schemeClr val="tx1"/>
        </a:solidFill>
        <a:latin typeface="+mn-lt"/>
        <a:ea typeface="+mn-ea"/>
        <a:cs typeface="+mn-cs"/>
      </a:defRPr>
    </a:lvl6pPr>
    <a:lvl7pPr marL="2775021" algn="l" defTabSz="925007" rtl="0" eaLnBrk="1" latinLnBrk="0" hangingPunct="1">
      <a:defRPr kumimoji="1" sz="1214" kern="1200">
        <a:solidFill>
          <a:schemeClr val="tx1"/>
        </a:solidFill>
        <a:latin typeface="+mn-lt"/>
        <a:ea typeface="+mn-ea"/>
        <a:cs typeface="+mn-cs"/>
      </a:defRPr>
    </a:lvl7pPr>
    <a:lvl8pPr marL="3237525" algn="l" defTabSz="925007" rtl="0" eaLnBrk="1" latinLnBrk="0" hangingPunct="1">
      <a:defRPr kumimoji="1" sz="1214" kern="1200">
        <a:solidFill>
          <a:schemeClr val="tx1"/>
        </a:solidFill>
        <a:latin typeface="+mn-lt"/>
        <a:ea typeface="+mn-ea"/>
        <a:cs typeface="+mn-cs"/>
      </a:defRPr>
    </a:lvl8pPr>
    <a:lvl9pPr marL="3700028" algn="l" defTabSz="925007" rtl="0" eaLnBrk="1" latinLnBrk="0" hangingPunct="1">
      <a:defRPr kumimoji="1" sz="1214"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6138" y="1241425"/>
            <a:ext cx="2573337" cy="335597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462504" rtl="0" eaLnBrk="1" fontAlgn="auto" latinLnBrk="0" hangingPunct="1">
              <a:lnSpc>
                <a:spcPct val="100000"/>
              </a:lnSpc>
              <a:spcBef>
                <a:spcPts val="0"/>
              </a:spcBef>
              <a:spcAft>
                <a:spcPts val="0"/>
              </a:spcAft>
              <a:buClrTx/>
              <a:buSzTx/>
              <a:buFontTx/>
              <a:buNone/>
              <a:tabLst/>
              <a:defRPr/>
            </a:pPr>
            <a:fld id="{A3D609BF-71FF-4C4B-A293-44B2294173F5}" type="slidenum">
              <a:rPr kumimoji="1" lang="ja-JP" altLang="en-US" sz="8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62504" rtl="0" eaLnBrk="1" fontAlgn="auto" latinLnBrk="0" hangingPunct="1">
                <a:lnSpc>
                  <a:spcPct val="100000"/>
                </a:lnSpc>
                <a:spcBef>
                  <a:spcPts val="0"/>
                </a:spcBef>
                <a:spcAft>
                  <a:spcPts val="0"/>
                </a:spcAft>
                <a:buClrTx/>
                <a:buSzTx/>
                <a:buFontTx/>
                <a:buNone/>
                <a:tabLst/>
                <a:defRPr/>
              </a:pPr>
              <a:t>1</a:t>
            </a:fld>
            <a:endParaRPr kumimoji="1" lang="ja-JP" altLang="en-US" sz="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4412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3D609BF-71FF-4C4B-A293-44B2294173F5}" type="slidenum">
              <a:rPr kumimoji="1" lang="ja-JP" altLang="en-US" smtClean="0"/>
              <a:t>2</a:t>
            </a:fld>
            <a:endParaRPr kumimoji="1" lang="ja-JP" altLang="en-US"/>
          </a:p>
        </p:txBody>
      </p:sp>
    </p:spTree>
    <p:extLst>
      <p:ext uri="{BB962C8B-B14F-4D97-AF65-F5344CB8AC3E}">
        <p14:creationId xmlns:p14="http://schemas.microsoft.com/office/powerpoint/2010/main" val="180373342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203412" y="7"/>
            <a:ext cx="2077005" cy="10799763"/>
          </a:xfrm>
          <a:prstGeom prst="rect">
            <a:avLst/>
          </a:prstGeom>
        </p:spPr>
      </p:pic>
      <p:sp>
        <p:nvSpPr>
          <p:cNvPr id="3" name="Subtitle 2"/>
          <p:cNvSpPr>
            <a:spLocks noGrp="1"/>
          </p:cNvSpPr>
          <p:nvPr>
            <p:ph type="subTitle" idx="1"/>
          </p:nvPr>
        </p:nvSpPr>
        <p:spPr>
          <a:xfrm>
            <a:off x="2208122" y="5639888"/>
            <a:ext cx="3588173" cy="3359926"/>
          </a:xfrm>
        </p:spPr>
        <p:txBody>
          <a:bodyPr anchor="t">
            <a:normAutofit/>
          </a:bodyPr>
          <a:lstStyle>
            <a:lvl1pPr marL="0" indent="0" algn="r">
              <a:buNone/>
              <a:defRPr sz="1275">
                <a:solidFill>
                  <a:schemeClr val="tx2"/>
                </a:solidFill>
              </a:defRPr>
            </a:lvl1pPr>
            <a:lvl2pPr marL="418078" indent="0" algn="ctr">
              <a:buNone/>
              <a:defRPr>
                <a:solidFill>
                  <a:schemeClr val="tx1">
                    <a:tint val="75000"/>
                  </a:schemeClr>
                </a:solidFill>
              </a:defRPr>
            </a:lvl2pPr>
            <a:lvl3pPr marL="836158" indent="0" algn="ctr">
              <a:buNone/>
              <a:defRPr>
                <a:solidFill>
                  <a:schemeClr val="tx1">
                    <a:tint val="75000"/>
                  </a:schemeClr>
                </a:solidFill>
              </a:defRPr>
            </a:lvl3pPr>
            <a:lvl4pPr marL="1254238" indent="0" algn="ctr">
              <a:buNone/>
              <a:defRPr>
                <a:solidFill>
                  <a:schemeClr val="tx1">
                    <a:tint val="75000"/>
                  </a:schemeClr>
                </a:solidFill>
              </a:defRPr>
            </a:lvl4pPr>
            <a:lvl5pPr marL="1672317" indent="0" algn="ctr">
              <a:buNone/>
              <a:defRPr>
                <a:solidFill>
                  <a:schemeClr val="tx1">
                    <a:tint val="75000"/>
                  </a:schemeClr>
                </a:solidFill>
              </a:defRPr>
            </a:lvl5pPr>
            <a:lvl6pPr marL="2090395" indent="0" algn="ctr">
              <a:buNone/>
              <a:defRPr>
                <a:solidFill>
                  <a:schemeClr val="tx1">
                    <a:tint val="75000"/>
                  </a:schemeClr>
                </a:solidFill>
              </a:defRPr>
            </a:lvl6pPr>
            <a:lvl7pPr marL="2508474" indent="0" algn="ctr">
              <a:buNone/>
              <a:defRPr>
                <a:solidFill>
                  <a:schemeClr val="tx1">
                    <a:tint val="75000"/>
                  </a:schemeClr>
                </a:solidFill>
              </a:defRPr>
            </a:lvl7pPr>
            <a:lvl8pPr marL="2926554" indent="0" algn="ctr">
              <a:buNone/>
              <a:defRPr>
                <a:solidFill>
                  <a:schemeClr val="tx1">
                    <a:tint val="75000"/>
                  </a:schemeClr>
                </a:solidFill>
              </a:defRPr>
            </a:lvl8pPr>
            <a:lvl9pPr marL="3344633" indent="0" algn="ctr">
              <a:buNone/>
              <a:defRPr>
                <a:solidFill>
                  <a:schemeClr val="tx1">
                    <a:tint val="75000"/>
                  </a:schemeClr>
                </a:solidFill>
              </a:defRPr>
            </a:lvl9pPr>
          </a:lstStyle>
          <a:p>
            <a:r>
              <a:rPr lang="ja-JP" altLang="en-US"/>
              <a:t>マスター サブタイトルの書式設定</a:t>
            </a:r>
            <a:endParaRPr lang="en-US"/>
          </a:p>
        </p:txBody>
      </p:sp>
      <p:sp>
        <p:nvSpPr>
          <p:cNvPr id="16" name="Title 15"/>
          <p:cNvSpPr>
            <a:spLocks noGrp="1"/>
          </p:cNvSpPr>
          <p:nvPr>
            <p:ph type="title"/>
          </p:nvPr>
        </p:nvSpPr>
        <p:spPr>
          <a:xfrm>
            <a:off x="2208122" y="2279964"/>
            <a:ext cx="3588173" cy="3359926"/>
          </a:xfrm>
        </p:spPr>
        <p:txBody>
          <a:bodyPr anchor="b"/>
          <a:lstStyle/>
          <a:p>
            <a:r>
              <a:rPr lang="ja-JP" altLang="en-US"/>
              <a:t>マスター タイトルの書式設定</a:t>
            </a:r>
            <a:endParaRPr lang="en-US"/>
          </a:p>
        </p:txBody>
      </p:sp>
      <p:sp>
        <p:nvSpPr>
          <p:cNvPr id="13" name="Date Placeholder 12"/>
          <p:cNvSpPr>
            <a:spLocks noGrp="1"/>
          </p:cNvSpPr>
          <p:nvPr>
            <p:ph type="dt" sz="half" idx="10"/>
          </p:nvPr>
        </p:nvSpPr>
        <p:spPr>
          <a:xfrm>
            <a:off x="3244609" y="10119794"/>
            <a:ext cx="2553122" cy="199995"/>
          </a:xfrm>
        </p:spPr>
        <p:txBody>
          <a:bodyPr/>
          <a:lstStyle/>
          <a:p>
            <a:fld id="{E7CA8B6E-A6A1-4C68-9D68-7BD61EAD21F1}" type="datetime1">
              <a:rPr lang="ja-JP" altLang="en-US" smtClean="0">
                <a:solidFill>
                  <a:srgbClr val="575F6D"/>
                </a:solidFill>
              </a:rPr>
              <a:pPr/>
              <a:t>2026/1/14</a:t>
            </a:fld>
            <a:endParaRPr lang="ja-JP" altLang="en-US">
              <a:solidFill>
                <a:srgbClr val="575F6D"/>
              </a:solidFill>
            </a:endParaRPr>
          </a:p>
        </p:txBody>
      </p:sp>
      <p:sp>
        <p:nvSpPr>
          <p:cNvPr id="14" name="Slide Number Placeholder 13"/>
          <p:cNvSpPr>
            <a:spLocks noGrp="1"/>
          </p:cNvSpPr>
          <p:nvPr>
            <p:ph type="sldNum" sz="quarter" idx="11"/>
          </p:nvPr>
        </p:nvSpPr>
        <p:spPr>
          <a:xfrm>
            <a:off x="5809131" y="10079798"/>
            <a:ext cx="414021" cy="239993"/>
          </a:xfrm>
        </p:spPr>
        <p:txBody>
          <a:bodyPr/>
          <a:lstStyle>
            <a:lvl1pPr algn="r">
              <a:defRPr/>
            </a:lvl1pPr>
          </a:lstStyle>
          <a:p>
            <a:fld id="{5A2B7F62-2DF9-4677-A10D-A8C3F3B9FE5D}"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5" name="Footer Placeholder 14"/>
          <p:cNvSpPr>
            <a:spLocks noGrp="1"/>
          </p:cNvSpPr>
          <p:nvPr>
            <p:ph type="ftr" sz="quarter" idx="12"/>
          </p:nvPr>
        </p:nvSpPr>
        <p:spPr>
          <a:xfrm>
            <a:off x="3243169" y="9915153"/>
            <a:ext cx="2554558" cy="239993"/>
          </a:xfrm>
        </p:spPr>
        <p:txBody>
          <a:bodyPr/>
          <a:lstStyle/>
          <a:p>
            <a:endParaRPr lang="ja-JP" altLang="en-US">
              <a:solidFill>
                <a:srgbClr val="575F6D"/>
              </a:solidFill>
            </a:endParaRPr>
          </a:p>
        </p:txBody>
      </p:sp>
    </p:spTree>
    <p:extLst>
      <p:ext uri="{BB962C8B-B14F-4D97-AF65-F5344CB8AC3E}">
        <p14:creationId xmlns:p14="http://schemas.microsoft.com/office/powerpoint/2010/main" val="1589291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3" name="Date Placeholder 12"/>
          <p:cNvSpPr>
            <a:spLocks noGrp="1"/>
          </p:cNvSpPr>
          <p:nvPr>
            <p:ph type="dt" sz="half" idx="10"/>
          </p:nvPr>
        </p:nvSpPr>
        <p:spPr/>
        <p:txBody>
          <a:bodyPr/>
          <a:lstStyle/>
          <a:p>
            <a:fld id="{F8BC87E8-F681-4E17-9867-39B55748C574}" type="datetime1">
              <a:rPr lang="ja-JP" altLang="en-US" smtClean="0">
                <a:solidFill>
                  <a:srgbClr val="575F6D"/>
                </a:solidFill>
              </a:rPr>
              <a:pPr/>
              <a:t>2026/1/14</a:t>
            </a:fld>
            <a:endParaRPr lang="ja-JP" altLang="en-US">
              <a:solidFill>
                <a:srgbClr val="575F6D"/>
              </a:solidFill>
            </a:endParaRPr>
          </a:p>
        </p:txBody>
      </p:sp>
      <p:sp>
        <p:nvSpPr>
          <p:cNvPr id="14" name="Slide Number Placeholder 13"/>
          <p:cNvSpPr>
            <a:spLocks noGrp="1"/>
          </p:cNvSpPr>
          <p:nvPr>
            <p:ph type="sldNum" sz="quarter" idx="11"/>
          </p:nvPr>
        </p:nvSpPr>
        <p:spPr/>
        <p:txBody>
          <a:bodyPr/>
          <a:lstStyle/>
          <a:p>
            <a:fld id="{5A2B7F62-2DF9-4677-A10D-A8C3F3B9FE5D}"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5" name="Footer Placeholder 14"/>
          <p:cNvSpPr>
            <a:spLocks noGrp="1"/>
          </p:cNvSpPr>
          <p:nvPr>
            <p:ph type="ftr" sz="quarter" idx="12"/>
          </p:nvPr>
        </p:nvSpPr>
        <p:spPr/>
        <p:txBody>
          <a:bodyPr/>
          <a:lstStyle/>
          <a:p>
            <a:endParaRPr lang="ja-JP" altLang="en-US">
              <a:solidFill>
                <a:srgbClr val="575F6D"/>
              </a:solidFill>
            </a:endParaRPr>
          </a:p>
        </p:txBody>
      </p:sp>
    </p:spTree>
    <p:extLst>
      <p:ext uri="{BB962C8B-B14F-4D97-AF65-F5344CB8AC3E}">
        <p14:creationId xmlns:p14="http://schemas.microsoft.com/office/powerpoint/2010/main" val="181711834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03305" y="432505"/>
            <a:ext cx="1863090" cy="9214799"/>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14036" y="432505"/>
            <a:ext cx="5451264" cy="92147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3" name="Date Placeholder 12"/>
          <p:cNvSpPr>
            <a:spLocks noGrp="1"/>
          </p:cNvSpPr>
          <p:nvPr>
            <p:ph type="dt" sz="half" idx="10"/>
          </p:nvPr>
        </p:nvSpPr>
        <p:spPr/>
        <p:txBody>
          <a:bodyPr/>
          <a:lstStyle/>
          <a:p>
            <a:fld id="{F8BC87E8-F681-4E17-9867-39B55748C574}" type="datetime1">
              <a:rPr lang="ja-JP" altLang="en-US" smtClean="0">
                <a:solidFill>
                  <a:srgbClr val="575F6D"/>
                </a:solidFill>
              </a:rPr>
              <a:pPr/>
              <a:t>2026/1/14</a:t>
            </a:fld>
            <a:endParaRPr lang="ja-JP" altLang="en-US">
              <a:solidFill>
                <a:srgbClr val="575F6D"/>
              </a:solidFill>
            </a:endParaRPr>
          </a:p>
        </p:txBody>
      </p:sp>
      <p:sp>
        <p:nvSpPr>
          <p:cNvPr id="14" name="Slide Number Placeholder 13"/>
          <p:cNvSpPr>
            <a:spLocks noGrp="1"/>
          </p:cNvSpPr>
          <p:nvPr>
            <p:ph type="sldNum" sz="quarter" idx="11"/>
          </p:nvPr>
        </p:nvSpPr>
        <p:spPr/>
        <p:txBody>
          <a:bodyPr/>
          <a:lstStyle/>
          <a:p>
            <a:fld id="{5A2B7F62-2DF9-4677-A10D-A8C3F3B9FE5D}"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5" name="Footer Placeholder 14"/>
          <p:cNvSpPr>
            <a:spLocks noGrp="1"/>
          </p:cNvSpPr>
          <p:nvPr>
            <p:ph type="ftr" sz="quarter" idx="12"/>
          </p:nvPr>
        </p:nvSpPr>
        <p:spPr/>
        <p:txBody>
          <a:bodyPr/>
          <a:lstStyle/>
          <a:p>
            <a:endParaRPr lang="ja-JP" altLang="en-US">
              <a:solidFill>
                <a:srgbClr val="575F6D"/>
              </a:solidFill>
            </a:endParaRPr>
          </a:p>
        </p:txBody>
      </p:sp>
    </p:spTree>
    <p:extLst>
      <p:ext uri="{BB962C8B-B14F-4D97-AF65-F5344CB8AC3E}">
        <p14:creationId xmlns:p14="http://schemas.microsoft.com/office/powerpoint/2010/main" val="203373856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21030" y="1767462"/>
            <a:ext cx="7038340" cy="3759917"/>
          </a:xfrm>
        </p:spPr>
        <p:txBody>
          <a:bodyPr anchor="b"/>
          <a:lstStyle>
            <a:lvl1pPr algn="ctr">
              <a:defRPr sz="5434"/>
            </a:lvl1pPr>
          </a:lstStyle>
          <a:p>
            <a:r>
              <a:rPr lang="ja-JP" altLang="en-US"/>
              <a:t>マスター タイトルの書式設定</a:t>
            </a:r>
            <a:endParaRPr lang="en-US"/>
          </a:p>
        </p:txBody>
      </p:sp>
      <p:sp>
        <p:nvSpPr>
          <p:cNvPr id="3" name="Subtitle 2"/>
          <p:cNvSpPr>
            <a:spLocks noGrp="1"/>
          </p:cNvSpPr>
          <p:nvPr>
            <p:ph type="subTitle" idx="1"/>
          </p:nvPr>
        </p:nvSpPr>
        <p:spPr>
          <a:xfrm>
            <a:off x="1035050" y="5672376"/>
            <a:ext cx="6210300" cy="2607442"/>
          </a:xfrm>
        </p:spPr>
        <p:txBody>
          <a:bodyPr/>
          <a:lstStyle>
            <a:lvl1pPr marL="0" indent="0" algn="ctr">
              <a:buNone/>
              <a:defRPr sz="2173"/>
            </a:lvl1pPr>
            <a:lvl2pPr marL="414040" indent="0" algn="ctr">
              <a:buNone/>
              <a:defRPr sz="1811"/>
            </a:lvl2pPr>
            <a:lvl3pPr marL="828081" indent="0" algn="ctr">
              <a:buNone/>
              <a:defRPr sz="1630"/>
            </a:lvl3pPr>
            <a:lvl4pPr marL="1242121" indent="0" algn="ctr">
              <a:buNone/>
              <a:defRPr sz="1449"/>
            </a:lvl4pPr>
            <a:lvl5pPr marL="1656161" indent="0" algn="ctr">
              <a:buNone/>
              <a:defRPr sz="1449"/>
            </a:lvl5pPr>
            <a:lvl6pPr marL="2070202" indent="0" algn="ctr">
              <a:buNone/>
              <a:defRPr sz="1449"/>
            </a:lvl6pPr>
            <a:lvl7pPr marL="2484242" indent="0" algn="ctr">
              <a:buNone/>
              <a:defRPr sz="1449"/>
            </a:lvl7pPr>
            <a:lvl8pPr marL="2898282" indent="0" algn="ctr">
              <a:buNone/>
              <a:defRPr sz="1449"/>
            </a:lvl8pPr>
            <a:lvl9pPr marL="3312323" indent="0" algn="ctr">
              <a:buNone/>
              <a:defRPr sz="1449"/>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6C14DA0-CF7A-4260-B2E6-9D7C45B8808B}"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C70D04-E5CE-4F73-B1A5-8992BE3C76A4}" type="slidenum">
              <a:rPr kumimoji="1" lang="ja-JP" altLang="en-US" smtClean="0"/>
              <a:t>‹#›</a:t>
            </a:fld>
            <a:endParaRPr kumimoji="1" lang="ja-JP" altLang="en-US"/>
          </a:p>
        </p:txBody>
      </p:sp>
    </p:spTree>
    <p:extLst>
      <p:ext uri="{BB962C8B-B14F-4D97-AF65-F5344CB8AC3E}">
        <p14:creationId xmlns:p14="http://schemas.microsoft.com/office/powerpoint/2010/main" val="1426660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6C14DA0-CF7A-4260-B2E6-9D7C45B8808B}"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C70D04-E5CE-4F73-B1A5-8992BE3C76A4}" type="slidenum">
              <a:rPr kumimoji="1" lang="ja-JP" altLang="en-US" smtClean="0"/>
              <a:t>‹#›</a:t>
            </a:fld>
            <a:endParaRPr kumimoji="1" lang="ja-JP" altLang="en-US"/>
          </a:p>
        </p:txBody>
      </p:sp>
    </p:spTree>
    <p:extLst>
      <p:ext uri="{BB962C8B-B14F-4D97-AF65-F5344CB8AC3E}">
        <p14:creationId xmlns:p14="http://schemas.microsoft.com/office/powerpoint/2010/main" val="3458225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64965" y="2692444"/>
            <a:ext cx="7141845" cy="4492401"/>
          </a:xfrm>
        </p:spPr>
        <p:txBody>
          <a:bodyPr anchor="b"/>
          <a:lstStyle>
            <a:lvl1pPr>
              <a:defRPr sz="5434"/>
            </a:lvl1pPr>
          </a:lstStyle>
          <a:p>
            <a:r>
              <a:rPr lang="ja-JP" altLang="en-US"/>
              <a:t>マスター タイトルの書式設定</a:t>
            </a:r>
            <a:endParaRPr lang="en-US"/>
          </a:p>
        </p:txBody>
      </p:sp>
      <p:sp>
        <p:nvSpPr>
          <p:cNvPr id="3" name="Text Placeholder 2"/>
          <p:cNvSpPr>
            <a:spLocks noGrp="1"/>
          </p:cNvSpPr>
          <p:nvPr>
            <p:ph type="body" idx="1"/>
          </p:nvPr>
        </p:nvSpPr>
        <p:spPr>
          <a:xfrm>
            <a:off x="564965" y="7227345"/>
            <a:ext cx="7141845" cy="2362447"/>
          </a:xfrm>
        </p:spPr>
        <p:txBody>
          <a:bodyPr/>
          <a:lstStyle>
            <a:lvl1pPr marL="0" indent="0">
              <a:buNone/>
              <a:defRPr sz="2173">
                <a:solidFill>
                  <a:schemeClr val="tx1"/>
                </a:solidFill>
              </a:defRPr>
            </a:lvl1pPr>
            <a:lvl2pPr marL="414040" indent="0">
              <a:buNone/>
              <a:defRPr sz="1811">
                <a:solidFill>
                  <a:schemeClr val="tx1">
                    <a:tint val="75000"/>
                  </a:schemeClr>
                </a:solidFill>
              </a:defRPr>
            </a:lvl2pPr>
            <a:lvl3pPr marL="828081" indent="0">
              <a:buNone/>
              <a:defRPr sz="1630">
                <a:solidFill>
                  <a:schemeClr val="tx1">
                    <a:tint val="75000"/>
                  </a:schemeClr>
                </a:solidFill>
              </a:defRPr>
            </a:lvl3pPr>
            <a:lvl4pPr marL="1242121" indent="0">
              <a:buNone/>
              <a:defRPr sz="1449">
                <a:solidFill>
                  <a:schemeClr val="tx1">
                    <a:tint val="75000"/>
                  </a:schemeClr>
                </a:solidFill>
              </a:defRPr>
            </a:lvl4pPr>
            <a:lvl5pPr marL="1656161" indent="0">
              <a:buNone/>
              <a:defRPr sz="1449">
                <a:solidFill>
                  <a:schemeClr val="tx1">
                    <a:tint val="75000"/>
                  </a:schemeClr>
                </a:solidFill>
              </a:defRPr>
            </a:lvl5pPr>
            <a:lvl6pPr marL="2070202" indent="0">
              <a:buNone/>
              <a:defRPr sz="1449">
                <a:solidFill>
                  <a:schemeClr val="tx1">
                    <a:tint val="75000"/>
                  </a:schemeClr>
                </a:solidFill>
              </a:defRPr>
            </a:lvl6pPr>
            <a:lvl7pPr marL="2484242" indent="0">
              <a:buNone/>
              <a:defRPr sz="1449">
                <a:solidFill>
                  <a:schemeClr val="tx1">
                    <a:tint val="75000"/>
                  </a:schemeClr>
                </a:solidFill>
              </a:defRPr>
            </a:lvl7pPr>
            <a:lvl8pPr marL="2898282" indent="0">
              <a:buNone/>
              <a:defRPr sz="1449">
                <a:solidFill>
                  <a:schemeClr val="tx1">
                    <a:tint val="75000"/>
                  </a:schemeClr>
                </a:solidFill>
              </a:defRPr>
            </a:lvl8pPr>
            <a:lvl9pPr marL="3312323" indent="0">
              <a:buNone/>
              <a:defRPr sz="1449">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C14DA0-CF7A-4260-B2E6-9D7C45B8808B}"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C70D04-E5CE-4F73-B1A5-8992BE3C76A4}" type="slidenum">
              <a:rPr kumimoji="1" lang="ja-JP" altLang="en-US" smtClean="0"/>
              <a:t>‹#›</a:t>
            </a:fld>
            <a:endParaRPr kumimoji="1" lang="ja-JP" altLang="en-US"/>
          </a:p>
        </p:txBody>
      </p:sp>
    </p:spTree>
    <p:extLst>
      <p:ext uri="{BB962C8B-B14F-4D97-AF65-F5344CB8AC3E}">
        <p14:creationId xmlns:p14="http://schemas.microsoft.com/office/powerpoint/2010/main" val="3470581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569278" y="2874937"/>
            <a:ext cx="3519170" cy="685235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191953" y="2874937"/>
            <a:ext cx="3519170" cy="685235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06C14DA0-CF7A-4260-B2E6-9D7C45B8808B}"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DC70D04-E5CE-4F73-B1A5-8992BE3C76A4}" type="slidenum">
              <a:rPr kumimoji="1" lang="ja-JP" altLang="en-US" smtClean="0"/>
              <a:t>‹#›</a:t>
            </a:fld>
            <a:endParaRPr kumimoji="1" lang="ja-JP" altLang="en-US"/>
          </a:p>
        </p:txBody>
      </p:sp>
    </p:spTree>
    <p:extLst>
      <p:ext uri="{BB962C8B-B14F-4D97-AF65-F5344CB8AC3E}">
        <p14:creationId xmlns:p14="http://schemas.microsoft.com/office/powerpoint/2010/main" val="1997344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70356" y="574990"/>
            <a:ext cx="7141845" cy="2087455"/>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570357" y="2647443"/>
            <a:ext cx="3502997" cy="1297471"/>
          </a:xfrm>
        </p:spPr>
        <p:txBody>
          <a:bodyPr anchor="b"/>
          <a:lstStyle>
            <a:lvl1pPr marL="0" indent="0">
              <a:buNone/>
              <a:defRPr sz="2173" b="1"/>
            </a:lvl1pPr>
            <a:lvl2pPr marL="414040" indent="0">
              <a:buNone/>
              <a:defRPr sz="1811" b="1"/>
            </a:lvl2pPr>
            <a:lvl3pPr marL="828081" indent="0">
              <a:buNone/>
              <a:defRPr sz="1630" b="1"/>
            </a:lvl3pPr>
            <a:lvl4pPr marL="1242121" indent="0">
              <a:buNone/>
              <a:defRPr sz="1449" b="1"/>
            </a:lvl4pPr>
            <a:lvl5pPr marL="1656161" indent="0">
              <a:buNone/>
              <a:defRPr sz="1449" b="1"/>
            </a:lvl5pPr>
            <a:lvl6pPr marL="2070202" indent="0">
              <a:buNone/>
              <a:defRPr sz="1449" b="1"/>
            </a:lvl6pPr>
            <a:lvl7pPr marL="2484242" indent="0">
              <a:buNone/>
              <a:defRPr sz="1449" b="1"/>
            </a:lvl7pPr>
            <a:lvl8pPr marL="2898282" indent="0">
              <a:buNone/>
              <a:defRPr sz="1449" b="1"/>
            </a:lvl8pPr>
            <a:lvl9pPr marL="3312323" indent="0">
              <a:buNone/>
              <a:defRPr sz="1449" b="1"/>
            </a:lvl9pPr>
          </a:lstStyle>
          <a:p>
            <a:pPr lvl="0"/>
            <a:r>
              <a:rPr lang="ja-JP" altLang="en-US"/>
              <a:t>マスター テキストの書式設定</a:t>
            </a:r>
          </a:p>
        </p:txBody>
      </p:sp>
      <p:sp>
        <p:nvSpPr>
          <p:cNvPr id="4" name="Content Placeholder 3"/>
          <p:cNvSpPr>
            <a:spLocks noGrp="1"/>
          </p:cNvSpPr>
          <p:nvPr>
            <p:ph sz="half" idx="2"/>
          </p:nvPr>
        </p:nvSpPr>
        <p:spPr>
          <a:xfrm>
            <a:off x="570357" y="3944914"/>
            <a:ext cx="3502997" cy="58023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191953" y="2647443"/>
            <a:ext cx="3520249" cy="1297471"/>
          </a:xfrm>
        </p:spPr>
        <p:txBody>
          <a:bodyPr anchor="b"/>
          <a:lstStyle>
            <a:lvl1pPr marL="0" indent="0">
              <a:buNone/>
              <a:defRPr sz="2173" b="1"/>
            </a:lvl1pPr>
            <a:lvl2pPr marL="414040" indent="0">
              <a:buNone/>
              <a:defRPr sz="1811" b="1"/>
            </a:lvl2pPr>
            <a:lvl3pPr marL="828081" indent="0">
              <a:buNone/>
              <a:defRPr sz="1630" b="1"/>
            </a:lvl3pPr>
            <a:lvl4pPr marL="1242121" indent="0">
              <a:buNone/>
              <a:defRPr sz="1449" b="1"/>
            </a:lvl4pPr>
            <a:lvl5pPr marL="1656161" indent="0">
              <a:buNone/>
              <a:defRPr sz="1449" b="1"/>
            </a:lvl5pPr>
            <a:lvl6pPr marL="2070202" indent="0">
              <a:buNone/>
              <a:defRPr sz="1449" b="1"/>
            </a:lvl6pPr>
            <a:lvl7pPr marL="2484242" indent="0">
              <a:buNone/>
              <a:defRPr sz="1449" b="1"/>
            </a:lvl7pPr>
            <a:lvl8pPr marL="2898282" indent="0">
              <a:buNone/>
              <a:defRPr sz="1449" b="1"/>
            </a:lvl8pPr>
            <a:lvl9pPr marL="3312323" indent="0">
              <a:buNone/>
              <a:defRPr sz="1449" b="1"/>
            </a:lvl9pPr>
          </a:lstStyle>
          <a:p>
            <a:pPr lvl="0"/>
            <a:r>
              <a:rPr lang="ja-JP" altLang="en-US"/>
              <a:t>マスター テキストの書式設定</a:t>
            </a:r>
          </a:p>
        </p:txBody>
      </p:sp>
      <p:sp>
        <p:nvSpPr>
          <p:cNvPr id="6" name="Content Placeholder 5"/>
          <p:cNvSpPr>
            <a:spLocks noGrp="1"/>
          </p:cNvSpPr>
          <p:nvPr>
            <p:ph sz="quarter" idx="4"/>
          </p:nvPr>
        </p:nvSpPr>
        <p:spPr>
          <a:xfrm>
            <a:off x="4191953" y="3944914"/>
            <a:ext cx="3520249" cy="58023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06C14DA0-CF7A-4260-B2E6-9D7C45B8808B}" type="datetimeFigureOut">
              <a:rPr kumimoji="1" lang="ja-JP" altLang="en-US" smtClean="0"/>
              <a:t>2026/1/14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DC70D04-E5CE-4F73-B1A5-8992BE3C76A4}" type="slidenum">
              <a:rPr kumimoji="1" lang="ja-JP" altLang="en-US" smtClean="0"/>
              <a:t>‹#›</a:t>
            </a:fld>
            <a:endParaRPr kumimoji="1" lang="ja-JP" altLang="en-US"/>
          </a:p>
        </p:txBody>
      </p:sp>
    </p:spTree>
    <p:extLst>
      <p:ext uri="{BB962C8B-B14F-4D97-AF65-F5344CB8AC3E}">
        <p14:creationId xmlns:p14="http://schemas.microsoft.com/office/powerpoint/2010/main" val="16520841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06C14DA0-CF7A-4260-B2E6-9D7C45B8808B}" type="datetimeFigureOut">
              <a:rPr kumimoji="1" lang="ja-JP" altLang="en-US" smtClean="0"/>
              <a:t>2026/1/14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DC70D04-E5CE-4F73-B1A5-8992BE3C76A4}" type="slidenum">
              <a:rPr kumimoji="1" lang="ja-JP" altLang="en-US" smtClean="0"/>
              <a:t>‹#›</a:t>
            </a:fld>
            <a:endParaRPr kumimoji="1" lang="ja-JP" altLang="en-US"/>
          </a:p>
        </p:txBody>
      </p:sp>
    </p:spTree>
    <p:extLst>
      <p:ext uri="{BB962C8B-B14F-4D97-AF65-F5344CB8AC3E}">
        <p14:creationId xmlns:p14="http://schemas.microsoft.com/office/powerpoint/2010/main" val="17884198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14DA0-CF7A-4260-B2E6-9D7C45B8808B}" type="datetimeFigureOut">
              <a:rPr kumimoji="1" lang="ja-JP" altLang="en-US" smtClean="0"/>
              <a:t>2026/1/14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DC70D04-E5CE-4F73-B1A5-8992BE3C76A4}" type="slidenum">
              <a:rPr kumimoji="1" lang="ja-JP" altLang="en-US" smtClean="0"/>
              <a:t>‹#›</a:t>
            </a:fld>
            <a:endParaRPr kumimoji="1" lang="ja-JP" altLang="en-US"/>
          </a:p>
        </p:txBody>
      </p:sp>
    </p:spTree>
    <p:extLst>
      <p:ext uri="{BB962C8B-B14F-4D97-AF65-F5344CB8AC3E}">
        <p14:creationId xmlns:p14="http://schemas.microsoft.com/office/powerpoint/2010/main" val="31097049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70356" y="719984"/>
            <a:ext cx="2670645" cy="2519945"/>
          </a:xfrm>
        </p:spPr>
        <p:txBody>
          <a:bodyPr anchor="b"/>
          <a:lstStyle>
            <a:lvl1pPr>
              <a:defRPr sz="2898"/>
            </a:lvl1pPr>
          </a:lstStyle>
          <a:p>
            <a:r>
              <a:rPr lang="ja-JP" altLang="en-US"/>
              <a:t>マスター タイトルの書式設定</a:t>
            </a:r>
            <a:endParaRPr lang="en-US"/>
          </a:p>
        </p:txBody>
      </p:sp>
      <p:sp>
        <p:nvSpPr>
          <p:cNvPr id="3" name="Content Placeholder 2"/>
          <p:cNvSpPr>
            <a:spLocks noGrp="1"/>
          </p:cNvSpPr>
          <p:nvPr>
            <p:ph idx="1"/>
          </p:nvPr>
        </p:nvSpPr>
        <p:spPr>
          <a:xfrm>
            <a:off x="3520248" y="1554968"/>
            <a:ext cx="4191953" cy="7674832"/>
          </a:xfrm>
        </p:spPr>
        <p:txBody>
          <a:bodyPr/>
          <a:lstStyle>
            <a:lvl1pPr>
              <a:defRPr sz="2898"/>
            </a:lvl1pPr>
            <a:lvl2pPr>
              <a:defRPr sz="2536"/>
            </a:lvl2pPr>
            <a:lvl3pPr>
              <a:defRPr sz="2173"/>
            </a:lvl3pPr>
            <a:lvl4pPr>
              <a:defRPr sz="1811"/>
            </a:lvl4pPr>
            <a:lvl5pPr>
              <a:defRPr sz="1811"/>
            </a:lvl5pPr>
            <a:lvl6pPr>
              <a:defRPr sz="1811"/>
            </a:lvl6pPr>
            <a:lvl7pPr>
              <a:defRPr sz="1811"/>
            </a:lvl7pPr>
            <a:lvl8pPr>
              <a:defRPr sz="1811"/>
            </a:lvl8pPr>
            <a:lvl9pPr>
              <a:defRPr sz="181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570356" y="3239929"/>
            <a:ext cx="2670645" cy="6002369"/>
          </a:xfrm>
        </p:spPr>
        <p:txBody>
          <a:bodyPr/>
          <a:lstStyle>
            <a:lvl1pPr marL="0" indent="0">
              <a:buNone/>
              <a:defRPr sz="1449"/>
            </a:lvl1pPr>
            <a:lvl2pPr marL="414040" indent="0">
              <a:buNone/>
              <a:defRPr sz="1268"/>
            </a:lvl2pPr>
            <a:lvl3pPr marL="828081" indent="0">
              <a:buNone/>
              <a:defRPr sz="1087"/>
            </a:lvl3pPr>
            <a:lvl4pPr marL="1242121" indent="0">
              <a:buNone/>
              <a:defRPr sz="906"/>
            </a:lvl4pPr>
            <a:lvl5pPr marL="1656161" indent="0">
              <a:buNone/>
              <a:defRPr sz="906"/>
            </a:lvl5pPr>
            <a:lvl6pPr marL="2070202" indent="0">
              <a:buNone/>
              <a:defRPr sz="906"/>
            </a:lvl6pPr>
            <a:lvl7pPr marL="2484242" indent="0">
              <a:buNone/>
              <a:defRPr sz="906"/>
            </a:lvl7pPr>
            <a:lvl8pPr marL="2898282" indent="0">
              <a:buNone/>
              <a:defRPr sz="906"/>
            </a:lvl8pPr>
            <a:lvl9pPr marL="3312323" indent="0">
              <a:buNone/>
              <a:defRPr sz="90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C14DA0-CF7A-4260-B2E6-9D7C45B8808B}"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DC70D04-E5CE-4F73-B1A5-8992BE3C76A4}" type="slidenum">
              <a:rPr kumimoji="1" lang="ja-JP" altLang="en-US" smtClean="0"/>
              <a:t>‹#›</a:t>
            </a:fld>
            <a:endParaRPr kumimoji="1" lang="ja-JP" altLang="en-US"/>
          </a:p>
        </p:txBody>
      </p:sp>
    </p:spTree>
    <p:extLst>
      <p:ext uri="{BB962C8B-B14F-4D97-AF65-F5344CB8AC3E}">
        <p14:creationId xmlns:p14="http://schemas.microsoft.com/office/powerpoint/2010/main" val="3799576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414026" y="719992"/>
            <a:ext cx="3312160" cy="8999804"/>
          </a:xfrm>
        </p:spPr>
        <p:txBody>
          <a:bodyPr/>
          <a:lstStyle>
            <a:lvl5pPr>
              <a:defRPr/>
            </a:lvl5pPr>
            <a:lvl6pPr>
              <a:defRPr/>
            </a:lvl6pPr>
            <a:lvl7pPr>
              <a:defRPr/>
            </a:lvl7pPr>
            <a:lvl8pPr>
              <a:defRPr/>
            </a:lvl8pPr>
            <a:lvl9pPr>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6" name="Title 15"/>
          <p:cNvSpPr>
            <a:spLocks noGrp="1"/>
          </p:cNvSpPr>
          <p:nvPr>
            <p:ph type="title"/>
          </p:nvPr>
        </p:nvSpPr>
        <p:spPr/>
        <p:txBody>
          <a:bodyPr/>
          <a:lstStyle/>
          <a:p>
            <a:r>
              <a:rPr lang="ja-JP" altLang="en-US"/>
              <a:t>マスター タイトルの書式設定</a:t>
            </a:r>
            <a:endParaRPr lang="en-US"/>
          </a:p>
        </p:txBody>
      </p:sp>
      <p:sp>
        <p:nvSpPr>
          <p:cNvPr id="10" name="Date Placeholder 9"/>
          <p:cNvSpPr>
            <a:spLocks noGrp="1"/>
          </p:cNvSpPr>
          <p:nvPr>
            <p:ph type="dt" sz="half" idx="10"/>
          </p:nvPr>
        </p:nvSpPr>
        <p:spPr/>
        <p:txBody>
          <a:bodyPr/>
          <a:lstStyle/>
          <a:p>
            <a:fld id="{9200A106-CA53-4AED-865E-79D9FD43502E}" type="datetime1">
              <a:rPr lang="ja-JP" altLang="en-US" smtClean="0">
                <a:solidFill>
                  <a:srgbClr val="575F6D"/>
                </a:solidFill>
              </a:rPr>
              <a:pPr/>
              <a:t>2026/1/14</a:t>
            </a:fld>
            <a:endParaRPr lang="ja-JP" altLang="en-US">
              <a:solidFill>
                <a:srgbClr val="575F6D"/>
              </a:solidFill>
            </a:endParaRPr>
          </a:p>
        </p:txBody>
      </p:sp>
      <p:sp>
        <p:nvSpPr>
          <p:cNvPr id="11" name="Slide Number Placeholder 10"/>
          <p:cNvSpPr>
            <a:spLocks noGrp="1"/>
          </p:cNvSpPr>
          <p:nvPr>
            <p:ph type="sldNum" sz="quarter" idx="11"/>
          </p:nvPr>
        </p:nvSpPr>
        <p:spPr/>
        <p:txBody>
          <a:bodyPr/>
          <a:lstStyle/>
          <a:p>
            <a:fld id="{5A2B7F62-2DF9-4677-A10D-A8C3F3B9FE5D}"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2" name="Footer Placeholder 11"/>
          <p:cNvSpPr>
            <a:spLocks noGrp="1"/>
          </p:cNvSpPr>
          <p:nvPr>
            <p:ph type="ftr" sz="quarter" idx="12"/>
          </p:nvPr>
        </p:nvSpPr>
        <p:spPr/>
        <p:txBody>
          <a:bodyPr/>
          <a:lstStyle/>
          <a:p>
            <a:endParaRPr lang="ja-JP" altLang="en-US">
              <a:solidFill>
                <a:srgbClr val="575F6D"/>
              </a:solidFill>
            </a:endParaRPr>
          </a:p>
        </p:txBody>
      </p:sp>
    </p:spTree>
    <p:extLst>
      <p:ext uri="{BB962C8B-B14F-4D97-AF65-F5344CB8AC3E}">
        <p14:creationId xmlns:p14="http://schemas.microsoft.com/office/powerpoint/2010/main" val="22032986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70356" y="719984"/>
            <a:ext cx="2670645" cy="2519945"/>
          </a:xfrm>
        </p:spPr>
        <p:txBody>
          <a:bodyPr anchor="b"/>
          <a:lstStyle>
            <a:lvl1pPr>
              <a:defRPr sz="2898"/>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520248" y="1554968"/>
            <a:ext cx="4191953" cy="7674832"/>
          </a:xfrm>
        </p:spPr>
        <p:txBody>
          <a:bodyPr anchor="t"/>
          <a:lstStyle>
            <a:lvl1pPr marL="0" indent="0">
              <a:buNone/>
              <a:defRPr sz="2898"/>
            </a:lvl1pPr>
            <a:lvl2pPr marL="414040" indent="0">
              <a:buNone/>
              <a:defRPr sz="2536"/>
            </a:lvl2pPr>
            <a:lvl3pPr marL="828081" indent="0">
              <a:buNone/>
              <a:defRPr sz="2173"/>
            </a:lvl3pPr>
            <a:lvl4pPr marL="1242121" indent="0">
              <a:buNone/>
              <a:defRPr sz="1811"/>
            </a:lvl4pPr>
            <a:lvl5pPr marL="1656161" indent="0">
              <a:buNone/>
              <a:defRPr sz="1811"/>
            </a:lvl5pPr>
            <a:lvl6pPr marL="2070202" indent="0">
              <a:buNone/>
              <a:defRPr sz="1811"/>
            </a:lvl6pPr>
            <a:lvl7pPr marL="2484242" indent="0">
              <a:buNone/>
              <a:defRPr sz="1811"/>
            </a:lvl7pPr>
            <a:lvl8pPr marL="2898282" indent="0">
              <a:buNone/>
              <a:defRPr sz="1811"/>
            </a:lvl8pPr>
            <a:lvl9pPr marL="3312323" indent="0">
              <a:buNone/>
              <a:defRPr sz="1811"/>
            </a:lvl9pPr>
          </a:lstStyle>
          <a:p>
            <a:r>
              <a:rPr lang="ja-JP" altLang="en-US"/>
              <a:t>図を追加</a:t>
            </a:r>
            <a:endParaRPr lang="en-US"/>
          </a:p>
        </p:txBody>
      </p:sp>
      <p:sp>
        <p:nvSpPr>
          <p:cNvPr id="4" name="Text Placeholder 3"/>
          <p:cNvSpPr>
            <a:spLocks noGrp="1"/>
          </p:cNvSpPr>
          <p:nvPr>
            <p:ph type="body" sz="half" idx="2"/>
          </p:nvPr>
        </p:nvSpPr>
        <p:spPr>
          <a:xfrm>
            <a:off x="570356" y="3239929"/>
            <a:ext cx="2670645" cy="6002369"/>
          </a:xfrm>
        </p:spPr>
        <p:txBody>
          <a:bodyPr/>
          <a:lstStyle>
            <a:lvl1pPr marL="0" indent="0">
              <a:buNone/>
              <a:defRPr sz="1449"/>
            </a:lvl1pPr>
            <a:lvl2pPr marL="414040" indent="0">
              <a:buNone/>
              <a:defRPr sz="1268"/>
            </a:lvl2pPr>
            <a:lvl3pPr marL="828081" indent="0">
              <a:buNone/>
              <a:defRPr sz="1087"/>
            </a:lvl3pPr>
            <a:lvl4pPr marL="1242121" indent="0">
              <a:buNone/>
              <a:defRPr sz="906"/>
            </a:lvl4pPr>
            <a:lvl5pPr marL="1656161" indent="0">
              <a:buNone/>
              <a:defRPr sz="906"/>
            </a:lvl5pPr>
            <a:lvl6pPr marL="2070202" indent="0">
              <a:buNone/>
              <a:defRPr sz="906"/>
            </a:lvl6pPr>
            <a:lvl7pPr marL="2484242" indent="0">
              <a:buNone/>
              <a:defRPr sz="906"/>
            </a:lvl7pPr>
            <a:lvl8pPr marL="2898282" indent="0">
              <a:buNone/>
              <a:defRPr sz="906"/>
            </a:lvl8pPr>
            <a:lvl9pPr marL="3312323" indent="0">
              <a:buNone/>
              <a:defRPr sz="90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C14DA0-CF7A-4260-B2E6-9D7C45B8808B}"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DC70D04-E5CE-4F73-B1A5-8992BE3C76A4}" type="slidenum">
              <a:rPr kumimoji="1" lang="ja-JP" altLang="en-US" smtClean="0"/>
              <a:t>‹#›</a:t>
            </a:fld>
            <a:endParaRPr kumimoji="1" lang="ja-JP" altLang="en-US"/>
          </a:p>
        </p:txBody>
      </p:sp>
    </p:spTree>
    <p:extLst>
      <p:ext uri="{BB962C8B-B14F-4D97-AF65-F5344CB8AC3E}">
        <p14:creationId xmlns:p14="http://schemas.microsoft.com/office/powerpoint/2010/main" val="24080381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6C14DA0-CF7A-4260-B2E6-9D7C45B8808B}"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C70D04-E5CE-4F73-B1A5-8992BE3C76A4}" type="slidenum">
              <a:rPr kumimoji="1" lang="ja-JP" altLang="en-US" smtClean="0"/>
              <a:t>‹#›</a:t>
            </a:fld>
            <a:endParaRPr kumimoji="1" lang="ja-JP" altLang="en-US"/>
          </a:p>
        </p:txBody>
      </p:sp>
    </p:spTree>
    <p:extLst>
      <p:ext uri="{BB962C8B-B14F-4D97-AF65-F5344CB8AC3E}">
        <p14:creationId xmlns:p14="http://schemas.microsoft.com/office/powerpoint/2010/main" val="13404671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25662" y="574987"/>
            <a:ext cx="1785461" cy="9152300"/>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569278" y="574987"/>
            <a:ext cx="5252879" cy="91523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6C14DA0-CF7A-4260-B2E6-9D7C45B8808B}"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C70D04-E5CE-4F73-B1A5-8992BE3C76A4}" type="slidenum">
              <a:rPr kumimoji="1" lang="ja-JP" altLang="en-US" smtClean="0"/>
              <a:t>‹#›</a:t>
            </a:fld>
            <a:endParaRPr kumimoji="1" lang="ja-JP" altLang="en-US"/>
          </a:p>
        </p:txBody>
      </p:sp>
    </p:spTree>
    <p:extLst>
      <p:ext uri="{BB962C8B-B14F-4D97-AF65-F5344CB8AC3E}">
        <p14:creationId xmlns:p14="http://schemas.microsoft.com/office/powerpoint/2010/main" val="194479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210317" y="7"/>
            <a:ext cx="2077005" cy="10799763"/>
          </a:xfrm>
          <a:prstGeom prst="rect">
            <a:avLst/>
          </a:prstGeom>
        </p:spPr>
      </p:pic>
      <p:sp>
        <p:nvSpPr>
          <p:cNvPr id="12" name="Date Placeholder 11"/>
          <p:cNvSpPr>
            <a:spLocks noGrp="1"/>
          </p:cNvSpPr>
          <p:nvPr>
            <p:ph type="dt" sz="half" idx="10"/>
          </p:nvPr>
        </p:nvSpPr>
        <p:spPr>
          <a:xfrm>
            <a:off x="760487" y="10119794"/>
            <a:ext cx="2553122" cy="199995"/>
          </a:xfrm>
        </p:spPr>
        <p:txBody>
          <a:bodyPr/>
          <a:lstStyle/>
          <a:p>
            <a:fld id="{21FB54CB-FE4A-4D24-A3D8-0E9653223640}" type="datetime1">
              <a:rPr lang="ja-JP" altLang="en-US" smtClean="0">
                <a:solidFill>
                  <a:srgbClr val="575F6D"/>
                </a:solidFill>
              </a:rPr>
              <a:pPr/>
              <a:t>2026/1/14</a:t>
            </a:fld>
            <a:endParaRPr lang="ja-JP" altLang="en-US">
              <a:solidFill>
                <a:srgbClr val="575F6D"/>
              </a:solidFill>
            </a:endParaRPr>
          </a:p>
        </p:txBody>
      </p:sp>
      <p:sp>
        <p:nvSpPr>
          <p:cNvPr id="13" name="Slide Number Placeholder 12"/>
          <p:cNvSpPr>
            <a:spLocks noGrp="1"/>
          </p:cNvSpPr>
          <p:nvPr>
            <p:ph type="sldNum" sz="quarter" idx="11"/>
          </p:nvPr>
        </p:nvSpPr>
        <p:spPr>
          <a:xfrm>
            <a:off x="3727631" y="10079798"/>
            <a:ext cx="483023" cy="239993"/>
          </a:xfrm>
        </p:spPr>
        <p:txBody>
          <a:bodyPr/>
          <a:lstStyle/>
          <a:p>
            <a:fld id="{5A2B7F62-2DF9-4677-A10D-A8C3F3B9FE5D}"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4" name="Footer Placeholder 13"/>
          <p:cNvSpPr>
            <a:spLocks noGrp="1"/>
          </p:cNvSpPr>
          <p:nvPr>
            <p:ph type="ftr" sz="quarter" idx="12"/>
          </p:nvPr>
        </p:nvSpPr>
        <p:spPr>
          <a:xfrm>
            <a:off x="759048" y="9915153"/>
            <a:ext cx="2554558" cy="239993"/>
          </a:xfrm>
        </p:spPr>
        <p:txBody>
          <a:bodyPr/>
          <a:lstStyle/>
          <a:p>
            <a:endParaRPr lang="ja-JP" altLang="en-US">
              <a:solidFill>
                <a:srgbClr val="575F6D"/>
              </a:solidFill>
            </a:endParaRPr>
          </a:p>
        </p:txBody>
      </p:sp>
      <p:sp>
        <p:nvSpPr>
          <p:cNvPr id="15" name="Title 14"/>
          <p:cNvSpPr>
            <a:spLocks noGrp="1"/>
          </p:cNvSpPr>
          <p:nvPr>
            <p:ph type="title"/>
          </p:nvPr>
        </p:nvSpPr>
        <p:spPr>
          <a:xfrm>
            <a:off x="414035" y="2879944"/>
            <a:ext cx="2898141" cy="2759938"/>
          </a:xfrm>
        </p:spPr>
        <p:txBody>
          <a:bodyPr anchor="b"/>
          <a:lstStyle/>
          <a:p>
            <a:r>
              <a:rPr lang="ja-JP" altLang="en-US"/>
              <a:t>マスター タイトルの書式設定</a:t>
            </a:r>
            <a:endParaRPr lang="en-US"/>
          </a:p>
        </p:txBody>
      </p:sp>
      <p:sp>
        <p:nvSpPr>
          <p:cNvPr id="3" name="Text Placeholder 2"/>
          <p:cNvSpPr>
            <a:spLocks noGrp="1"/>
          </p:cNvSpPr>
          <p:nvPr>
            <p:ph type="body" sz="quarter" idx="13"/>
          </p:nvPr>
        </p:nvSpPr>
        <p:spPr>
          <a:xfrm>
            <a:off x="414031" y="5634888"/>
            <a:ext cx="2898363" cy="2298797"/>
          </a:xfrm>
        </p:spPr>
        <p:txBody>
          <a:bodyPr anchor="t">
            <a:normAutofit/>
          </a:bodyPr>
          <a:lstStyle>
            <a:lvl1pPr marL="0" indent="0" algn="r" defTabSz="836158" rtl="0" eaLnBrk="1" latinLnBrk="0" hangingPunct="1">
              <a:spcBef>
                <a:spcPct val="20000"/>
              </a:spcBef>
              <a:buClr>
                <a:schemeClr val="tx1">
                  <a:lumMod val="50000"/>
                  <a:lumOff val="50000"/>
                </a:schemeClr>
              </a:buClr>
              <a:buFont typeface="Wingdings" pitchFamily="2" charset="2"/>
              <a:buNone/>
              <a:defRPr lang="en-US" sz="1275" kern="1200" dirty="0" smtClean="0">
                <a:solidFill>
                  <a:schemeClr val="tx2"/>
                </a:solidFill>
                <a:latin typeface="+mn-lt"/>
                <a:ea typeface="+mn-ea"/>
                <a:cs typeface="+mn-cs"/>
              </a:defRPr>
            </a:lvl1pPr>
          </a:lstStyle>
          <a:p>
            <a:pPr lvl="0"/>
            <a:r>
              <a:rPr lang="ja-JP" altLang="en-US"/>
              <a:t>マスター テキストの書式設定</a:t>
            </a:r>
          </a:p>
        </p:txBody>
      </p:sp>
    </p:spTree>
    <p:extLst>
      <p:ext uri="{BB962C8B-B14F-4D97-AF65-F5344CB8AC3E}">
        <p14:creationId xmlns:p14="http://schemas.microsoft.com/office/powerpoint/2010/main" val="3049669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14027" y="5399888"/>
            <a:ext cx="2829137" cy="4199907"/>
          </a:xfrm>
        </p:spPr>
        <p:txBody>
          <a:bodyPr>
            <a:normAutofit/>
          </a:bodyPr>
          <a:lstStyle>
            <a:lvl1pPr marL="209040" indent="-167232">
              <a:defRPr sz="1275"/>
            </a:lvl1pPr>
            <a:lvl2pPr>
              <a:defRPr sz="1275"/>
            </a:lvl2pPr>
            <a:lvl3pPr>
              <a:defRPr sz="1275"/>
            </a:lvl3pPr>
            <a:lvl4pPr>
              <a:defRPr sz="1275"/>
            </a:lvl4pPr>
            <a:lvl5pPr>
              <a:defRPr sz="1275"/>
            </a:lvl5pPr>
            <a:lvl6pPr>
              <a:defRPr sz="1275"/>
            </a:lvl6pPr>
            <a:lvl7pPr>
              <a:defRPr sz="1275"/>
            </a:lvl7pPr>
            <a:lvl8pPr>
              <a:defRPr sz="1275"/>
            </a:lvl8pPr>
            <a:lvl9pPr>
              <a:defRPr sz="127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14027" y="719992"/>
            <a:ext cx="2829137" cy="4199907"/>
          </a:xfrm>
        </p:spPr>
        <p:txBody>
          <a:bodyPr>
            <a:normAutofit/>
          </a:bodyPr>
          <a:lstStyle>
            <a:lvl1pPr marL="209040" indent="-167232">
              <a:defRPr sz="1275"/>
            </a:lvl1pPr>
            <a:lvl2pPr>
              <a:defRPr sz="1275"/>
            </a:lvl2pPr>
            <a:lvl3pPr>
              <a:defRPr sz="1275"/>
            </a:lvl3pPr>
            <a:lvl4pPr>
              <a:defRPr sz="1275"/>
            </a:lvl4pPr>
            <a:lvl5pPr>
              <a:defRPr sz="1275"/>
            </a:lvl5pPr>
            <a:lvl6pPr>
              <a:defRPr sz="1275"/>
            </a:lvl6pPr>
            <a:lvl7pPr>
              <a:defRPr sz="1275"/>
            </a:lvl7pPr>
            <a:lvl8pPr>
              <a:defRPr sz="1275"/>
            </a:lvl8pPr>
            <a:lvl9pPr>
              <a:defRPr sz="127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Title 1"/>
          <p:cNvSpPr>
            <a:spLocks noGrp="1"/>
          </p:cNvSpPr>
          <p:nvPr>
            <p:ph type="title"/>
          </p:nvPr>
        </p:nvSpPr>
        <p:spPr>
          <a:xfrm>
            <a:off x="4416226" y="719992"/>
            <a:ext cx="2553123" cy="8999804"/>
          </a:xfrm>
        </p:spPr>
        <p:txBody>
          <a:bodyPr/>
          <a:lstStyle/>
          <a:p>
            <a:r>
              <a:rPr lang="ja-JP" altLang="en-US"/>
              <a:t>マスター タイトルの書式設定</a:t>
            </a:r>
            <a:endParaRPr lang="en-US"/>
          </a:p>
        </p:txBody>
      </p:sp>
      <p:sp>
        <p:nvSpPr>
          <p:cNvPr id="9" name="Date Placeholder 8"/>
          <p:cNvSpPr>
            <a:spLocks noGrp="1"/>
          </p:cNvSpPr>
          <p:nvPr>
            <p:ph type="dt" sz="half" idx="10"/>
          </p:nvPr>
        </p:nvSpPr>
        <p:spPr/>
        <p:txBody>
          <a:bodyPr/>
          <a:lstStyle/>
          <a:p>
            <a:fld id="{7B9BE68A-3126-4FBC-A253-848C5C321795}" type="datetime1">
              <a:rPr lang="ja-JP" altLang="en-US" smtClean="0">
                <a:solidFill>
                  <a:srgbClr val="575F6D"/>
                </a:solidFill>
              </a:rPr>
              <a:pPr/>
              <a:t>2026/1/14</a:t>
            </a:fld>
            <a:endParaRPr lang="ja-JP" altLang="en-US">
              <a:solidFill>
                <a:srgbClr val="575F6D"/>
              </a:solidFill>
            </a:endParaRPr>
          </a:p>
        </p:txBody>
      </p:sp>
      <p:sp>
        <p:nvSpPr>
          <p:cNvPr id="13" name="Slide Number Placeholder 12"/>
          <p:cNvSpPr>
            <a:spLocks noGrp="1"/>
          </p:cNvSpPr>
          <p:nvPr>
            <p:ph type="sldNum" sz="quarter" idx="11"/>
          </p:nvPr>
        </p:nvSpPr>
        <p:spPr/>
        <p:txBody>
          <a:bodyPr/>
          <a:lstStyle/>
          <a:p>
            <a:fld id="{5A2B7F62-2DF9-4677-A10D-A8C3F3B9FE5D}"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4" name="Footer Placeholder 13"/>
          <p:cNvSpPr>
            <a:spLocks noGrp="1"/>
          </p:cNvSpPr>
          <p:nvPr>
            <p:ph type="ftr" sz="quarter" idx="12"/>
          </p:nvPr>
        </p:nvSpPr>
        <p:spPr/>
        <p:txBody>
          <a:bodyPr/>
          <a:lstStyle/>
          <a:p>
            <a:endParaRPr lang="ja-JP" altLang="en-US">
              <a:solidFill>
                <a:srgbClr val="575F6D"/>
              </a:solidFill>
            </a:endParaRPr>
          </a:p>
        </p:txBody>
      </p:sp>
    </p:spTree>
    <p:extLst>
      <p:ext uri="{BB962C8B-B14F-4D97-AF65-F5344CB8AC3E}">
        <p14:creationId xmlns:p14="http://schemas.microsoft.com/office/powerpoint/2010/main" val="2900803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4036" y="433452"/>
            <a:ext cx="3243155" cy="647485"/>
          </a:xfrm>
        </p:spPr>
        <p:txBody>
          <a:bodyPr anchor="b">
            <a:noAutofit/>
          </a:bodyPr>
          <a:lstStyle>
            <a:lvl1pPr marL="0" indent="0" algn="ctr">
              <a:buNone/>
              <a:defRPr sz="1275" b="0">
                <a:solidFill>
                  <a:schemeClr val="tx2"/>
                </a:solidFill>
              </a:defRPr>
            </a:lvl1pPr>
            <a:lvl2pPr marL="418078" indent="0">
              <a:buNone/>
              <a:defRPr sz="1786" b="1"/>
            </a:lvl2pPr>
            <a:lvl3pPr marL="836158" indent="0">
              <a:buNone/>
              <a:defRPr sz="1701" b="1"/>
            </a:lvl3pPr>
            <a:lvl4pPr marL="1254238" indent="0">
              <a:buNone/>
              <a:defRPr sz="1531" b="1"/>
            </a:lvl4pPr>
            <a:lvl5pPr marL="1672317" indent="0">
              <a:buNone/>
              <a:defRPr sz="1531" b="1"/>
            </a:lvl5pPr>
            <a:lvl6pPr marL="2090395" indent="0">
              <a:buNone/>
              <a:defRPr sz="1531" b="1"/>
            </a:lvl6pPr>
            <a:lvl7pPr marL="2508474" indent="0">
              <a:buNone/>
              <a:defRPr sz="1531" b="1"/>
            </a:lvl7pPr>
            <a:lvl8pPr marL="2926554" indent="0">
              <a:buNone/>
              <a:defRPr sz="1531" b="1"/>
            </a:lvl8pPr>
            <a:lvl9pPr marL="3344633" indent="0">
              <a:buNone/>
              <a:defRPr sz="1531" b="1"/>
            </a:lvl9pPr>
          </a:lstStyle>
          <a:p>
            <a:pPr lvl="0"/>
            <a:r>
              <a:rPr lang="ja-JP" altLang="en-US"/>
              <a:t>マスター テキストの書式設定</a:t>
            </a:r>
          </a:p>
        </p:txBody>
      </p:sp>
      <p:sp>
        <p:nvSpPr>
          <p:cNvPr id="4" name="Content Placeholder 3"/>
          <p:cNvSpPr>
            <a:spLocks noGrp="1"/>
          </p:cNvSpPr>
          <p:nvPr>
            <p:ph sz="half" idx="2"/>
          </p:nvPr>
        </p:nvSpPr>
        <p:spPr>
          <a:xfrm>
            <a:off x="414036" y="1063433"/>
            <a:ext cx="3243155" cy="3976467"/>
          </a:xfrm>
        </p:spPr>
        <p:txBody>
          <a:bodyPr anchor="t">
            <a:normAutofit/>
          </a:bodyPr>
          <a:lstStyle>
            <a:lvl1pPr marL="209040" indent="-167232">
              <a:defRPr sz="1275"/>
            </a:lvl1pPr>
            <a:lvl2pPr>
              <a:defRPr sz="1275"/>
            </a:lvl2pPr>
            <a:lvl3pPr>
              <a:defRPr sz="1275"/>
            </a:lvl3pPr>
            <a:lvl4pPr>
              <a:defRPr sz="1275" baseline="0"/>
            </a:lvl4pPr>
            <a:lvl5pPr>
              <a:buFont typeface="Wingdings" pitchFamily="2" charset="2"/>
              <a:buChar char="§"/>
              <a:defRPr sz="1275"/>
            </a:lvl5pPr>
            <a:lvl6pPr>
              <a:buFont typeface="Wingdings" pitchFamily="2" charset="2"/>
              <a:buChar char="§"/>
              <a:defRPr sz="1275"/>
            </a:lvl6pPr>
            <a:lvl7pPr>
              <a:defRPr sz="1275"/>
            </a:lvl7pPr>
            <a:lvl8pPr>
              <a:defRPr sz="1275"/>
            </a:lvl8pPr>
            <a:lvl9pPr>
              <a:defRPr sz="127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14035" y="5399896"/>
            <a:ext cx="3243155" cy="647485"/>
          </a:xfrm>
        </p:spPr>
        <p:txBody>
          <a:bodyPr anchor="b">
            <a:noAutofit/>
          </a:bodyPr>
          <a:lstStyle>
            <a:lvl1pPr marL="0" indent="0" algn="ctr">
              <a:buNone/>
              <a:defRPr sz="1275" b="0">
                <a:solidFill>
                  <a:schemeClr val="tx2"/>
                </a:solidFill>
              </a:defRPr>
            </a:lvl1pPr>
            <a:lvl2pPr marL="418078" indent="0">
              <a:buNone/>
              <a:defRPr sz="1786" b="1"/>
            </a:lvl2pPr>
            <a:lvl3pPr marL="836158" indent="0">
              <a:buNone/>
              <a:defRPr sz="1701" b="1"/>
            </a:lvl3pPr>
            <a:lvl4pPr marL="1254238" indent="0">
              <a:buNone/>
              <a:defRPr sz="1531" b="1"/>
            </a:lvl4pPr>
            <a:lvl5pPr marL="1672317" indent="0">
              <a:buNone/>
              <a:defRPr sz="1531" b="1"/>
            </a:lvl5pPr>
            <a:lvl6pPr marL="2090395" indent="0">
              <a:buNone/>
              <a:defRPr sz="1531" b="1"/>
            </a:lvl6pPr>
            <a:lvl7pPr marL="2508474" indent="0">
              <a:buNone/>
              <a:defRPr sz="1531" b="1"/>
            </a:lvl7pPr>
            <a:lvl8pPr marL="2926554" indent="0">
              <a:buNone/>
              <a:defRPr sz="1531" b="1"/>
            </a:lvl8pPr>
            <a:lvl9pPr marL="3344633" indent="0">
              <a:buNone/>
              <a:defRPr sz="1531" b="1"/>
            </a:lvl9pPr>
          </a:lstStyle>
          <a:p>
            <a:pPr lvl="0"/>
            <a:r>
              <a:rPr lang="ja-JP" altLang="en-US"/>
              <a:t>マスター テキストの書式設定</a:t>
            </a:r>
          </a:p>
        </p:txBody>
      </p:sp>
      <p:sp>
        <p:nvSpPr>
          <p:cNvPr id="6" name="Content Placeholder 5"/>
          <p:cNvSpPr>
            <a:spLocks noGrp="1"/>
          </p:cNvSpPr>
          <p:nvPr>
            <p:ph sz="quarter" idx="4"/>
          </p:nvPr>
        </p:nvSpPr>
        <p:spPr>
          <a:xfrm>
            <a:off x="414035" y="6047373"/>
            <a:ext cx="3243155" cy="3960855"/>
          </a:xfrm>
        </p:spPr>
        <p:txBody>
          <a:bodyPr anchor="t">
            <a:normAutofit/>
          </a:bodyPr>
          <a:lstStyle>
            <a:lvl1pPr marL="209040" indent="-167232">
              <a:defRPr sz="1275"/>
            </a:lvl1pPr>
            <a:lvl2pPr>
              <a:defRPr sz="1275"/>
            </a:lvl2pPr>
            <a:lvl3pPr>
              <a:defRPr sz="1275"/>
            </a:lvl3pPr>
            <a:lvl4pPr>
              <a:defRPr sz="1275"/>
            </a:lvl4pPr>
            <a:lvl5pPr>
              <a:defRPr sz="1275"/>
            </a:lvl5pPr>
            <a:lvl6pPr>
              <a:defRPr sz="1275"/>
            </a:lvl6pPr>
            <a:lvl7pPr>
              <a:defRPr sz="1275"/>
            </a:lvl7pPr>
            <a:lvl8pPr>
              <a:defRPr sz="1275"/>
            </a:lvl8pPr>
            <a:lvl9pPr>
              <a:defRPr sz="127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Title 1"/>
          <p:cNvSpPr>
            <a:spLocks noGrp="1"/>
          </p:cNvSpPr>
          <p:nvPr>
            <p:ph type="title"/>
          </p:nvPr>
        </p:nvSpPr>
        <p:spPr>
          <a:xfrm>
            <a:off x="4416226" y="719992"/>
            <a:ext cx="2553123" cy="8999804"/>
          </a:xfrm>
        </p:spPr>
        <p:txBody>
          <a:bodyPr/>
          <a:lstStyle/>
          <a:p>
            <a:r>
              <a:rPr lang="ja-JP" altLang="en-US"/>
              <a:t>マスター タイトルの書式設定</a:t>
            </a:r>
            <a:endParaRPr lang="en-US"/>
          </a:p>
        </p:txBody>
      </p:sp>
      <p:sp>
        <p:nvSpPr>
          <p:cNvPr id="12" name="Date Placeholder 11"/>
          <p:cNvSpPr>
            <a:spLocks noGrp="1"/>
          </p:cNvSpPr>
          <p:nvPr>
            <p:ph type="dt" sz="half" idx="10"/>
          </p:nvPr>
        </p:nvSpPr>
        <p:spPr/>
        <p:txBody>
          <a:bodyPr/>
          <a:lstStyle/>
          <a:p>
            <a:fld id="{26ED1314-F992-4230-A70B-D803D7A733E1}" type="datetime1">
              <a:rPr lang="ja-JP" altLang="en-US" smtClean="0">
                <a:solidFill>
                  <a:srgbClr val="575F6D"/>
                </a:solidFill>
              </a:rPr>
              <a:pPr/>
              <a:t>2026/1/14</a:t>
            </a:fld>
            <a:endParaRPr lang="ja-JP" altLang="en-US">
              <a:solidFill>
                <a:srgbClr val="575F6D"/>
              </a:solidFill>
            </a:endParaRPr>
          </a:p>
        </p:txBody>
      </p:sp>
      <p:sp>
        <p:nvSpPr>
          <p:cNvPr id="14" name="Slide Number Placeholder 13"/>
          <p:cNvSpPr>
            <a:spLocks noGrp="1"/>
          </p:cNvSpPr>
          <p:nvPr>
            <p:ph type="sldNum" sz="quarter" idx="11"/>
          </p:nvPr>
        </p:nvSpPr>
        <p:spPr/>
        <p:txBody>
          <a:bodyPr/>
          <a:lstStyle/>
          <a:p>
            <a:fld id="{5A2B7F62-2DF9-4677-A10D-A8C3F3B9FE5D}"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6" name="Footer Placeholder 15"/>
          <p:cNvSpPr>
            <a:spLocks noGrp="1"/>
          </p:cNvSpPr>
          <p:nvPr>
            <p:ph type="ftr" sz="quarter" idx="12"/>
          </p:nvPr>
        </p:nvSpPr>
        <p:spPr/>
        <p:txBody>
          <a:bodyPr/>
          <a:lstStyle/>
          <a:p>
            <a:endParaRPr lang="ja-JP" altLang="en-US">
              <a:solidFill>
                <a:srgbClr val="575F6D"/>
              </a:solidFill>
            </a:endParaRPr>
          </a:p>
        </p:txBody>
      </p:sp>
    </p:spTree>
    <p:extLst>
      <p:ext uri="{BB962C8B-B14F-4D97-AF65-F5344CB8AC3E}">
        <p14:creationId xmlns:p14="http://schemas.microsoft.com/office/powerpoint/2010/main" val="60349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3381181" y="719998"/>
            <a:ext cx="3588173" cy="8999805"/>
          </a:xfrm>
        </p:spPr>
        <p:txBody>
          <a:bodyPr/>
          <a:lstStyle/>
          <a:p>
            <a:r>
              <a:rPr lang="ja-JP" altLang="en-US"/>
              <a:t>マスター タイトルの書式設定</a:t>
            </a:r>
            <a:endParaRPr lang="en-US"/>
          </a:p>
        </p:txBody>
      </p:sp>
      <p:sp>
        <p:nvSpPr>
          <p:cNvPr id="9" name="Date Placeholder 8"/>
          <p:cNvSpPr>
            <a:spLocks noGrp="1"/>
          </p:cNvSpPr>
          <p:nvPr>
            <p:ph type="dt" sz="half" idx="10"/>
          </p:nvPr>
        </p:nvSpPr>
        <p:spPr/>
        <p:txBody>
          <a:bodyPr/>
          <a:lstStyle/>
          <a:p>
            <a:fld id="{1C71AAF3-50B8-46CA-A14B-3CEF4BE98852}" type="datetime1">
              <a:rPr lang="ja-JP" altLang="en-US" smtClean="0">
                <a:solidFill>
                  <a:srgbClr val="575F6D"/>
                </a:solidFill>
              </a:rPr>
              <a:pPr/>
              <a:t>2026/1/14</a:t>
            </a:fld>
            <a:endParaRPr lang="ja-JP" altLang="en-US">
              <a:solidFill>
                <a:srgbClr val="575F6D"/>
              </a:solidFill>
            </a:endParaRPr>
          </a:p>
        </p:txBody>
      </p:sp>
      <p:sp>
        <p:nvSpPr>
          <p:cNvPr id="10" name="Slide Number Placeholder 9"/>
          <p:cNvSpPr>
            <a:spLocks noGrp="1"/>
          </p:cNvSpPr>
          <p:nvPr>
            <p:ph type="sldNum" sz="quarter" idx="11"/>
          </p:nvPr>
        </p:nvSpPr>
        <p:spPr/>
        <p:txBody>
          <a:bodyPr/>
          <a:lstStyle/>
          <a:p>
            <a:fld id="{5A2B7F62-2DF9-4677-A10D-A8C3F3B9FE5D}"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1" name="Footer Placeholder 10"/>
          <p:cNvSpPr>
            <a:spLocks noGrp="1"/>
          </p:cNvSpPr>
          <p:nvPr>
            <p:ph type="ftr" sz="quarter" idx="12"/>
          </p:nvPr>
        </p:nvSpPr>
        <p:spPr/>
        <p:txBody>
          <a:bodyPr/>
          <a:lstStyle/>
          <a:p>
            <a:endParaRPr lang="ja-JP" altLang="en-US">
              <a:solidFill>
                <a:srgbClr val="575F6D"/>
              </a:solidFill>
            </a:endParaRPr>
          </a:p>
        </p:txBody>
      </p:sp>
    </p:spTree>
    <p:extLst>
      <p:ext uri="{BB962C8B-B14F-4D97-AF65-F5344CB8AC3E}">
        <p14:creationId xmlns:p14="http://schemas.microsoft.com/office/powerpoint/2010/main" val="1984920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67606344-6E6F-4FC1-92DB-B54F440390B3}" type="datetime1">
              <a:rPr lang="ja-JP" altLang="en-US" smtClean="0">
                <a:solidFill>
                  <a:srgbClr val="575F6D"/>
                </a:solidFill>
              </a:rPr>
              <a:pPr/>
              <a:t>2026/1/14</a:t>
            </a:fld>
            <a:endParaRPr lang="ja-JP" altLang="en-US">
              <a:solidFill>
                <a:srgbClr val="575F6D"/>
              </a:solidFill>
            </a:endParaRPr>
          </a:p>
        </p:txBody>
      </p:sp>
      <p:sp>
        <p:nvSpPr>
          <p:cNvPr id="9" name="Slide Number Placeholder 8"/>
          <p:cNvSpPr>
            <a:spLocks noGrp="1"/>
          </p:cNvSpPr>
          <p:nvPr>
            <p:ph type="sldNum" sz="quarter" idx="11"/>
          </p:nvPr>
        </p:nvSpPr>
        <p:spPr/>
        <p:txBody>
          <a:bodyPr/>
          <a:lstStyle/>
          <a:p>
            <a:fld id="{5A2B7F62-2DF9-4677-A10D-A8C3F3B9FE5D}"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0" name="Footer Placeholder 9"/>
          <p:cNvSpPr>
            <a:spLocks noGrp="1"/>
          </p:cNvSpPr>
          <p:nvPr>
            <p:ph type="ftr" sz="quarter" idx="12"/>
          </p:nvPr>
        </p:nvSpPr>
        <p:spPr/>
        <p:txBody>
          <a:bodyPr/>
          <a:lstStyle/>
          <a:p>
            <a:endParaRPr lang="ja-JP" altLang="en-US">
              <a:solidFill>
                <a:srgbClr val="575F6D"/>
              </a:solidFill>
            </a:endParaRPr>
          </a:p>
        </p:txBody>
      </p:sp>
    </p:spTree>
    <p:extLst>
      <p:ext uri="{BB962C8B-B14F-4D97-AF65-F5344CB8AC3E}">
        <p14:creationId xmlns:p14="http://schemas.microsoft.com/office/powerpoint/2010/main" val="3524409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692240" y="2639949"/>
            <a:ext cx="2277110" cy="2952437"/>
          </a:xfrm>
        </p:spPr>
        <p:txBody>
          <a:bodyPr anchor="b">
            <a:normAutofit/>
          </a:bodyPr>
          <a:lstStyle>
            <a:lvl1pPr algn="r">
              <a:defRPr sz="1786" b="0">
                <a:effectLst/>
              </a:defRPr>
            </a:lvl1pPr>
          </a:lstStyle>
          <a:p>
            <a:r>
              <a:rPr lang="ja-JP" altLang="en-US"/>
              <a:t>マスター タイトルの書式設定</a:t>
            </a:r>
            <a:endParaRPr lang="en-US"/>
          </a:p>
        </p:txBody>
      </p:sp>
      <p:sp>
        <p:nvSpPr>
          <p:cNvPr id="3" name="Content Placeholder 2"/>
          <p:cNvSpPr>
            <a:spLocks noGrp="1"/>
          </p:cNvSpPr>
          <p:nvPr>
            <p:ph idx="1"/>
          </p:nvPr>
        </p:nvSpPr>
        <p:spPr>
          <a:xfrm>
            <a:off x="276023" y="2639950"/>
            <a:ext cx="4256126" cy="5519880"/>
          </a:xfrm>
        </p:spPr>
        <p:txBody>
          <a:bodyPr>
            <a:normAutofit/>
          </a:bodyPr>
          <a:lstStyle>
            <a:lvl1pPr marL="209040" indent="-167232">
              <a:defRPr sz="1105"/>
            </a:lvl1pPr>
            <a:lvl2pPr>
              <a:defRPr sz="1105"/>
            </a:lvl2pPr>
            <a:lvl3pPr>
              <a:defRPr sz="1105"/>
            </a:lvl3pPr>
            <a:lvl4pPr>
              <a:defRPr sz="1105"/>
            </a:lvl4pPr>
            <a:lvl5pPr>
              <a:defRPr sz="1105"/>
            </a:lvl5pPr>
            <a:lvl6pPr>
              <a:defRPr sz="1105"/>
            </a:lvl6pPr>
            <a:lvl7pPr>
              <a:defRPr sz="1105"/>
            </a:lvl7pPr>
            <a:lvl8pPr>
              <a:defRPr sz="1105"/>
            </a:lvl8pPr>
            <a:lvl9pPr>
              <a:defRPr sz="11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4" name="Text Placeholder 3"/>
          <p:cNvSpPr>
            <a:spLocks noGrp="1"/>
          </p:cNvSpPr>
          <p:nvPr>
            <p:ph type="body" sz="half" idx="2"/>
          </p:nvPr>
        </p:nvSpPr>
        <p:spPr>
          <a:xfrm>
            <a:off x="4968241" y="5594175"/>
            <a:ext cx="2001098" cy="2565656"/>
          </a:xfrm>
        </p:spPr>
        <p:txBody>
          <a:bodyPr anchor="t">
            <a:normAutofit/>
          </a:bodyPr>
          <a:lstStyle>
            <a:lvl1pPr marL="0" indent="0" algn="r">
              <a:buNone/>
              <a:defRPr sz="1105">
                <a:solidFill>
                  <a:schemeClr val="tx2"/>
                </a:solidFill>
              </a:defRPr>
            </a:lvl1pPr>
            <a:lvl2pPr marL="418078" indent="0">
              <a:buNone/>
              <a:defRPr sz="1105"/>
            </a:lvl2pPr>
            <a:lvl3pPr marL="836158" indent="0">
              <a:buNone/>
              <a:defRPr sz="936"/>
            </a:lvl3pPr>
            <a:lvl4pPr marL="1254238" indent="0">
              <a:buNone/>
              <a:defRPr sz="850"/>
            </a:lvl4pPr>
            <a:lvl5pPr marL="1672317" indent="0">
              <a:buNone/>
              <a:defRPr sz="850"/>
            </a:lvl5pPr>
            <a:lvl6pPr marL="2090395" indent="0">
              <a:buNone/>
              <a:defRPr sz="850"/>
            </a:lvl6pPr>
            <a:lvl7pPr marL="2508474" indent="0">
              <a:buNone/>
              <a:defRPr sz="850"/>
            </a:lvl7pPr>
            <a:lvl8pPr marL="2926554" indent="0">
              <a:buNone/>
              <a:defRPr sz="850"/>
            </a:lvl8pPr>
            <a:lvl9pPr marL="3344633" indent="0">
              <a:buNone/>
              <a:defRPr sz="850"/>
            </a:lvl9pPr>
          </a:lstStyle>
          <a:p>
            <a:pPr lvl="0"/>
            <a:r>
              <a:rPr lang="ja-JP" altLang="en-US"/>
              <a:t>マスター テキストの書式設定</a:t>
            </a:r>
          </a:p>
        </p:txBody>
      </p:sp>
      <p:sp>
        <p:nvSpPr>
          <p:cNvPr id="15" name="Date Placeholder 14"/>
          <p:cNvSpPr>
            <a:spLocks noGrp="1"/>
          </p:cNvSpPr>
          <p:nvPr>
            <p:ph type="dt" sz="half" idx="10"/>
          </p:nvPr>
        </p:nvSpPr>
        <p:spPr/>
        <p:txBody>
          <a:bodyPr/>
          <a:lstStyle/>
          <a:p>
            <a:fld id="{F8BC87E8-F681-4E17-9867-39B55748C574}" type="datetime1">
              <a:rPr lang="ja-JP" altLang="en-US" smtClean="0">
                <a:solidFill>
                  <a:srgbClr val="575F6D"/>
                </a:solidFill>
              </a:rPr>
              <a:pPr/>
              <a:t>2026/1/14</a:t>
            </a:fld>
            <a:endParaRPr lang="ja-JP" altLang="en-US">
              <a:solidFill>
                <a:srgbClr val="575F6D"/>
              </a:solidFill>
            </a:endParaRPr>
          </a:p>
        </p:txBody>
      </p:sp>
      <p:sp>
        <p:nvSpPr>
          <p:cNvPr id="16" name="Slide Number Placeholder 15"/>
          <p:cNvSpPr>
            <a:spLocks noGrp="1"/>
          </p:cNvSpPr>
          <p:nvPr>
            <p:ph type="sldNum" sz="quarter" idx="11"/>
          </p:nvPr>
        </p:nvSpPr>
        <p:spPr/>
        <p:txBody>
          <a:bodyPr/>
          <a:lstStyle/>
          <a:p>
            <a:fld id="{5A2B7F62-2DF9-4677-A10D-A8C3F3B9FE5D}"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7" name="Footer Placeholder 16"/>
          <p:cNvSpPr>
            <a:spLocks noGrp="1"/>
          </p:cNvSpPr>
          <p:nvPr>
            <p:ph type="ftr" sz="quarter" idx="12"/>
          </p:nvPr>
        </p:nvSpPr>
        <p:spPr/>
        <p:txBody>
          <a:bodyPr/>
          <a:lstStyle/>
          <a:p>
            <a:endParaRPr lang="ja-JP" altLang="en-US">
              <a:solidFill>
                <a:srgbClr val="575F6D"/>
              </a:solidFill>
            </a:endParaRPr>
          </a:p>
        </p:txBody>
      </p:sp>
    </p:spTree>
    <p:extLst>
      <p:ext uri="{BB962C8B-B14F-4D97-AF65-F5344CB8AC3E}">
        <p14:creationId xmlns:p14="http://schemas.microsoft.com/office/powerpoint/2010/main" val="70069794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76023" y="2639950"/>
            <a:ext cx="4253364" cy="5519880"/>
          </a:xfrm>
        </p:spPr>
        <p:txBody>
          <a:bodyPr/>
          <a:lstStyle>
            <a:lvl1pPr marL="0" indent="0">
              <a:buNone/>
              <a:defRPr sz="2891"/>
            </a:lvl1pPr>
            <a:lvl2pPr marL="418078" indent="0">
              <a:buNone/>
              <a:defRPr sz="2552"/>
            </a:lvl2pPr>
            <a:lvl3pPr marL="836158" indent="0">
              <a:buNone/>
              <a:defRPr sz="2126"/>
            </a:lvl3pPr>
            <a:lvl4pPr marL="1254238" indent="0">
              <a:buNone/>
              <a:defRPr sz="1786"/>
            </a:lvl4pPr>
            <a:lvl5pPr marL="1672317" indent="0">
              <a:buNone/>
              <a:defRPr sz="1786"/>
            </a:lvl5pPr>
            <a:lvl6pPr marL="2090395" indent="0">
              <a:buNone/>
              <a:defRPr sz="1786"/>
            </a:lvl6pPr>
            <a:lvl7pPr marL="2508474" indent="0">
              <a:buNone/>
              <a:defRPr sz="1786"/>
            </a:lvl7pPr>
            <a:lvl8pPr marL="2926554" indent="0">
              <a:buNone/>
              <a:defRPr sz="1786"/>
            </a:lvl8pPr>
            <a:lvl9pPr marL="3344633" indent="0">
              <a:buNone/>
              <a:defRPr sz="1786"/>
            </a:lvl9pPr>
          </a:lstStyle>
          <a:p>
            <a:r>
              <a:rPr lang="ja-JP" altLang="en-US"/>
              <a:t>アイコンをクリックして図を追加</a:t>
            </a:r>
            <a:endParaRPr lang="en-US"/>
          </a:p>
        </p:txBody>
      </p:sp>
      <p:sp>
        <p:nvSpPr>
          <p:cNvPr id="11" name="Title 1"/>
          <p:cNvSpPr>
            <a:spLocks noGrp="1"/>
          </p:cNvSpPr>
          <p:nvPr>
            <p:ph type="title"/>
          </p:nvPr>
        </p:nvSpPr>
        <p:spPr>
          <a:xfrm>
            <a:off x="4692240" y="2639951"/>
            <a:ext cx="2277110" cy="2954221"/>
          </a:xfrm>
        </p:spPr>
        <p:txBody>
          <a:bodyPr anchor="b">
            <a:normAutofit/>
          </a:bodyPr>
          <a:lstStyle>
            <a:lvl1pPr algn="r">
              <a:defRPr sz="1786" b="0">
                <a:effectLst/>
              </a:defRPr>
            </a:lvl1pPr>
          </a:lstStyle>
          <a:p>
            <a:r>
              <a:rPr lang="ja-JP" altLang="en-US"/>
              <a:t>マスター タイトルの書式設定</a:t>
            </a:r>
            <a:endParaRPr lang="en-US"/>
          </a:p>
        </p:txBody>
      </p:sp>
      <p:sp>
        <p:nvSpPr>
          <p:cNvPr id="12" name="Text Placeholder 3"/>
          <p:cNvSpPr>
            <a:spLocks noGrp="1"/>
          </p:cNvSpPr>
          <p:nvPr>
            <p:ph type="body" sz="half" idx="2"/>
          </p:nvPr>
        </p:nvSpPr>
        <p:spPr>
          <a:xfrm>
            <a:off x="4968241" y="5594175"/>
            <a:ext cx="2001098" cy="2565656"/>
          </a:xfrm>
        </p:spPr>
        <p:txBody>
          <a:bodyPr anchor="t">
            <a:normAutofit/>
          </a:bodyPr>
          <a:lstStyle>
            <a:lvl1pPr marL="0" indent="0" algn="r">
              <a:buNone/>
              <a:defRPr sz="1105">
                <a:solidFill>
                  <a:schemeClr val="tx2"/>
                </a:solidFill>
              </a:defRPr>
            </a:lvl1pPr>
            <a:lvl2pPr marL="418078" indent="0">
              <a:buNone/>
              <a:defRPr sz="1105"/>
            </a:lvl2pPr>
            <a:lvl3pPr marL="836158" indent="0">
              <a:buNone/>
              <a:defRPr sz="936"/>
            </a:lvl3pPr>
            <a:lvl4pPr marL="1254238" indent="0">
              <a:buNone/>
              <a:defRPr sz="850"/>
            </a:lvl4pPr>
            <a:lvl5pPr marL="1672317" indent="0">
              <a:buNone/>
              <a:defRPr sz="850"/>
            </a:lvl5pPr>
            <a:lvl6pPr marL="2090395" indent="0">
              <a:buNone/>
              <a:defRPr sz="850"/>
            </a:lvl6pPr>
            <a:lvl7pPr marL="2508474" indent="0">
              <a:buNone/>
              <a:defRPr sz="850"/>
            </a:lvl7pPr>
            <a:lvl8pPr marL="2926554" indent="0">
              <a:buNone/>
              <a:defRPr sz="850"/>
            </a:lvl8pPr>
            <a:lvl9pPr marL="3344633" indent="0">
              <a:buNone/>
              <a:defRPr sz="850"/>
            </a:lvl9pPr>
          </a:lstStyle>
          <a:p>
            <a:pPr lvl="0"/>
            <a:r>
              <a:rPr lang="ja-JP" altLang="en-US"/>
              <a:t>マスター テキストの書式設定</a:t>
            </a:r>
          </a:p>
        </p:txBody>
      </p:sp>
      <p:sp>
        <p:nvSpPr>
          <p:cNvPr id="16" name="Date Placeholder 15"/>
          <p:cNvSpPr>
            <a:spLocks noGrp="1"/>
          </p:cNvSpPr>
          <p:nvPr>
            <p:ph type="dt" sz="half" idx="10"/>
          </p:nvPr>
        </p:nvSpPr>
        <p:spPr/>
        <p:txBody>
          <a:bodyPr/>
          <a:lstStyle/>
          <a:p>
            <a:fld id="{01A04C07-839D-4E9A-BADA-0D79072A6860}" type="datetime1">
              <a:rPr lang="ja-JP" altLang="en-US" smtClean="0">
                <a:solidFill>
                  <a:srgbClr val="575F6D"/>
                </a:solidFill>
              </a:rPr>
              <a:pPr/>
              <a:t>2026/1/14</a:t>
            </a:fld>
            <a:endParaRPr lang="ja-JP" altLang="en-US">
              <a:solidFill>
                <a:srgbClr val="575F6D"/>
              </a:solidFill>
            </a:endParaRPr>
          </a:p>
        </p:txBody>
      </p:sp>
      <p:sp>
        <p:nvSpPr>
          <p:cNvPr id="17" name="Slide Number Placeholder 16"/>
          <p:cNvSpPr>
            <a:spLocks noGrp="1"/>
          </p:cNvSpPr>
          <p:nvPr>
            <p:ph type="sldNum" sz="quarter" idx="11"/>
          </p:nvPr>
        </p:nvSpPr>
        <p:spPr/>
        <p:txBody>
          <a:bodyPr/>
          <a:lstStyle/>
          <a:p>
            <a:fld id="{5A2B7F62-2DF9-4677-A10D-A8C3F3B9FE5D}"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8" name="Footer Placeholder 17"/>
          <p:cNvSpPr>
            <a:spLocks noGrp="1"/>
          </p:cNvSpPr>
          <p:nvPr>
            <p:ph type="ftr" sz="quarter" idx="12"/>
          </p:nvPr>
        </p:nvSpPr>
        <p:spPr/>
        <p:txBody>
          <a:bodyPr/>
          <a:lstStyle/>
          <a:p>
            <a:endParaRPr lang="ja-JP" altLang="en-US">
              <a:solidFill>
                <a:srgbClr val="575F6D"/>
              </a:solidFill>
            </a:endParaRPr>
          </a:p>
        </p:txBody>
      </p:sp>
    </p:spTree>
    <p:extLst>
      <p:ext uri="{BB962C8B-B14F-4D97-AF65-F5344CB8AC3E}">
        <p14:creationId xmlns:p14="http://schemas.microsoft.com/office/powerpoint/2010/main" val="407456848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D393"/>
        </a:solidFill>
        <a:effectLst/>
      </p:bgPr>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7990361" y="7"/>
            <a:ext cx="290053" cy="10799763"/>
          </a:xfrm>
          <a:prstGeom prst="rect">
            <a:avLst/>
          </a:prstGeom>
        </p:spPr>
      </p:pic>
      <p:sp>
        <p:nvSpPr>
          <p:cNvPr id="2" name="Title Placeholder 1"/>
          <p:cNvSpPr>
            <a:spLocks noGrp="1"/>
          </p:cNvSpPr>
          <p:nvPr>
            <p:ph type="title"/>
          </p:nvPr>
        </p:nvSpPr>
        <p:spPr>
          <a:xfrm>
            <a:off x="4416226" y="719998"/>
            <a:ext cx="2553123" cy="8999805"/>
          </a:xfrm>
          <a:prstGeom prst="rect">
            <a:avLst/>
          </a:prstGeom>
        </p:spPr>
        <p:txBody>
          <a:bodyPr vert="horz" lIns="98326" tIns="49164" rIns="98326" bIns="49164"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14026" y="719992"/>
            <a:ext cx="3312160" cy="8999804"/>
          </a:xfrm>
          <a:prstGeom prst="rect">
            <a:avLst/>
          </a:prstGeom>
        </p:spPr>
        <p:txBody>
          <a:bodyPr vert="horz" lIns="98326" tIns="49164" rIns="98326" bIns="49164"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8" name="Slide Number Placeholder 7"/>
          <p:cNvSpPr>
            <a:spLocks noGrp="1"/>
          </p:cNvSpPr>
          <p:nvPr>
            <p:ph type="sldNum" sz="quarter" idx="4"/>
          </p:nvPr>
        </p:nvSpPr>
        <p:spPr>
          <a:xfrm>
            <a:off x="7038353" y="10079798"/>
            <a:ext cx="483023" cy="239993"/>
          </a:xfrm>
          <a:prstGeom prst="rect">
            <a:avLst/>
          </a:prstGeom>
        </p:spPr>
        <p:txBody>
          <a:bodyPr vert="horz" lIns="98326" tIns="49164" rIns="98326" bIns="49164" rtlCol="0" anchor="ctr"/>
          <a:lstStyle>
            <a:lvl1pPr algn="ctr">
              <a:defRPr sz="936">
                <a:solidFill>
                  <a:schemeClr val="tx1">
                    <a:lumMod val="50000"/>
                    <a:lumOff val="50000"/>
                  </a:schemeClr>
                </a:solidFill>
              </a:defRPr>
            </a:lvl1pPr>
          </a:lstStyle>
          <a:p>
            <a:fld id="{5A2B7F62-2DF9-4677-A10D-A8C3F3B9FE5D}" type="slidenum">
              <a:rPr lang="ja-JP" altLang="en-US" smtClean="0">
                <a:solidFill>
                  <a:prstClr val="black">
                    <a:tint val="75000"/>
                  </a:prstClr>
                </a:solidFill>
              </a:rPr>
              <a:pPr/>
              <a:t>‹#›</a:t>
            </a:fld>
            <a:endParaRPr lang="ja-JP" altLang="en-US">
              <a:solidFill>
                <a:prstClr val="black">
                  <a:tint val="75000"/>
                </a:prstClr>
              </a:solidFill>
            </a:endParaRPr>
          </a:p>
        </p:txBody>
      </p:sp>
      <p:sp>
        <p:nvSpPr>
          <p:cNvPr id="9" name="Date Placeholder 8"/>
          <p:cNvSpPr>
            <a:spLocks noGrp="1"/>
          </p:cNvSpPr>
          <p:nvPr>
            <p:ph type="dt" sz="half" idx="2"/>
          </p:nvPr>
        </p:nvSpPr>
        <p:spPr>
          <a:xfrm>
            <a:off x="4416229" y="10119794"/>
            <a:ext cx="2553122" cy="199995"/>
          </a:xfrm>
          <a:prstGeom prst="rect">
            <a:avLst/>
          </a:prstGeom>
        </p:spPr>
        <p:txBody>
          <a:bodyPr vert="horz" lIns="98326" tIns="49164" rIns="98326" bIns="49164" rtlCol="0" anchor="ctr"/>
          <a:lstStyle>
            <a:lvl1pPr algn="r">
              <a:defRPr sz="936">
                <a:solidFill>
                  <a:schemeClr val="tx1">
                    <a:lumMod val="50000"/>
                    <a:lumOff val="50000"/>
                  </a:schemeClr>
                </a:solidFill>
              </a:defRPr>
            </a:lvl1pPr>
          </a:lstStyle>
          <a:p>
            <a:fld id="{F8BC87E8-F681-4E17-9867-39B55748C574}" type="datetime1">
              <a:rPr lang="ja-JP" altLang="en-US" smtClean="0">
                <a:solidFill>
                  <a:srgbClr val="575F6D"/>
                </a:solidFill>
              </a:rPr>
              <a:pPr/>
              <a:t>2026/1/14</a:t>
            </a:fld>
            <a:endParaRPr lang="ja-JP" altLang="en-US">
              <a:solidFill>
                <a:srgbClr val="575F6D"/>
              </a:solidFill>
            </a:endParaRPr>
          </a:p>
        </p:txBody>
      </p:sp>
      <p:sp>
        <p:nvSpPr>
          <p:cNvPr id="10" name="Footer Placeholder 9"/>
          <p:cNvSpPr>
            <a:spLocks noGrp="1"/>
          </p:cNvSpPr>
          <p:nvPr>
            <p:ph type="ftr" sz="quarter" idx="3"/>
          </p:nvPr>
        </p:nvSpPr>
        <p:spPr>
          <a:xfrm>
            <a:off x="4414790" y="9915153"/>
            <a:ext cx="2554558" cy="239993"/>
          </a:xfrm>
          <a:prstGeom prst="rect">
            <a:avLst/>
          </a:prstGeom>
        </p:spPr>
        <p:txBody>
          <a:bodyPr vert="horz" lIns="98326" tIns="49164" rIns="98326" bIns="49164" rtlCol="0" anchor="b"/>
          <a:lstStyle>
            <a:lvl1pPr algn="r">
              <a:defRPr sz="936">
                <a:solidFill>
                  <a:schemeClr val="tx1"/>
                </a:solidFill>
              </a:defRPr>
            </a:lvl1pPr>
          </a:lstStyle>
          <a:p>
            <a:endParaRPr lang="ja-JP" altLang="en-US">
              <a:solidFill>
                <a:srgbClr val="575F6D"/>
              </a:solidFill>
            </a:endParaRPr>
          </a:p>
        </p:txBody>
      </p:sp>
    </p:spTree>
    <p:extLst>
      <p:ext uri="{BB962C8B-B14F-4D97-AF65-F5344CB8AC3E}">
        <p14:creationId xmlns:p14="http://schemas.microsoft.com/office/powerpoint/2010/main" val="39573818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dt="0"/>
  <p:txStyles>
    <p:titleStyle>
      <a:lvl1pPr algn="r" defTabSz="836158" rtl="0" eaLnBrk="1" latinLnBrk="0" hangingPunct="1">
        <a:spcBef>
          <a:spcPct val="0"/>
        </a:spcBef>
        <a:buNone/>
        <a:defRPr kumimoji="1" sz="2552"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67232" indent="-167232" algn="l" defTabSz="836158" rtl="0" eaLnBrk="1" latinLnBrk="0" hangingPunct="1">
        <a:spcBef>
          <a:spcPct val="20000"/>
        </a:spcBef>
        <a:buClr>
          <a:schemeClr val="tx1">
            <a:lumMod val="50000"/>
            <a:lumOff val="50000"/>
          </a:schemeClr>
        </a:buClr>
        <a:buFont typeface="Wingdings" pitchFamily="2" charset="2"/>
        <a:buChar char="§"/>
        <a:defRPr kumimoji="1" sz="1701" kern="1200">
          <a:solidFill>
            <a:schemeClr val="tx1">
              <a:lumMod val="85000"/>
            </a:schemeClr>
          </a:solidFill>
          <a:latin typeface="+mn-lt"/>
          <a:ea typeface="+mn-ea"/>
          <a:cs typeface="+mn-cs"/>
        </a:defRPr>
      </a:lvl1pPr>
      <a:lvl2pPr marL="376272" indent="-167232" algn="l" defTabSz="836158" rtl="0" eaLnBrk="1" latinLnBrk="0" hangingPunct="1">
        <a:spcBef>
          <a:spcPct val="20000"/>
        </a:spcBef>
        <a:buClr>
          <a:schemeClr val="tx1">
            <a:lumMod val="50000"/>
            <a:lumOff val="50000"/>
          </a:schemeClr>
        </a:buClr>
        <a:buFont typeface="Wingdings" pitchFamily="2" charset="2"/>
        <a:buChar char="§"/>
        <a:defRPr kumimoji="1" sz="1275" kern="1200">
          <a:solidFill>
            <a:schemeClr val="tx1">
              <a:lumMod val="85000"/>
            </a:schemeClr>
          </a:solidFill>
          <a:latin typeface="+mn-lt"/>
          <a:ea typeface="+mn-ea"/>
          <a:cs typeface="+mn-cs"/>
        </a:defRPr>
      </a:lvl2pPr>
      <a:lvl3pPr marL="543503" indent="-167232" algn="l" defTabSz="836158" rtl="0" eaLnBrk="1" latinLnBrk="0" hangingPunct="1">
        <a:spcBef>
          <a:spcPct val="20000"/>
        </a:spcBef>
        <a:buClr>
          <a:schemeClr val="tx1">
            <a:lumMod val="50000"/>
            <a:lumOff val="50000"/>
          </a:schemeClr>
        </a:buClr>
        <a:buFont typeface="Wingdings" pitchFamily="2" charset="2"/>
        <a:buChar char="§"/>
        <a:defRPr kumimoji="1" sz="1275" kern="1200">
          <a:solidFill>
            <a:schemeClr val="tx1">
              <a:lumMod val="85000"/>
            </a:schemeClr>
          </a:solidFill>
          <a:latin typeface="+mn-lt"/>
          <a:ea typeface="+mn-ea"/>
          <a:cs typeface="+mn-cs"/>
        </a:defRPr>
      </a:lvl3pPr>
      <a:lvl4pPr marL="710735" indent="-167232" algn="l" defTabSz="836158" rtl="0" eaLnBrk="1" latinLnBrk="0" hangingPunct="1">
        <a:spcBef>
          <a:spcPct val="20000"/>
        </a:spcBef>
        <a:buClr>
          <a:schemeClr val="tx1">
            <a:lumMod val="50000"/>
            <a:lumOff val="50000"/>
          </a:schemeClr>
        </a:buClr>
        <a:buFont typeface="Wingdings" pitchFamily="2" charset="2"/>
        <a:buChar char="§"/>
        <a:defRPr kumimoji="1" sz="1275" kern="1200">
          <a:solidFill>
            <a:schemeClr val="tx1">
              <a:lumMod val="85000"/>
            </a:schemeClr>
          </a:solidFill>
          <a:latin typeface="+mn-lt"/>
          <a:ea typeface="+mn-ea"/>
          <a:cs typeface="+mn-cs"/>
        </a:defRPr>
      </a:lvl4pPr>
      <a:lvl5pPr marL="877966" indent="-167232" algn="l" defTabSz="836158" rtl="0" eaLnBrk="1" latinLnBrk="0" hangingPunct="1">
        <a:spcBef>
          <a:spcPct val="20000"/>
        </a:spcBef>
        <a:buClr>
          <a:schemeClr val="tx1">
            <a:lumMod val="50000"/>
            <a:lumOff val="50000"/>
          </a:schemeClr>
        </a:buClr>
        <a:buFont typeface="Wingdings" pitchFamily="2" charset="2"/>
        <a:buChar char="§"/>
        <a:defRPr kumimoji="1" sz="1275" kern="1200">
          <a:solidFill>
            <a:schemeClr val="tx1">
              <a:lumMod val="85000"/>
            </a:schemeClr>
          </a:solidFill>
          <a:latin typeface="+mn-lt"/>
          <a:ea typeface="+mn-ea"/>
          <a:cs typeface="+mn-cs"/>
        </a:defRPr>
      </a:lvl5pPr>
      <a:lvl6pPr marL="1045199" indent="-167232" algn="l" defTabSz="836158" rtl="0" eaLnBrk="1" latinLnBrk="0" hangingPunct="1">
        <a:spcBef>
          <a:spcPts val="263"/>
        </a:spcBef>
        <a:buClr>
          <a:schemeClr val="tx1">
            <a:lumMod val="50000"/>
            <a:lumOff val="50000"/>
          </a:schemeClr>
        </a:buClr>
        <a:buFont typeface="Wingdings" pitchFamily="2" charset="2"/>
        <a:buChar char="§"/>
        <a:defRPr kumimoji="1" sz="1275" kern="1200" baseline="0">
          <a:solidFill>
            <a:schemeClr val="tx1"/>
          </a:solidFill>
          <a:latin typeface="+mn-lt"/>
          <a:ea typeface="+mn-ea"/>
          <a:cs typeface="+mn-cs"/>
        </a:defRPr>
      </a:lvl6pPr>
      <a:lvl7pPr marL="1212429" indent="-167232" algn="l" defTabSz="836158" rtl="0" eaLnBrk="1" latinLnBrk="0" hangingPunct="1">
        <a:spcBef>
          <a:spcPts val="263"/>
        </a:spcBef>
        <a:buClr>
          <a:schemeClr val="tx1">
            <a:lumMod val="50000"/>
            <a:lumOff val="50000"/>
          </a:schemeClr>
        </a:buClr>
        <a:buFont typeface="Wingdings" pitchFamily="2" charset="2"/>
        <a:buChar char="§"/>
        <a:defRPr kumimoji="1" sz="1275" kern="1200" baseline="0">
          <a:solidFill>
            <a:schemeClr val="tx1"/>
          </a:solidFill>
          <a:latin typeface="+mn-lt"/>
          <a:ea typeface="+mn-ea"/>
          <a:cs typeface="+mn-cs"/>
        </a:defRPr>
      </a:lvl7pPr>
      <a:lvl8pPr marL="1379661" indent="-167232" algn="l" defTabSz="836158" rtl="0" eaLnBrk="1" latinLnBrk="0" hangingPunct="1">
        <a:spcBef>
          <a:spcPts val="263"/>
        </a:spcBef>
        <a:buClr>
          <a:schemeClr val="tx1">
            <a:lumMod val="50000"/>
            <a:lumOff val="50000"/>
          </a:schemeClr>
        </a:buClr>
        <a:buFont typeface="Wingdings" pitchFamily="2" charset="2"/>
        <a:buChar char="§"/>
        <a:defRPr kumimoji="1" sz="1275" kern="1200" baseline="0">
          <a:solidFill>
            <a:schemeClr val="tx1"/>
          </a:solidFill>
          <a:latin typeface="+mn-lt"/>
          <a:ea typeface="+mn-ea"/>
          <a:cs typeface="+mn-cs"/>
        </a:defRPr>
      </a:lvl8pPr>
      <a:lvl9pPr marL="1546893" indent="-167232" algn="l" defTabSz="836158" rtl="0" eaLnBrk="1" latinLnBrk="0" hangingPunct="1">
        <a:spcBef>
          <a:spcPts val="263"/>
        </a:spcBef>
        <a:buClr>
          <a:schemeClr val="tx1">
            <a:lumMod val="50000"/>
            <a:lumOff val="50000"/>
          </a:schemeClr>
        </a:buClr>
        <a:buFont typeface="Wingdings" pitchFamily="2" charset="2"/>
        <a:buChar char="§"/>
        <a:defRPr kumimoji="1" sz="1275" kern="1200" baseline="0">
          <a:solidFill>
            <a:schemeClr val="tx1"/>
          </a:solidFill>
          <a:latin typeface="+mn-lt"/>
          <a:ea typeface="+mn-ea"/>
          <a:cs typeface="+mn-cs"/>
        </a:defRPr>
      </a:lvl9pPr>
    </p:bodyStyle>
    <p:otherStyle>
      <a:defPPr>
        <a:defRPr lang="en-US"/>
      </a:defPPr>
      <a:lvl1pPr marL="0" algn="l" defTabSz="836158" rtl="0" eaLnBrk="1" latinLnBrk="0" hangingPunct="1">
        <a:defRPr kumimoji="1" sz="1701" kern="1200">
          <a:solidFill>
            <a:schemeClr val="tx1"/>
          </a:solidFill>
          <a:latin typeface="+mn-lt"/>
          <a:ea typeface="+mn-ea"/>
          <a:cs typeface="+mn-cs"/>
        </a:defRPr>
      </a:lvl1pPr>
      <a:lvl2pPr marL="418078" algn="l" defTabSz="836158" rtl="0" eaLnBrk="1" latinLnBrk="0" hangingPunct="1">
        <a:defRPr kumimoji="1" sz="1701" kern="1200">
          <a:solidFill>
            <a:schemeClr val="tx1"/>
          </a:solidFill>
          <a:latin typeface="+mn-lt"/>
          <a:ea typeface="+mn-ea"/>
          <a:cs typeface="+mn-cs"/>
        </a:defRPr>
      </a:lvl2pPr>
      <a:lvl3pPr marL="836158" algn="l" defTabSz="836158" rtl="0" eaLnBrk="1" latinLnBrk="0" hangingPunct="1">
        <a:defRPr kumimoji="1" sz="1701" kern="1200">
          <a:solidFill>
            <a:schemeClr val="tx1"/>
          </a:solidFill>
          <a:latin typeface="+mn-lt"/>
          <a:ea typeface="+mn-ea"/>
          <a:cs typeface="+mn-cs"/>
        </a:defRPr>
      </a:lvl3pPr>
      <a:lvl4pPr marL="1254238" algn="l" defTabSz="836158" rtl="0" eaLnBrk="1" latinLnBrk="0" hangingPunct="1">
        <a:defRPr kumimoji="1" sz="1701" kern="1200">
          <a:solidFill>
            <a:schemeClr val="tx1"/>
          </a:solidFill>
          <a:latin typeface="+mn-lt"/>
          <a:ea typeface="+mn-ea"/>
          <a:cs typeface="+mn-cs"/>
        </a:defRPr>
      </a:lvl4pPr>
      <a:lvl5pPr marL="1672317" algn="l" defTabSz="836158" rtl="0" eaLnBrk="1" latinLnBrk="0" hangingPunct="1">
        <a:defRPr kumimoji="1" sz="1701" kern="1200">
          <a:solidFill>
            <a:schemeClr val="tx1"/>
          </a:solidFill>
          <a:latin typeface="+mn-lt"/>
          <a:ea typeface="+mn-ea"/>
          <a:cs typeface="+mn-cs"/>
        </a:defRPr>
      </a:lvl5pPr>
      <a:lvl6pPr marL="2090395" algn="l" defTabSz="836158" rtl="0" eaLnBrk="1" latinLnBrk="0" hangingPunct="1">
        <a:defRPr kumimoji="1" sz="1701" kern="1200">
          <a:solidFill>
            <a:schemeClr val="tx1"/>
          </a:solidFill>
          <a:latin typeface="+mn-lt"/>
          <a:ea typeface="+mn-ea"/>
          <a:cs typeface="+mn-cs"/>
        </a:defRPr>
      </a:lvl6pPr>
      <a:lvl7pPr marL="2508474" algn="l" defTabSz="836158" rtl="0" eaLnBrk="1" latinLnBrk="0" hangingPunct="1">
        <a:defRPr kumimoji="1" sz="1701" kern="1200">
          <a:solidFill>
            <a:schemeClr val="tx1"/>
          </a:solidFill>
          <a:latin typeface="+mn-lt"/>
          <a:ea typeface="+mn-ea"/>
          <a:cs typeface="+mn-cs"/>
        </a:defRPr>
      </a:lvl7pPr>
      <a:lvl8pPr marL="2926554" algn="l" defTabSz="836158" rtl="0" eaLnBrk="1" latinLnBrk="0" hangingPunct="1">
        <a:defRPr kumimoji="1" sz="1701" kern="1200">
          <a:solidFill>
            <a:schemeClr val="tx1"/>
          </a:solidFill>
          <a:latin typeface="+mn-lt"/>
          <a:ea typeface="+mn-ea"/>
          <a:cs typeface="+mn-cs"/>
        </a:defRPr>
      </a:lvl8pPr>
      <a:lvl9pPr marL="3344633" algn="l" defTabSz="836158" rtl="0" eaLnBrk="1" latinLnBrk="0" hangingPunct="1">
        <a:defRPr kumimoji="1" sz="170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D39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9278" y="574990"/>
            <a:ext cx="7141845" cy="2087455"/>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569278" y="2874937"/>
            <a:ext cx="7141845" cy="685235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569278" y="10009783"/>
            <a:ext cx="1863090" cy="574987"/>
          </a:xfrm>
          <a:prstGeom prst="rect">
            <a:avLst/>
          </a:prstGeom>
        </p:spPr>
        <p:txBody>
          <a:bodyPr vert="horz" lIns="91440" tIns="45720" rIns="91440" bIns="45720" rtlCol="0" anchor="ctr"/>
          <a:lstStyle>
            <a:lvl1pPr algn="l">
              <a:defRPr sz="1087">
                <a:solidFill>
                  <a:schemeClr val="tx1">
                    <a:tint val="75000"/>
                  </a:schemeClr>
                </a:solidFill>
              </a:defRPr>
            </a:lvl1pPr>
          </a:lstStyle>
          <a:p>
            <a:fld id="{F8BC87E8-F681-4E17-9867-39B55748C574}" type="datetime1">
              <a:rPr lang="ja-JP" altLang="en-US" smtClean="0">
                <a:solidFill>
                  <a:srgbClr val="575F6D"/>
                </a:solidFill>
              </a:rPr>
              <a:pPr/>
              <a:t>2026/1/14</a:t>
            </a:fld>
            <a:endParaRPr lang="ja-JP" altLang="en-US">
              <a:solidFill>
                <a:srgbClr val="575F6D"/>
              </a:solidFill>
            </a:endParaRPr>
          </a:p>
        </p:txBody>
      </p:sp>
      <p:sp>
        <p:nvSpPr>
          <p:cNvPr id="5" name="Footer Placeholder 4"/>
          <p:cNvSpPr>
            <a:spLocks noGrp="1"/>
          </p:cNvSpPr>
          <p:nvPr>
            <p:ph type="ftr" sz="quarter" idx="3"/>
          </p:nvPr>
        </p:nvSpPr>
        <p:spPr>
          <a:xfrm>
            <a:off x="2742883" y="10009783"/>
            <a:ext cx="2794635" cy="574987"/>
          </a:xfrm>
          <a:prstGeom prst="rect">
            <a:avLst/>
          </a:prstGeom>
        </p:spPr>
        <p:txBody>
          <a:bodyPr vert="horz" lIns="91440" tIns="45720" rIns="91440" bIns="45720" rtlCol="0" anchor="ctr"/>
          <a:lstStyle>
            <a:lvl1pPr algn="ctr">
              <a:defRPr sz="1087">
                <a:solidFill>
                  <a:schemeClr val="tx1">
                    <a:tint val="75000"/>
                  </a:schemeClr>
                </a:solidFill>
              </a:defRPr>
            </a:lvl1pPr>
          </a:lstStyle>
          <a:p>
            <a:endParaRPr lang="ja-JP" altLang="en-US">
              <a:solidFill>
                <a:srgbClr val="575F6D"/>
              </a:solidFill>
            </a:endParaRPr>
          </a:p>
        </p:txBody>
      </p:sp>
      <p:sp>
        <p:nvSpPr>
          <p:cNvPr id="6" name="Slide Number Placeholder 5"/>
          <p:cNvSpPr>
            <a:spLocks noGrp="1"/>
          </p:cNvSpPr>
          <p:nvPr>
            <p:ph type="sldNum" sz="quarter" idx="4"/>
          </p:nvPr>
        </p:nvSpPr>
        <p:spPr>
          <a:xfrm>
            <a:off x="5848033" y="10009783"/>
            <a:ext cx="1863090" cy="574987"/>
          </a:xfrm>
          <a:prstGeom prst="rect">
            <a:avLst/>
          </a:prstGeom>
        </p:spPr>
        <p:txBody>
          <a:bodyPr vert="horz" lIns="91440" tIns="45720" rIns="91440" bIns="45720" rtlCol="0" anchor="ctr"/>
          <a:lstStyle>
            <a:lvl1pPr algn="r">
              <a:defRPr sz="1087">
                <a:solidFill>
                  <a:schemeClr val="tx1">
                    <a:tint val="75000"/>
                  </a:schemeClr>
                </a:solidFill>
              </a:defRPr>
            </a:lvl1pPr>
          </a:lstStyle>
          <a:p>
            <a:fld id="{5A2B7F62-2DF9-4677-A10D-A8C3F3B9FE5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46105226"/>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sldNum="0" hdr="0" ftr="0" dt="0"/>
  <p:txStyles>
    <p:titleStyle>
      <a:lvl1pPr algn="l" defTabSz="828081" rtl="0" eaLnBrk="1" latinLnBrk="0" hangingPunct="1">
        <a:lnSpc>
          <a:spcPct val="90000"/>
        </a:lnSpc>
        <a:spcBef>
          <a:spcPct val="0"/>
        </a:spcBef>
        <a:buNone/>
        <a:defRPr kumimoji="1" sz="3985" kern="1200">
          <a:solidFill>
            <a:schemeClr val="tx1"/>
          </a:solidFill>
          <a:latin typeface="+mj-lt"/>
          <a:ea typeface="+mj-ea"/>
          <a:cs typeface="+mj-cs"/>
        </a:defRPr>
      </a:lvl1pPr>
    </p:titleStyle>
    <p:bodyStyle>
      <a:lvl1pPr marL="207020" indent="-207020" algn="l" defTabSz="828081" rtl="0" eaLnBrk="1" latinLnBrk="0" hangingPunct="1">
        <a:lnSpc>
          <a:spcPct val="90000"/>
        </a:lnSpc>
        <a:spcBef>
          <a:spcPts val="906"/>
        </a:spcBef>
        <a:buFont typeface="Arial" panose="020B0604020202020204" pitchFamily="34" charset="0"/>
        <a:buChar char="•"/>
        <a:defRPr kumimoji="1" sz="2536" kern="1200">
          <a:solidFill>
            <a:schemeClr val="tx1"/>
          </a:solidFill>
          <a:latin typeface="+mn-lt"/>
          <a:ea typeface="+mn-ea"/>
          <a:cs typeface="+mn-cs"/>
        </a:defRPr>
      </a:lvl1pPr>
      <a:lvl2pPr marL="621060" indent="-207020" algn="l" defTabSz="828081" rtl="0" eaLnBrk="1" latinLnBrk="0" hangingPunct="1">
        <a:lnSpc>
          <a:spcPct val="90000"/>
        </a:lnSpc>
        <a:spcBef>
          <a:spcPts val="453"/>
        </a:spcBef>
        <a:buFont typeface="Arial" panose="020B0604020202020204" pitchFamily="34" charset="0"/>
        <a:buChar char="•"/>
        <a:defRPr kumimoji="1" sz="2173" kern="1200">
          <a:solidFill>
            <a:schemeClr val="tx1"/>
          </a:solidFill>
          <a:latin typeface="+mn-lt"/>
          <a:ea typeface="+mn-ea"/>
          <a:cs typeface="+mn-cs"/>
        </a:defRPr>
      </a:lvl2pPr>
      <a:lvl3pPr marL="1035101" indent="-207020" algn="l" defTabSz="828081" rtl="0" eaLnBrk="1" latinLnBrk="0" hangingPunct="1">
        <a:lnSpc>
          <a:spcPct val="90000"/>
        </a:lnSpc>
        <a:spcBef>
          <a:spcPts val="453"/>
        </a:spcBef>
        <a:buFont typeface="Arial" panose="020B0604020202020204" pitchFamily="34" charset="0"/>
        <a:buChar char="•"/>
        <a:defRPr kumimoji="1" sz="1811" kern="1200">
          <a:solidFill>
            <a:schemeClr val="tx1"/>
          </a:solidFill>
          <a:latin typeface="+mn-lt"/>
          <a:ea typeface="+mn-ea"/>
          <a:cs typeface="+mn-cs"/>
        </a:defRPr>
      </a:lvl3pPr>
      <a:lvl4pPr marL="1449141" indent="-207020" algn="l" defTabSz="828081" rtl="0" eaLnBrk="1" latinLnBrk="0" hangingPunct="1">
        <a:lnSpc>
          <a:spcPct val="90000"/>
        </a:lnSpc>
        <a:spcBef>
          <a:spcPts val="453"/>
        </a:spcBef>
        <a:buFont typeface="Arial" panose="020B0604020202020204" pitchFamily="34" charset="0"/>
        <a:buChar char="•"/>
        <a:defRPr kumimoji="1" sz="1630" kern="1200">
          <a:solidFill>
            <a:schemeClr val="tx1"/>
          </a:solidFill>
          <a:latin typeface="+mn-lt"/>
          <a:ea typeface="+mn-ea"/>
          <a:cs typeface="+mn-cs"/>
        </a:defRPr>
      </a:lvl4pPr>
      <a:lvl5pPr marL="1863181" indent="-207020" algn="l" defTabSz="828081" rtl="0" eaLnBrk="1" latinLnBrk="0" hangingPunct="1">
        <a:lnSpc>
          <a:spcPct val="90000"/>
        </a:lnSpc>
        <a:spcBef>
          <a:spcPts val="453"/>
        </a:spcBef>
        <a:buFont typeface="Arial" panose="020B0604020202020204" pitchFamily="34" charset="0"/>
        <a:buChar char="•"/>
        <a:defRPr kumimoji="1" sz="1630" kern="1200">
          <a:solidFill>
            <a:schemeClr val="tx1"/>
          </a:solidFill>
          <a:latin typeface="+mn-lt"/>
          <a:ea typeface="+mn-ea"/>
          <a:cs typeface="+mn-cs"/>
        </a:defRPr>
      </a:lvl5pPr>
      <a:lvl6pPr marL="2277222" indent="-207020" algn="l" defTabSz="828081" rtl="0" eaLnBrk="1" latinLnBrk="0" hangingPunct="1">
        <a:lnSpc>
          <a:spcPct val="90000"/>
        </a:lnSpc>
        <a:spcBef>
          <a:spcPts val="453"/>
        </a:spcBef>
        <a:buFont typeface="Arial" panose="020B0604020202020204" pitchFamily="34" charset="0"/>
        <a:buChar char="•"/>
        <a:defRPr kumimoji="1" sz="1630" kern="1200">
          <a:solidFill>
            <a:schemeClr val="tx1"/>
          </a:solidFill>
          <a:latin typeface="+mn-lt"/>
          <a:ea typeface="+mn-ea"/>
          <a:cs typeface="+mn-cs"/>
        </a:defRPr>
      </a:lvl6pPr>
      <a:lvl7pPr marL="2691262" indent="-207020" algn="l" defTabSz="828081" rtl="0" eaLnBrk="1" latinLnBrk="0" hangingPunct="1">
        <a:lnSpc>
          <a:spcPct val="90000"/>
        </a:lnSpc>
        <a:spcBef>
          <a:spcPts val="453"/>
        </a:spcBef>
        <a:buFont typeface="Arial" panose="020B0604020202020204" pitchFamily="34" charset="0"/>
        <a:buChar char="•"/>
        <a:defRPr kumimoji="1" sz="1630" kern="1200">
          <a:solidFill>
            <a:schemeClr val="tx1"/>
          </a:solidFill>
          <a:latin typeface="+mn-lt"/>
          <a:ea typeface="+mn-ea"/>
          <a:cs typeface="+mn-cs"/>
        </a:defRPr>
      </a:lvl7pPr>
      <a:lvl8pPr marL="3105302" indent="-207020" algn="l" defTabSz="828081" rtl="0" eaLnBrk="1" latinLnBrk="0" hangingPunct="1">
        <a:lnSpc>
          <a:spcPct val="90000"/>
        </a:lnSpc>
        <a:spcBef>
          <a:spcPts val="453"/>
        </a:spcBef>
        <a:buFont typeface="Arial" panose="020B0604020202020204" pitchFamily="34" charset="0"/>
        <a:buChar char="•"/>
        <a:defRPr kumimoji="1" sz="1630" kern="1200">
          <a:solidFill>
            <a:schemeClr val="tx1"/>
          </a:solidFill>
          <a:latin typeface="+mn-lt"/>
          <a:ea typeface="+mn-ea"/>
          <a:cs typeface="+mn-cs"/>
        </a:defRPr>
      </a:lvl8pPr>
      <a:lvl9pPr marL="3519343" indent="-207020" algn="l" defTabSz="828081" rtl="0" eaLnBrk="1" latinLnBrk="0" hangingPunct="1">
        <a:lnSpc>
          <a:spcPct val="90000"/>
        </a:lnSpc>
        <a:spcBef>
          <a:spcPts val="453"/>
        </a:spcBef>
        <a:buFont typeface="Arial" panose="020B0604020202020204" pitchFamily="34" charset="0"/>
        <a:buChar char="•"/>
        <a:defRPr kumimoji="1" sz="1630" kern="1200">
          <a:solidFill>
            <a:schemeClr val="tx1"/>
          </a:solidFill>
          <a:latin typeface="+mn-lt"/>
          <a:ea typeface="+mn-ea"/>
          <a:cs typeface="+mn-cs"/>
        </a:defRPr>
      </a:lvl9pPr>
    </p:bodyStyle>
    <p:otherStyle>
      <a:defPPr>
        <a:defRPr lang="en-US"/>
      </a:defPPr>
      <a:lvl1pPr marL="0" algn="l" defTabSz="828081" rtl="0" eaLnBrk="1" latinLnBrk="0" hangingPunct="1">
        <a:defRPr kumimoji="1" sz="1630" kern="1200">
          <a:solidFill>
            <a:schemeClr val="tx1"/>
          </a:solidFill>
          <a:latin typeface="+mn-lt"/>
          <a:ea typeface="+mn-ea"/>
          <a:cs typeface="+mn-cs"/>
        </a:defRPr>
      </a:lvl1pPr>
      <a:lvl2pPr marL="414040" algn="l" defTabSz="828081" rtl="0" eaLnBrk="1" latinLnBrk="0" hangingPunct="1">
        <a:defRPr kumimoji="1" sz="1630" kern="1200">
          <a:solidFill>
            <a:schemeClr val="tx1"/>
          </a:solidFill>
          <a:latin typeface="+mn-lt"/>
          <a:ea typeface="+mn-ea"/>
          <a:cs typeface="+mn-cs"/>
        </a:defRPr>
      </a:lvl2pPr>
      <a:lvl3pPr marL="828081" algn="l" defTabSz="828081" rtl="0" eaLnBrk="1" latinLnBrk="0" hangingPunct="1">
        <a:defRPr kumimoji="1" sz="1630" kern="1200">
          <a:solidFill>
            <a:schemeClr val="tx1"/>
          </a:solidFill>
          <a:latin typeface="+mn-lt"/>
          <a:ea typeface="+mn-ea"/>
          <a:cs typeface="+mn-cs"/>
        </a:defRPr>
      </a:lvl3pPr>
      <a:lvl4pPr marL="1242121" algn="l" defTabSz="828081" rtl="0" eaLnBrk="1" latinLnBrk="0" hangingPunct="1">
        <a:defRPr kumimoji="1" sz="1630" kern="1200">
          <a:solidFill>
            <a:schemeClr val="tx1"/>
          </a:solidFill>
          <a:latin typeface="+mn-lt"/>
          <a:ea typeface="+mn-ea"/>
          <a:cs typeface="+mn-cs"/>
        </a:defRPr>
      </a:lvl4pPr>
      <a:lvl5pPr marL="1656161" algn="l" defTabSz="828081" rtl="0" eaLnBrk="1" latinLnBrk="0" hangingPunct="1">
        <a:defRPr kumimoji="1" sz="1630" kern="1200">
          <a:solidFill>
            <a:schemeClr val="tx1"/>
          </a:solidFill>
          <a:latin typeface="+mn-lt"/>
          <a:ea typeface="+mn-ea"/>
          <a:cs typeface="+mn-cs"/>
        </a:defRPr>
      </a:lvl5pPr>
      <a:lvl6pPr marL="2070202" algn="l" defTabSz="828081" rtl="0" eaLnBrk="1" latinLnBrk="0" hangingPunct="1">
        <a:defRPr kumimoji="1" sz="1630" kern="1200">
          <a:solidFill>
            <a:schemeClr val="tx1"/>
          </a:solidFill>
          <a:latin typeface="+mn-lt"/>
          <a:ea typeface="+mn-ea"/>
          <a:cs typeface="+mn-cs"/>
        </a:defRPr>
      </a:lvl6pPr>
      <a:lvl7pPr marL="2484242" algn="l" defTabSz="828081" rtl="0" eaLnBrk="1" latinLnBrk="0" hangingPunct="1">
        <a:defRPr kumimoji="1" sz="1630" kern="1200">
          <a:solidFill>
            <a:schemeClr val="tx1"/>
          </a:solidFill>
          <a:latin typeface="+mn-lt"/>
          <a:ea typeface="+mn-ea"/>
          <a:cs typeface="+mn-cs"/>
        </a:defRPr>
      </a:lvl7pPr>
      <a:lvl8pPr marL="2898282" algn="l" defTabSz="828081" rtl="0" eaLnBrk="1" latinLnBrk="0" hangingPunct="1">
        <a:defRPr kumimoji="1" sz="1630" kern="1200">
          <a:solidFill>
            <a:schemeClr val="tx1"/>
          </a:solidFill>
          <a:latin typeface="+mn-lt"/>
          <a:ea typeface="+mn-ea"/>
          <a:cs typeface="+mn-cs"/>
        </a:defRPr>
      </a:lvl8pPr>
      <a:lvl9pPr marL="3312323" algn="l" defTabSz="828081" rtl="0" eaLnBrk="1" latinLnBrk="0" hangingPunct="1">
        <a:defRPr kumimoji="1" sz="163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10" Target="../media/image9.png" Type="http://schemas.openxmlformats.org/officeDocument/2006/relationships/image"/><Relationship Id="rId11" Target="../media/image10.png" Type="http://schemas.openxmlformats.org/officeDocument/2006/relationships/image"/><Relationship Id="rId12" Target="../media/image11.png" Type="http://schemas.openxmlformats.org/officeDocument/2006/relationships/image"/><Relationship Id="rId2" Target="../notesSlides/notesSlide1.xml" Type="http://schemas.openxmlformats.org/officeDocument/2006/relationships/notesSlide"/><Relationship Id="rId3" Target="../media/image3.png" Type="http://schemas.openxmlformats.org/officeDocument/2006/relationships/image"/><Relationship Id="rId4" Target="../media/image4.png" Type="http://schemas.openxmlformats.org/officeDocument/2006/relationships/image"/><Relationship Id="rId5" Target="../embeddings/oleObject1.bin" Type="http://schemas.openxmlformats.org/officeDocument/2006/relationships/oleObject"/><Relationship Id="rId6" Target="../media/image5.emf" Type="http://schemas.openxmlformats.org/officeDocument/2006/relationships/image"/><Relationship Id="rId7" Target="../media/image6.png" Type="http://schemas.openxmlformats.org/officeDocument/2006/relationships/image"/><Relationship Id="rId8" Target="../media/image7.png" Type="http://schemas.openxmlformats.org/officeDocument/2006/relationships/image"/><Relationship Id="rId9" Target="../media/image8.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8.xml" Type="http://schemas.openxmlformats.org/officeDocument/2006/relationships/slideLayout"/><Relationship Id="rId10" Target="../media/image18.png" Type="http://schemas.openxmlformats.org/officeDocument/2006/relationships/image"/><Relationship Id="rId2" Target="../notesSlides/notesSlide2.xml" Type="http://schemas.openxmlformats.org/officeDocument/2006/relationships/notesSlide"/><Relationship Id="rId3" Target="../embeddings/oleObject2.bin" Type="http://schemas.openxmlformats.org/officeDocument/2006/relationships/oleObject"/><Relationship Id="rId4" Target="../media/image12.emf" Type="http://schemas.openxmlformats.org/officeDocument/2006/relationships/image"/><Relationship Id="rId5" Target="../media/image13.png" Type="http://schemas.openxmlformats.org/officeDocument/2006/relationships/image"/><Relationship Id="rId6" Target="../media/image14.png" Type="http://schemas.openxmlformats.org/officeDocument/2006/relationships/image"/><Relationship Id="rId7" Target="../media/image15.png" Type="http://schemas.openxmlformats.org/officeDocument/2006/relationships/image"/><Relationship Id="rId8" Target="../media/image16.png" Type="http://schemas.openxmlformats.org/officeDocument/2006/relationships/image"/><Relationship Id="rId9" Target="../media/image17.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D89F"/>
        </a:solidFill>
        <a:effectLst/>
      </p:bgPr>
    </p:bg>
    <p:spTree>
      <p:nvGrpSpPr>
        <p:cNvPr id="1" name=""/>
        <p:cNvGrpSpPr/>
        <p:nvPr/>
      </p:nvGrpSpPr>
      <p:grpSpPr>
        <a:xfrm>
          <a:off x="0" y="0"/>
          <a:ext cx="0" cy="0"/>
          <a:chOff x="0" y="0"/>
          <a:chExt cx="0" cy="0"/>
        </a:xfrm>
      </p:grpSpPr>
      <p:grpSp>
        <p:nvGrpSpPr>
          <p:cNvPr id="6" name="グループ化 5"/>
          <p:cNvGrpSpPr/>
          <p:nvPr/>
        </p:nvGrpSpPr>
        <p:grpSpPr>
          <a:xfrm>
            <a:off x="-5473207" y="-1049668"/>
            <a:ext cx="13818424" cy="4080224"/>
            <a:chOff x="-5792331" y="-1146930"/>
            <a:chExt cx="13753607" cy="4047841"/>
          </a:xfrm>
        </p:grpSpPr>
        <p:sp>
          <p:nvSpPr>
            <p:cNvPr id="11" name="直角三角形 10"/>
            <p:cNvSpPr/>
            <p:nvPr/>
          </p:nvSpPr>
          <p:spPr>
            <a:xfrm rot="16200000">
              <a:off x="-936974" y="-6002287"/>
              <a:ext cx="4042892" cy="13753605"/>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62504" rtl="0" eaLnBrk="1" fontAlgn="auto" latinLnBrk="0" hangingPunct="1">
                <a:lnSpc>
                  <a:spcPct val="100000"/>
                </a:lnSpc>
                <a:spcBef>
                  <a:spcPts val="0"/>
                </a:spcBef>
                <a:spcAft>
                  <a:spcPts val="0"/>
                </a:spcAft>
                <a:buClrTx/>
                <a:buSzTx/>
                <a:buFontTx/>
                <a:buNone/>
                <a:tabLst/>
                <a:defRPr/>
              </a:pPr>
              <a:endParaRPr kumimoji="1" lang="ja-JP" altLang="en-US" sz="1821"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 name="直角三角形 1"/>
            <p:cNvSpPr/>
            <p:nvPr/>
          </p:nvSpPr>
          <p:spPr>
            <a:xfrm>
              <a:off x="-349104" y="-735926"/>
              <a:ext cx="8310380" cy="3636837"/>
            </a:xfrm>
            <a:prstGeom prst="rtTriangle">
              <a:avLst/>
            </a:prstGeom>
            <a:solidFill>
              <a:srgbClr val="D1F1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62504" rtl="0" eaLnBrk="1" fontAlgn="auto" latinLnBrk="0" hangingPunct="1">
                <a:lnSpc>
                  <a:spcPct val="100000"/>
                </a:lnSpc>
                <a:spcBef>
                  <a:spcPts val="0"/>
                </a:spcBef>
                <a:spcAft>
                  <a:spcPts val="0"/>
                </a:spcAft>
                <a:buClrTx/>
                <a:buSzTx/>
                <a:buFontTx/>
                <a:buNone/>
                <a:tabLst/>
                <a:defRPr/>
              </a:pPr>
              <a:endParaRPr kumimoji="1" lang="ja-JP" altLang="en-US" sz="1821"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sp>
        <p:nvSpPr>
          <p:cNvPr id="32" name="コンテンツ プレースホルダ 11"/>
          <p:cNvSpPr txBox="1">
            <a:spLocks/>
          </p:cNvSpPr>
          <p:nvPr/>
        </p:nvSpPr>
        <p:spPr>
          <a:xfrm>
            <a:off x="-218914" y="9582012"/>
            <a:ext cx="8559591" cy="1357575"/>
          </a:xfrm>
          <a:prstGeom prst="rect">
            <a:avLst/>
          </a:prstGeom>
          <a:solidFill>
            <a:schemeClr val="bg1"/>
          </a:solidFill>
          <a:ln>
            <a:noFill/>
          </a:ln>
        </p:spPr>
        <p:txBody>
          <a:bodyPr vert="horz" lIns="76937" tIns="38468" rIns="76937" bIns="38468" rtlCol="0" anchor="ctr" anchorCtr="0">
            <a:normAutofit/>
          </a:bodyPr>
          <a:lstStyle/>
          <a:p>
            <a:pPr marL="288535" marR="0" lvl="0" indent="-288535" algn="ctr" defTabSz="736732" rtl="0" eaLnBrk="1" fontAlgn="auto" latinLnBrk="0" hangingPunct="1">
              <a:lnSpc>
                <a:spcPct val="90000"/>
              </a:lnSpc>
              <a:spcBef>
                <a:spcPct val="20000"/>
              </a:spcBef>
              <a:spcAft>
                <a:spcPts val="0"/>
              </a:spcAft>
              <a:buClrTx/>
              <a:buSzTx/>
              <a:buFontTx/>
              <a:buNone/>
              <a:tabLst/>
              <a:defRPr/>
            </a:pPr>
            <a:r>
              <a:rPr kumimoji="1" lang="ja-JP" altLang="en-US" sz="967" b="1" i="0" u="none" strike="noStrike" kern="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967" b="1" i="0" u="none" strike="noStrike" kern="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kumimoji="1" lang="ja-JP" altLang="en-US" sz="1208" b="1" i="0" u="none" strike="noStrike" kern="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kumimoji="1" lang="ja-JP" altLang="en-US" sz="1208" b="1" i="0" u="none" strike="noStrike" kern="0" cap="none" spc="0" normalizeH="0" baseline="0" noProof="0">
                <a:ln>
                  <a:noFill/>
                </a:ln>
                <a:solidFill>
                  <a:srgbClr val="FFC000"/>
                </a:solidFill>
                <a:effectLst/>
                <a:uLnTx/>
                <a:uFillTx/>
                <a:latin typeface="メイリオ" panose="020B0604030504040204" pitchFamily="50" charset="-128"/>
                <a:ea typeface="メイリオ" panose="020B0604030504040204" pitchFamily="50" charset="-128"/>
                <a:cs typeface="+mn-cs"/>
              </a:rPr>
              <a:t>　　</a:t>
            </a:r>
            <a:r>
              <a:rPr kumimoji="1" lang="ja-JP" altLang="en-US" sz="1208" b="1" i="0" u="none" strike="noStrike" kern="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mn-cs"/>
              </a:rPr>
              <a:t>　　　　　</a:t>
            </a:r>
            <a:endParaRPr kumimoji="1" lang="en-US" altLang="ja-JP" sz="1208" b="1" i="0" u="none" strike="noStrike" kern="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mn-cs"/>
            </a:endParaRPr>
          </a:p>
        </p:txBody>
      </p:sp>
      <p:grpSp>
        <p:nvGrpSpPr>
          <p:cNvPr id="28" name="グループ化 27"/>
          <p:cNvGrpSpPr/>
          <p:nvPr/>
        </p:nvGrpSpPr>
        <p:grpSpPr>
          <a:xfrm>
            <a:off x="-395993" y="4332182"/>
            <a:ext cx="9141286" cy="1390976"/>
            <a:chOff x="-393526" y="4203374"/>
            <a:chExt cx="9141286" cy="1390976"/>
          </a:xfrm>
        </p:grpSpPr>
        <p:sp>
          <p:nvSpPr>
            <p:cNvPr id="5" name="正方形/長方形 4"/>
            <p:cNvSpPr/>
            <p:nvPr/>
          </p:nvSpPr>
          <p:spPr>
            <a:xfrm>
              <a:off x="-393526" y="4203374"/>
              <a:ext cx="9141286" cy="13909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62504" rtl="0" eaLnBrk="1" fontAlgn="auto" latinLnBrk="0" hangingPunct="1">
                <a:lnSpc>
                  <a:spcPct val="100000"/>
                </a:lnSpc>
                <a:spcBef>
                  <a:spcPts val="0"/>
                </a:spcBef>
                <a:spcAft>
                  <a:spcPts val="0"/>
                </a:spcAft>
                <a:buClrTx/>
                <a:buSzTx/>
                <a:buFontTx/>
                <a:buNone/>
                <a:tabLst/>
                <a:defRPr/>
              </a:pPr>
              <a:endParaRPr kumimoji="1" lang="ja-JP" altLang="en-US" sz="1821"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8" name="テキスト ボックス 47"/>
            <p:cNvSpPr txBox="1"/>
            <p:nvPr/>
          </p:nvSpPr>
          <p:spPr>
            <a:xfrm>
              <a:off x="1047138" y="4273060"/>
              <a:ext cx="7067908" cy="1308729"/>
            </a:xfrm>
            <a:prstGeom prst="rect">
              <a:avLst/>
            </a:prstGeom>
            <a:noFill/>
            <a:ln w="31750">
              <a:noFill/>
            </a:ln>
          </p:spPr>
          <p:txBody>
            <a:bodyPr wrap="square" lIns="76871" tIns="38436" rIns="76871" bIns="38436" rtlCol="0">
              <a:spAutoFit/>
            </a:bodyPr>
            <a:lstStyle/>
            <a:p>
              <a:pPr marL="0" marR="0" lvl="0" indent="0" algn="l" defTabSz="859671" rtl="0" eaLnBrk="1" fontAlgn="auto" latinLnBrk="0" hangingPunct="1">
                <a:lnSpc>
                  <a:spcPts val="2400"/>
                </a:lnSpc>
                <a:spcBef>
                  <a:spcPts val="0"/>
                </a:spcBef>
                <a:spcAft>
                  <a:spcPts val="0"/>
                </a:spcAft>
                <a:buClrTx/>
                <a:buSzTx/>
                <a:buFontTx/>
                <a:buNone/>
                <a:tabLst/>
                <a:defRPr/>
              </a:pPr>
              <a:r>
                <a:rPr kumimoji="1" lang="ja-JP" altLang="en-US" sz="1208" b="0" i="0" u="none" strike="noStrike" kern="1200" cap="none" spc="0" normalizeH="0" baseline="0" noProof="0">
                  <a:ln>
                    <a:noFill/>
                  </a:ln>
                  <a:solidFill>
                    <a:srgbClr val="FBA905"/>
                  </a:solidFill>
                  <a:effectLst/>
                  <a:uLnTx/>
                  <a:uFillTx/>
                  <a:latin typeface="メイリオ" panose="020B0604030504040204" pitchFamily="50" charset="-128"/>
                  <a:ea typeface="メイリオ" panose="020B0604030504040204" pitchFamily="50" charset="-128"/>
                  <a:cs typeface="+mn-cs"/>
                </a:rPr>
                <a:t> 　</a:t>
              </a:r>
              <a:r>
                <a:rPr kumimoji="1" lang="ja-JP" altLang="en-US" sz="1400" b="0" i="0" u="none" strike="noStrike" kern="1200" cap="none" spc="0" normalizeH="0" baseline="0" noProof="0">
                  <a:ln>
                    <a:noFill/>
                  </a:ln>
                  <a:solidFill>
                    <a:srgbClr val="E98D05"/>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事業所担当者から</a:t>
              </a:r>
              <a:r>
                <a:rPr kumimoji="1" lang="ja-JP" altLang="en-US" sz="16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約</a:t>
              </a:r>
              <a:r>
                <a:rPr kumimoji="1" lang="en-US" altLang="ja-JP" sz="16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20</a:t>
              </a:r>
              <a:r>
                <a:rPr kumimoji="1" lang="ja-JP" altLang="en-US" sz="16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分</a:t>
              </a:r>
              <a:r>
                <a:rPr kumimoji="1" lang="ja-JP" altLang="en-US" sz="16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a:t>
              </a:r>
              <a:r>
                <a:rPr kumimoji="1" lang="ja-JP" altLang="en-US" sz="1600" b="0" i="0" u="none" strike="noStrike" kern="1200" cap="none" spc="0" normalizeH="0" baseline="0" noProof="0">
                  <a:ln>
                    <a:noFill/>
                  </a:ln>
                  <a:solidFill>
                    <a:srgbClr val="002060"/>
                  </a:solidFill>
                  <a:effectLst/>
                  <a:uLnTx/>
                  <a:uFillTx/>
                  <a:latin typeface="Century Gothic" panose="020B0502020202020204" pitchFamily="34" charset="0"/>
                  <a:ea typeface="メイリオ" panose="020B0604030504040204" pitchFamily="50" charset="-128"/>
                  <a:cs typeface="Tahoma" panose="020B0604030504040204" pitchFamily="34" charset="0"/>
                </a:rPr>
                <a:t>施設や求人内容など</a:t>
              </a:r>
              <a:r>
                <a:rPr kumimoji="1" lang="ja-JP" altLang="en-US" sz="16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の説明があります。</a:t>
              </a:r>
              <a:endParaRPr kumimoji="1" lang="en-US" altLang="ja-JP" sz="16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endParaRPr>
            </a:p>
            <a:p>
              <a:pPr marL="0" marR="0" lvl="0" indent="0" algn="l" defTabSz="859671" rtl="0" eaLnBrk="1" fontAlgn="auto" latinLnBrk="0" hangingPunct="1">
                <a:lnSpc>
                  <a:spcPts val="24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 　その後、ご希望の方は採用担当者と</a:t>
              </a:r>
              <a:r>
                <a:rPr kumimoji="1" lang="ja-JP" altLang="en-US" sz="16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個別相談</a:t>
              </a:r>
              <a:r>
                <a:rPr kumimoji="1" lang="ja-JP" altLang="en-US" sz="16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もできます。</a:t>
              </a:r>
              <a:endParaRPr kumimoji="1" lang="en-US" altLang="ja-JP" sz="16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endParaRPr>
            </a:p>
            <a:p>
              <a:pPr marL="0" marR="0" lvl="0" indent="0" algn="l" defTabSz="859671" rtl="0" eaLnBrk="1" fontAlgn="auto" latinLnBrk="0" hangingPunct="1">
                <a:lnSpc>
                  <a:spcPts val="24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 　応募前に、仕事内容や職場の雰囲気、見学の申込みなど、</a:t>
              </a:r>
              <a:endParaRPr kumimoji="1" lang="en-US" altLang="ja-JP" sz="16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endParaRPr>
            </a:p>
            <a:p>
              <a:pPr marL="0" marR="0" lvl="0" indent="0" algn="l" defTabSz="859671" rtl="0" eaLnBrk="1" fontAlgn="auto" latinLnBrk="0" hangingPunct="1">
                <a:lnSpc>
                  <a:spcPts val="24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　 ご自身の気になることが聞けるチャンスです！　           </a:t>
              </a:r>
              <a:r>
                <a:rPr kumimoji="1" lang="ja-JP" altLang="en-US" sz="1500" b="0" i="0" u="none" strike="noStrike" kern="1200" cap="none" spc="0" normalizeH="0" baseline="0" noProof="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500" b="0" i="0" u="none" strike="noStrike" kern="1200" cap="none" spc="0" normalizeH="0" baseline="0" noProof="0">
                  <a:ln>
                    <a:noFill/>
                  </a:ln>
                  <a:solidFill>
                    <a:srgbClr val="F27F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500" b="0" i="0" u="none" strike="noStrike" kern="1200" cap="none" spc="0" normalizeH="0" baseline="0" noProof="0">
                  <a:ln>
                    <a:noFill/>
                  </a:ln>
                  <a:solidFill>
                    <a:srgbClr val="E98D05"/>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500" b="0" i="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400" b="0" i="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128" b="0" i="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a:t>
              </a:r>
              <a:endParaRPr kumimoji="1" lang="en-US" altLang="ja-JP" sz="1128" b="0" i="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grpSp>
      <p:sp>
        <p:nvSpPr>
          <p:cNvPr id="61" name="正方形/長方形 60"/>
          <p:cNvSpPr/>
          <p:nvPr/>
        </p:nvSpPr>
        <p:spPr>
          <a:xfrm>
            <a:off x="4339671" y="9204176"/>
            <a:ext cx="3575018" cy="335989"/>
          </a:xfrm>
          <a:prstGeom prst="rect">
            <a:avLst/>
          </a:prstGeom>
        </p:spPr>
        <p:txBody>
          <a:bodyPr wrap="none">
            <a:spAutoFit/>
          </a:bodyPr>
          <a:lstStyle/>
          <a:p>
            <a:pPr marL="0" marR="0" lvl="0" indent="0" algn="ctr" defTabSz="462504" rtl="0" eaLnBrk="1" fontAlgn="auto" latinLnBrk="0" hangingPunct="1">
              <a:lnSpc>
                <a:spcPts val="1915"/>
              </a:lnSpc>
              <a:spcBef>
                <a:spcPts val="0"/>
              </a:spcBef>
              <a:spcAft>
                <a:spcPts val="0"/>
              </a:spcAft>
              <a:buClrTx/>
              <a:buSzTx/>
              <a:buFontTx/>
              <a:buNone/>
              <a:tabLst/>
              <a:defRPr/>
            </a:pPr>
            <a:r>
              <a:rPr kumimoji="0" lang="ja-JP" altLang="en-US" sz="1300" b="1" i="0" u="sng"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a:t>
            </a:r>
            <a:r>
              <a:rPr kumimoji="0" lang="ja-JP" altLang="en-US" sz="1300" b="0" i="0" u="sng"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 参加事業所の詳細は</a:t>
            </a:r>
            <a:r>
              <a:rPr kumimoji="0" lang="ja-JP" altLang="en-US" sz="1400" b="1" i="0" u="sng"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裏面</a:t>
            </a:r>
            <a:r>
              <a:rPr kumimoji="0" lang="ja-JP" altLang="en-US" sz="1300" b="0" i="0" u="sng"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をご覧ください。</a:t>
            </a:r>
            <a:endParaRPr kumimoji="0" lang="en-US" altLang="ja-JP" sz="1300" b="0" i="0" u="sng"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endParaRPr>
          </a:p>
        </p:txBody>
      </p:sp>
      <p:sp>
        <p:nvSpPr>
          <p:cNvPr id="127" name="正方形/長方形 126"/>
          <p:cNvSpPr/>
          <p:nvPr/>
        </p:nvSpPr>
        <p:spPr>
          <a:xfrm flipV="1">
            <a:off x="-7889941" y="-2192021"/>
            <a:ext cx="5972691" cy="147667"/>
          </a:xfrm>
          <a:prstGeom prst="rect">
            <a:avLst/>
          </a:prstGeom>
          <a:gradFill flip="none" rotWithShape="1">
            <a:gsLst>
              <a:gs pos="59000">
                <a:srgbClr val="FFFF00"/>
              </a:gs>
              <a:gs pos="8000">
                <a:srgbClr val="FFFF00"/>
              </a:gs>
              <a:gs pos="100000">
                <a:srgbClr val="FFFF00"/>
              </a:gs>
            </a:gsLst>
            <a:path path="rect">
              <a:fillToRect l="100000" t="100000"/>
            </a:path>
            <a:tileRect r="-100000" b="-100000"/>
          </a:gradFill>
          <a:ln w="15875" cap="flat" cmpd="sng" algn="ctr">
            <a:noFill/>
            <a:prstDash val="solid"/>
          </a:ln>
          <a:effectLst/>
        </p:spPr>
        <p:txBody>
          <a:bodyPr rtlCol="0" anchor="ctr"/>
          <a:lstStyle/>
          <a:p>
            <a:pPr marL="0" marR="0" lvl="0" indent="0" algn="ctr" defTabSz="897922" rtl="0" eaLnBrk="1" fontAlgn="auto" latinLnBrk="0" hangingPunct="1">
              <a:lnSpc>
                <a:spcPct val="100000"/>
              </a:lnSpc>
              <a:spcBef>
                <a:spcPts val="0"/>
              </a:spcBef>
              <a:spcAft>
                <a:spcPts val="0"/>
              </a:spcAft>
              <a:buClrTx/>
              <a:buSzTx/>
              <a:buFontTx/>
              <a:buNone/>
              <a:tabLst/>
              <a:defRPr/>
            </a:pPr>
            <a:endParaRPr kumimoji="0" lang="ja-JP" altLang="en-US" sz="1600" b="1" i="0" u="none" strike="noStrike" kern="0" cap="none" spc="0" normalizeH="0" baseline="0" noProof="0">
              <a:ln w="3175">
                <a:solidFill>
                  <a:prstClr val="white"/>
                </a:solid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38" name="正方形/長方形 137"/>
          <p:cNvSpPr/>
          <p:nvPr/>
        </p:nvSpPr>
        <p:spPr>
          <a:xfrm>
            <a:off x="998322" y="3032272"/>
            <a:ext cx="4691509" cy="1154162"/>
          </a:xfrm>
          <a:prstGeom prst="rect">
            <a:avLst/>
          </a:prstGeom>
        </p:spPr>
        <p:txBody>
          <a:bodyPr wrap="square">
            <a:spAutoFit/>
          </a:bodyPr>
          <a:lstStyle/>
          <a:p>
            <a:pPr marL="0" marR="0" lvl="0" indent="0" algn="l" defTabSz="736732" rtl="0" eaLnBrk="1" fontAlgn="auto" latinLnBrk="0" hangingPunct="1">
              <a:lnSpc>
                <a:spcPct val="100000"/>
              </a:lnSpc>
              <a:spcBef>
                <a:spcPts val="0"/>
              </a:spcBef>
              <a:spcAft>
                <a:spcPts val="0"/>
              </a:spcAft>
              <a:buClrTx/>
              <a:buSzTx/>
              <a:buFontTx/>
              <a:buNone/>
              <a:tabLst/>
              <a:defRPr/>
            </a:pPr>
            <a:r>
              <a:rPr lang="ja-JP" altLang="en-US" sz="4800" kern="0" dirty="0">
                <a:ln w="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4800" kern="0" dirty="0">
                <a:ln w="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a:t>
            </a:r>
            <a:r>
              <a:rPr kumimoji="0" lang="en-US" altLang="ja-JP" sz="2400" b="0" i="0" u="none" strike="noStrike" kern="0" cap="none" spc="0" normalizeH="0" baseline="0" noProof="0" dirty="0">
                <a:ln w="0"/>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kern="0" dirty="0">
                <a:ln w="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en-US" altLang="ja-JP" sz="2800" b="0" i="0" u="none" strike="noStrike" kern="0" cap="none" spc="0" normalizeH="0" baseline="0" noProof="0" dirty="0">
                <a:ln w="0"/>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kern="0" dirty="0">
                <a:ln w="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3600" kern="0" dirty="0">
                <a:ln w="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en-US" altLang="ja-JP" sz="6900" b="0" i="0" u="none" strike="noStrike" kern="0" cap="none" spc="0" normalizeH="0" baseline="0" noProof="0" dirty="0">
                <a:ln w="0"/>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24</a:t>
            </a:r>
            <a:r>
              <a:rPr kumimoji="0" lang="ja-JP" altLang="en-US" sz="2400" b="0" i="0" u="none" strike="noStrike" kern="0" cap="none" spc="0" normalizeH="0" baseline="0" noProof="0" dirty="0">
                <a:ln w="0"/>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（火）</a:t>
            </a:r>
            <a:endParaRPr kumimoji="0" lang="en-US" altLang="ja-JP" sz="2400" b="0" i="0" u="none" strike="noStrike" kern="0" cap="none" spc="0" normalizeH="0" baseline="0" noProof="0" dirty="0">
              <a:ln w="0"/>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1" name="正方形/長方形 140"/>
          <p:cNvSpPr/>
          <p:nvPr/>
        </p:nvSpPr>
        <p:spPr>
          <a:xfrm>
            <a:off x="-5790004" y="4271365"/>
            <a:ext cx="4903903" cy="246221"/>
          </a:xfrm>
          <a:prstGeom prst="rect">
            <a:avLst/>
          </a:prstGeom>
        </p:spPr>
        <p:txBody>
          <a:bodyPr wrap="square">
            <a:spAutoFit/>
          </a:bodyPr>
          <a:lstStyle/>
          <a:p>
            <a:pPr marL="0" marR="0" lvl="0" indent="0" algn="l" defTabSz="859671" rtl="0" eaLnBrk="1" fontAlgn="auto" latinLnBrk="0" hangingPunct="1">
              <a:lnSpc>
                <a:spcPts val="1248"/>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105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面接を希望される場合は、履歴書などの応募書類をご持参ください。</a:t>
            </a:r>
            <a:r>
              <a:rPr kumimoji="1" lang="ja-JP" altLang="en-US" sz="915" b="0" i="0" u="none" strike="noStrike" kern="1200" cap="none" spc="0" normalizeH="0" baseline="0" noProof="0" dirty="0">
                <a:ln>
                  <a:noFill/>
                </a:ln>
                <a:solidFill>
                  <a:srgbClr val="FF0000"/>
                </a:solidFill>
                <a:effectLst/>
                <a:uLnTx/>
                <a:uFillTx/>
                <a:latin typeface="HG丸ｺﾞｼｯｸM-PRO" panose="020F0600000000000000" pitchFamily="50" charset="-128"/>
                <a:ea typeface="HG丸ｺﾞｼｯｸM-PRO" panose="020F0600000000000000" pitchFamily="50" charset="-128"/>
                <a:cs typeface="+mn-cs"/>
              </a:rPr>
              <a:t>　</a:t>
            </a:r>
            <a:endParaRPr kumimoji="1" lang="ja-JP" altLang="en-US" sz="915"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grpSp>
        <p:nvGrpSpPr>
          <p:cNvPr id="13" name="グループ化 12"/>
          <p:cNvGrpSpPr/>
          <p:nvPr/>
        </p:nvGrpSpPr>
        <p:grpSpPr>
          <a:xfrm>
            <a:off x="3927566" y="3222450"/>
            <a:ext cx="4111580" cy="952739"/>
            <a:chOff x="3948536" y="3235225"/>
            <a:chExt cx="4111580" cy="952739"/>
          </a:xfrm>
        </p:grpSpPr>
        <p:sp>
          <p:nvSpPr>
            <p:cNvPr id="46" name="正方形/長方形 45"/>
            <p:cNvSpPr/>
            <p:nvPr/>
          </p:nvSpPr>
          <p:spPr>
            <a:xfrm>
              <a:off x="3948536" y="3235225"/>
              <a:ext cx="4111580" cy="904478"/>
            </a:xfrm>
            <a:prstGeom prst="rect">
              <a:avLst/>
            </a:prstGeom>
          </p:spPr>
          <p:txBody>
            <a:bodyPr wrap="square">
              <a:spAutoFit/>
            </a:bodyPr>
            <a:lstStyle/>
            <a:p>
              <a:pPr marL="0" marR="0" lvl="0" indent="0" algn="ctr" defTabSz="736732" rtl="0" eaLnBrk="1" fontAlgn="auto" latinLnBrk="0" hangingPunct="1">
                <a:lnSpc>
                  <a:spcPts val="2202"/>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ハローワーク</a:t>
              </a:r>
              <a:r>
                <a:rPr kumimoji="1" lang="ja-JP" altLang="en-US" sz="16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4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広島東</a:t>
              </a:r>
              <a:endParaRPr kumimoji="1" lang="en-US" altLang="ja-JP" sz="16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736732" rtl="0" eaLnBrk="1" fontAlgn="auto" latinLnBrk="0" hangingPunct="1">
                <a:lnSpc>
                  <a:spcPts val="2202"/>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３階大会議室</a:t>
              </a:r>
              <a:endParaRPr kumimoji="1" lang="en-US" altLang="ja-JP" sz="16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736732" rtl="0" eaLnBrk="1" fontAlgn="auto" latinLnBrk="0" hangingPunct="1">
                <a:lnSpc>
                  <a:spcPct val="100000"/>
                </a:lnSpc>
                <a:spcBef>
                  <a:spcPts val="0"/>
                </a:spcBef>
                <a:spcAft>
                  <a:spcPts val="0"/>
                </a:spcAft>
                <a:buClrTx/>
                <a:buSzTx/>
                <a:buFontTx/>
                <a:buNone/>
                <a:tabLst/>
                <a:defRPr/>
              </a:pPr>
              <a:endParaRPr kumimoji="1" lang="en-US" altLang="ja-JP" sz="1611" b="1" i="0" u="none" strike="noStrike" kern="1200" cap="none" spc="0" normalizeH="0" baseline="0" noProof="0" dirty="0">
                <a:ln w="12700">
                  <a:solidFill>
                    <a:srgbClr val="1F497D">
                      <a:satMod val="155000"/>
                    </a:srgbClr>
                  </a:solidFill>
                  <a:prstDash val="solid"/>
                </a:ln>
                <a:solidFill>
                  <a:srgbClr val="002060"/>
                </a:solidFill>
                <a:effectLst>
                  <a:outerShdw blurRad="41275" dist="20320" dir="1800000" algn="tl" rotWithShape="0">
                    <a:srgbClr val="000000">
                      <a:alpha val="40000"/>
                    </a:srgbClr>
                  </a:outerShdw>
                </a:effectLst>
                <a:uLnTx/>
                <a:uFillTx/>
                <a:latin typeface="HGS創英角ｺﾞｼｯｸUB" panose="020B0900000000000000" pitchFamily="50" charset="-128"/>
                <a:ea typeface="HGS創英角ｺﾞｼｯｸUB" panose="020B0900000000000000" pitchFamily="50" charset="-128"/>
                <a:cs typeface="メイリオ" panose="020B0604030504040204" pitchFamily="50" charset="-128"/>
              </a:endParaRPr>
            </a:p>
          </p:txBody>
        </p:sp>
        <p:sp>
          <p:nvSpPr>
            <p:cNvPr id="12" name="正方形/長方形 11"/>
            <p:cNvSpPr/>
            <p:nvPr/>
          </p:nvSpPr>
          <p:spPr>
            <a:xfrm>
              <a:off x="4891530" y="3830174"/>
              <a:ext cx="2395207" cy="357790"/>
            </a:xfrm>
            <a:prstGeom prst="rect">
              <a:avLst/>
            </a:prstGeom>
          </p:spPr>
          <p:txBody>
            <a:bodyPr wrap="none">
              <a:spAutoFit/>
            </a:bodyPr>
            <a:lstStyle/>
            <a:p>
              <a:pPr marL="0" marR="0" lvl="0" indent="0" algn="l" defTabSz="736732" rtl="0" eaLnBrk="1" fontAlgn="auto" latinLnBrk="0" hangingPunct="1">
                <a:lnSpc>
                  <a:spcPts val="2202"/>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（広島市東区光が丘</a:t>
              </a:r>
              <a:r>
                <a:rPr kumimoji="1" lang="en-US" altLang="ja-JP" sz="14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13-7</a:t>
              </a:r>
              <a:r>
                <a:rPr kumimoji="1" lang="ja-JP" altLang="en-US" sz="14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43" name="正方形/長方形 142"/>
          <p:cNvSpPr/>
          <p:nvPr/>
        </p:nvSpPr>
        <p:spPr>
          <a:xfrm>
            <a:off x="-4931820" y="5920323"/>
            <a:ext cx="2743059" cy="335989"/>
          </a:xfrm>
          <a:prstGeom prst="rect">
            <a:avLst/>
          </a:prstGeom>
          <a:solidFill>
            <a:srgbClr val="002060"/>
          </a:solidFill>
          <a:effectLst>
            <a:outerShdw blurRad="50800" dist="38100" dir="2700000" algn="tl" rotWithShape="0">
              <a:prstClr val="black">
                <a:alpha val="40000"/>
              </a:prstClr>
            </a:outerShdw>
          </a:effectLst>
        </p:spPr>
        <p:txBody>
          <a:bodyPr wrap="none">
            <a:spAutoFit/>
          </a:bodyPr>
          <a:lstStyle/>
          <a:p>
            <a:pPr marL="0" marR="0" lvl="0" indent="0" algn="ctr" defTabSz="875447" rtl="0" eaLnBrk="1" fontAlgn="auto" latinLnBrk="0" hangingPunct="1">
              <a:lnSpc>
                <a:spcPts val="1915"/>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　</a:t>
            </a:r>
            <a:r>
              <a:rPr kumimoji="0" lang="en-US" altLang="ja-JP" sz="16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0" lang="ja-JP" altLang="en-US" sz="16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タイムスケジュール</a:t>
            </a:r>
            <a:r>
              <a:rPr kumimoji="0" lang="ja-JP" altLang="en-US" sz="1400" b="0"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endParaRPr kumimoji="0" lang="en-US" altLang="ja-JP" sz="1400" b="0"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42" name="正方形/長方形 41"/>
          <p:cNvSpPr/>
          <p:nvPr/>
        </p:nvSpPr>
        <p:spPr>
          <a:xfrm>
            <a:off x="678034" y="2407842"/>
            <a:ext cx="6984820" cy="643766"/>
          </a:xfrm>
          <a:prstGeom prst="rect">
            <a:avLst/>
          </a:prstGeom>
        </p:spPr>
        <p:txBody>
          <a:bodyPr wrap="square">
            <a:spAutoFit/>
          </a:bodyPr>
          <a:lstStyle/>
          <a:p>
            <a:pPr marL="0" marR="0" lvl="0" indent="0" algn="ctr" defTabSz="875447" rtl="0" eaLnBrk="1" fontAlgn="auto" latinLnBrk="0" hangingPunct="1">
              <a:lnSpc>
                <a:spcPts val="2200"/>
              </a:lnSpc>
              <a:spcBef>
                <a:spcPts val="0"/>
              </a:spcBef>
              <a:spcAft>
                <a:spcPts val="0"/>
              </a:spcAft>
              <a:buClrTx/>
              <a:buSzTx/>
              <a:buFontTx/>
              <a:buNone/>
              <a:tabLst/>
              <a:defRPr/>
            </a:pPr>
            <a:r>
              <a:rPr kumimoji="0" lang="ja-JP" altLang="en-US" sz="1500"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福祉の仕事に興味のある方、未経験の方、ブランクがある方も</a:t>
            </a:r>
            <a:endParaRPr kumimoji="0" lang="en-US" altLang="ja-JP" sz="1500"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endParaRPr>
          </a:p>
          <a:p>
            <a:pPr marL="0" marR="0" lvl="0" indent="0" algn="ctr" defTabSz="875447" rtl="0" eaLnBrk="1" fontAlgn="auto" latinLnBrk="0" hangingPunct="1">
              <a:lnSpc>
                <a:spcPts val="2200"/>
              </a:lnSpc>
              <a:spcBef>
                <a:spcPts val="0"/>
              </a:spcBef>
              <a:spcAft>
                <a:spcPts val="0"/>
              </a:spcAft>
              <a:buClrTx/>
              <a:buSzTx/>
              <a:buFontTx/>
              <a:buNone/>
              <a:tabLst/>
              <a:defRPr/>
            </a:pPr>
            <a:r>
              <a:rPr kumimoji="0" lang="ja-JP" altLang="en-US" sz="1500"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お気軽にご参加ください</a:t>
            </a:r>
            <a:r>
              <a:rPr kumimoji="0" lang="ja-JP" altLang="en-US" sz="1500" b="1"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a:t>
            </a:r>
            <a:endParaRPr kumimoji="0" lang="en-US" altLang="ja-JP" sz="1500" b="1"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endParaRPr>
          </a:p>
        </p:txBody>
      </p:sp>
      <p:grpSp>
        <p:nvGrpSpPr>
          <p:cNvPr id="21" name="グループ化 20"/>
          <p:cNvGrpSpPr/>
          <p:nvPr/>
        </p:nvGrpSpPr>
        <p:grpSpPr>
          <a:xfrm>
            <a:off x="5876595" y="9708470"/>
            <a:ext cx="1890187" cy="828000"/>
            <a:chOff x="5884435" y="9971950"/>
            <a:chExt cx="2062208" cy="828000"/>
          </a:xfrm>
        </p:grpSpPr>
        <p:sp>
          <p:nvSpPr>
            <p:cNvPr id="18" name="正方形/長方形 17"/>
            <p:cNvSpPr/>
            <p:nvPr/>
          </p:nvSpPr>
          <p:spPr>
            <a:xfrm>
              <a:off x="6000912" y="9971950"/>
              <a:ext cx="1945731" cy="828000"/>
            </a:xfrm>
            <a:prstGeom prst="rect">
              <a:avLst/>
            </a:prstGeom>
            <a:solidFill>
              <a:srgbClr val="D1F1FF"/>
            </a:solidFill>
          </p:spPr>
          <p:txBody>
            <a:bodyPr wrap="square">
              <a:spAutoFit/>
            </a:bodyPr>
            <a:lstStyle/>
            <a:p>
              <a:pPr marL="0" marR="0" lvl="0" indent="0" algn="l" defTabSz="859671" rtl="0" eaLnBrk="1" fontAlgn="auto" latinLnBrk="0" hangingPunct="1">
                <a:lnSpc>
                  <a:spcPts val="1400"/>
                </a:lnSpc>
                <a:spcBef>
                  <a:spcPts val="0"/>
                </a:spcBef>
                <a:spcAft>
                  <a:spcPts val="0"/>
                </a:spcAft>
                <a:buClrTx/>
                <a:buSzTx/>
                <a:buFontTx/>
                <a:buNone/>
                <a:tabLst/>
                <a:defRPr/>
              </a:pPr>
              <a:endParaRPr kumimoji="1" lang="en-US" altLang="ja-JP" sz="130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endParaRPr>
            </a:p>
          </p:txBody>
        </p:sp>
        <p:pic>
          <p:nvPicPr>
            <p:cNvPr id="16" name="図 15"/>
            <p:cNvPicPr>
              <a:picLocks noChangeAspect="1"/>
            </p:cNvPicPr>
            <p:nvPr/>
          </p:nvPicPr>
          <p:blipFill>
            <a:blip r:embed="rId3"/>
            <a:stretch>
              <a:fillRect/>
            </a:stretch>
          </p:blipFill>
          <p:spPr>
            <a:xfrm>
              <a:off x="6955107" y="10047748"/>
              <a:ext cx="904435" cy="686822"/>
            </a:xfrm>
            <a:prstGeom prst="rect">
              <a:avLst/>
            </a:prstGeom>
          </p:spPr>
        </p:pic>
        <p:sp>
          <p:nvSpPr>
            <p:cNvPr id="20" name="正方形/長方形 19"/>
            <p:cNvSpPr/>
            <p:nvPr/>
          </p:nvSpPr>
          <p:spPr>
            <a:xfrm>
              <a:off x="5884435" y="10070325"/>
              <a:ext cx="1197578" cy="630942"/>
            </a:xfrm>
            <a:prstGeom prst="rect">
              <a:avLst/>
            </a:prstGeom>
          </p:spPr>
          <p:txBody>
            <a:bodyPr wrap="square">
              <a:spAutoFit/>
            </a:bodyPr>
            <a:lstStyle/>
            <a:p>
              <a:pPr marL="0" marR="0" lvl="0" indent="0" algn="ctr" defTabSz="859671" rtl="0" eaLnBrk="1" fontAlgn="auto" latinLnBrk="0" hangingPunct="1">
                <a:lnSpc>
                  <a:spcPts val="14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ハローワーク</a:t>
              </a:r>
              <a:endParaRPr kumimoji="1" lang="en-US" altLang="ja-JP" sz="105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endParaRPr>
            </a:p>
            <a:p>
              <a:pPr marL="0" marR="0" lvl="0" indent="0" algn="ctr" defTabSz="859671" rtl="0" eaLnBrk="1" fontAlgn="auto" latinLnBrk="0" hangingPunct="1">
                <a:lnSpc>
                  <a:spcPts val="14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広島東</a:t>
              </a:r>
              <a:endParaRPr kumimoji="1" lang="en-US" altLang="ja-JP" sz="105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endParaRPr>
            </a:p>
            <a:p>
              <a:pPr marL="0" marR="0" lvl="0" indent="0" algn="ctr" defTabSz="859671" rtl="0" eaLnBrk="1" fontAlgn="auto" latinLnBrk="0" hangingPunct="1">
                <a:lnSpc>
                  <a:spcPts val="14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LINE</a:t>
              </a:r>
            </a:p>
          </p:txBody>
        </p:sp>
      </p:grpSp>
      <p:grpSp>
        <p:nvGrpSpPr>
          <p:cNvPr id="8" name="グループ化 7"/>
          <p:cNvGrpSpPr/>
          <p:nvPr/>
        </p:nvGrpSpPr>
        <p:grpSpPr>
          <a:xfrm>
            <a:off x="-332459" y="-64209"/>
            <a:ext cx="8734203" cy="720734"/>
            <a:chOff x="-6701244" y="-426263"/>
            <a:chExt cx="8734203" cy="720734"/>
          </a:xfrm>
        </p:grpSpPr>
        <p:sp>
          <p:nvSpPr>
            <p:cNvPr id="99" name="正方形/長方形 98"/>
            <p:cNvSpPr/>
            <p:nvPr/>
          </p:nvSpPr>
          <p:spPr>
            <a:xfrm>
              <a:off x="-6701244" y="-426263"/>
              <a:ext cx="8734203" cy="670338"/>
            </a:xfrm>
            <a:prstGeom prst="rect">
              <a:avLst/>
            </a:prstGeom>
            <a:solidFill>
              <a:srgbClr val="FFD8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62504" rtl="0" eaLnBrk="1" fontAlgn="auto" latinLnBrk="0" hangingPunct="1">
                <a:lnSpc>
                  <a:spcPts val="2236"/>
                </a:lnSpc>
                <a:spcBef>
                  <a:spcPts val="0"/>
                </a:spcBef>
                <a:spcAft>
                  <a:spcPts val="0"/>
                </a:spcAft>
                <a:buClrTx/>
                <a:buSzTx/>
                <a:buFontTx/>
                <a:buNone/>
                <a:tabLst/>
                <a:defRPr/>
              </a:pPr>
              <a:endParaRPr kumimoji="1" lang="en-US" altLang="ja-JP" sz="1800" b="0"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mn-cs"/>
              </a:endParaRPr>
            </a:p>
          </p:txBody>
        </p:sp>
        <p:sp>
          <p:nvSpPr>
            <p:cNvPr id="88" name="正方形/長方形 87"/>
            <p:cNvSpPr/>
            <p:nvPr/>
          </p:nvSpPr>
          <p:spPr>
            <a:xfrm>
              <a:off x="-5873862" y="-86790"/>
              <a:ext cx="4888995" cy="353943"/>
            </a:xfrm>
            <a:prstGeom prst="rect">
              <a:avLst/>
            </a:prstGeom>
          </p:spPr>
          <p:txBody>
            <a:bodyPr wrap="square">
              <a:spAutoFit/>
            </a:bodyPr>
            <a:lstStyle/>
            <a:p>
              <a:pPr marL="0" marR="0" lvl="0" indent="0" algn="ctr" defTabSz="462504" rtl="0" eaLnBrk="1" fontAlgn="auto" latinLnBrk="0" hangingPunct="1">
                <a:lnSpc>
                  <a:spcPts val="2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雇用保険受給中の方は</a:t>
              </a:r>
              <a:r>
                <a:rPr kumimoji="0" lang="ja-JP" altLang="en-US" sz="180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求職活動実績</a:t>
              </a:r>
              <a:r>
                <a:rPr kumimoji="0" lang="ja-JP" altLang="en-US" sz="16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になります。</a:t>
              </a:r>
            </a:p>
          </p:txBody>
        </p:sp>
        <p:sp>
          <p:nvSpPr>
            <p:cNvPr id="7" name="正方形/長方形 6"/>
            <p:cNvSpPr/>
            <p:nvPr/>
          </p:nvSpPr>
          <p:spPr>
            <a:xfrm>
              <a:off x="-1763805" y="-79990"/>
              <a:ext cx="3588433" cy="374461"/>
            </a:xfrm>
            <a:prstGeom prst="rect">
              <a:avLst/>
            </a:prstGeom>
          </p:spPr>
          <p:txBody>
            <a:bodyPr wrap="square">
              <a:spAutoFit/>
            </a:bodyPr>
            <a:lstStyle/>
            <a:p>
              <a:pPr marL="0" marR="0" lvl="0" indent="0" algn="ctr" defTabSz="462504" rtl="0" eaLnBrk="1" fontAlgn="auto" latinLnBrk="0" hangingPunct="1">
                <a:lnSpc>
                  <a:spcPts val="2236"/>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a:t>
              </a:r>
              <a:r>
                <a:rPr kumimoji="1" lang="ja-JP" altLang="en-US"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 予約制 </a:t>
              </a:r>
              <a:r>
                <a:rPr kumimoji="1" lang="en-US" altLang="ja-JP"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 </a:t>
              </a:r>
              <a:r>
                <a:rPr kumimoji="1" lang="ja-JP" altLang="en-US"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定員</a:t>
              </a:r>
              <a:r>
                <a:rPr kumimoji="1" lang="en-US" altLang="ja-JP"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15</a:t>
              </a:r>
              <a:r>
                <a:rPr kumimoji="1" lang="ja-JP" altLang="en-US"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名 </a:t>
              </a:r>
              <a:r>
                <a:rPr kumimoji="1" lang="en-US" altLang="ja-JP"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a:t>
              </a:r>
            </a:p>
          </p:txBody>
        </p:sp>
      </p:grpSp>
      <p:sp>
        <p:nvSpPr>
          <p:cNvPr id="105" name="正方形/長方形 104"/>
          <p:cNvSpPr/>
          <p:nvPr/>
        </p:nvSpPr>
        <p:spPr>
          <a:xfrm>
            <a:off x="497561" y="3927180"/>
            <a:ext cx="3751803" cy="374461"/>
          </a:xfrm>
          <a:prstGeom prst="rect">
            <a:avLst/>
          </a:prstGeom>
        </p:spPr>
        <p:txBody>
          <a:bodyPr wrap="square">
            <a:spAutoFit/>
          </a:bodyPr>
          <a:lstStyle/>
          <a:p>
            <a:pPr marL="0" marR="0" lvl="0" indent="0" algn="ctr" defTabSz="462504" rtl="0" eaLnBrk="1" fontAlgn="auto" latinLnBrk="0" hangingPunct="1">
              <a:lnSpc>
                <a:spcPts val="2236"/>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13</a:t>
            </a:r>
            <a:r>
              <a:rPr kumimoji="1" lang="ja-JP" altLang="en-US"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a:t>
            </a:r>
            <a:r>
              <a:rPr kumimoji="1" lang="en-US" altLang="ja-JP"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30</a:t>
            </a:r>
            <a:r>
              <a:rPr kumimoji="1" lang="ja-JP" altLang="en-US"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a:t>
            </a:r>
            <a:r>
              <a:rPr kumimoji="1" lang="en-US" altLang="ja-JP"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15</a:t>
            </a:r>
            <a:r>
              <a:rPr kumimoji="1" lang="ja-JP" altLang="en-US"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a:t>
            </a:r>
            <a:r>
              <a:rPr kumimoji="1" lang="en-US" altLang="ja-JP" sz="18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00</a:t>
            </a:r>
            <a:endParaRPr kumimoji="0" lang="ja-JP" altLang="en-US" sz="1600" b="0"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endParaRPr>
          </a:p>
        </p:txBody>
      </p:sp>
      <p:sp>
        <p:nvSpPr>
          <p:cNvPr id="17" name="正方形/長方形 16"/>
          <p:cNvSpPr/>
          <p:nvPr/>
        </p:nvSpPr>
        <p:spPr>
          <a:xfrm>
            <a:off x="3324686" y="9673329"/>
            <a:ext cx="1744388" cy="276999"/>
          </a:xfrm>
          <a:prstGeom prst="rect">
            <a:avLst/>
          </a:prstGeom>
        </p:spPr>
        <p:txBody>
          <a:bodyPr wrap="none">
            <a:spAutoFit/>
          </a:bodyPr>
          <a:lstStyle/>
          <a:p>
            <a:pPr marL="0" marR="0" lvl="0" indent="0" algn="l" defTabSz="462504"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mn-cs"/>
              </a:rPr>
              <a:t>お問い合わせ</a:t>
            </a:r>
            <a:r>
              <a:rPr kumimoji="0" lang="en-US" altLang="ja-JP" sz="1200" b="0" i="0" u="sng"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mn-cs"/>
              </a:rPr>
              <a:t> / </a:t>
            </a:r>
            <a:r>
              <a:rPr kumimoji="0" lang="ja-JP" altLang="en-US" sz="1200" b="0" i="0" u="sng"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mn-cs"/>
              </a:rPr>
              <a:t>ご予約</a:t>
            </a:r>
          </a:p>
        </p:txBody>
      </p:sp>
      <p:sp>
        <p:nvSpPr>
          <p:cNvPr id="19" name="正方形/長方形 18"/>
          <p:cNvSpPr/>
          <p:nvPr/>
        </p:nvSpPr>
        <p:spPr>
          <a:xfrm>
            <a:off x="1990781" y="9966138"/>
            <a:ext cx="4140200" cy="734625"/>
          </a:xfrm>
          <a:prstGeom prst="rect">
            <a:avLst/>
          </a:prstGeom>
        </p:spPr>
        <p:txBody>
          <a:bodyPr>
            <a:spAutoFit/>
          </a:bodyPr>
          <a:lstStyle/>
          <a:p>
            <a:pPr marL="288535" marR="0" lvl="0" indent="-288535" algn="ctr" defTabSz="736732" rtl="0" eaLnBrk="1" fontAlgn="auto" latinLnBrk="0" hangingPunct="1">
              <a:lnSpc>
                <a:spcPct val="90000"/>
              </a:lnSpc>
              <a:spcBef>
                <a:spcPct val="20000"/>
              </a:spcBef>
              <a:spcAft>
                <a:spcPts val="0"/>
              </a:spcAft>
              <a:buClrTx/>
              <a:buSzTx/>
              <a:buFontTx/>
              <a:buNone/>
              <a:tabLst/>
              <a:defRPr/>
            </a:pPr>
            <a:r>
              <a:rPr kumimoji="1" lang="ja-JP" altLang="en-US" sz="967" b="1"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ハローワーク広島東 </a:t>
            </a:r>
            <a:r>
              <a:rPr kumimoji="1" lang="ja-JP" altLang="en-US" sz="1289"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人材確保サポートコーナー</a:t>
            </a:r>
            <a:endParaRPr kumimoji="1" lang="en-US" altLang="ja-JP" sz="1289"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endParaRPr>
          </a:p>
          <a:p>
            <a:pPr marL="288535" marR="0" lvl="0" indent="-288535" algn="ctr" defTabSz="736732" rtl="0" eaLnBrk="1" fontAlgn="auto" latinLnBrk="0" hangingPunct="1">
              <a:lnSpc>
                <a:spcPct val="90000"/>
              </a:lnSpc>
              <a:spcBef>
                <a:spcPct val="20000"/>
              </a:spcBef>
              <a:spcAft>
                <a:spcPts val="0"/>
              </a:spcAft>
              <a:buClrTx/>
              <a:buSzTx/>
              <a:buFontTx/>
              <a:buNone/>
              <a:tabLst/>
              <a:defRPr/>
            </a:pPr>
            <a:r>
              <a:rPr kumimoji="1" lang="en-US" altLang="ja-JP" sz="1289" b="1"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       </a:t>
            </a:r>
            <a:r>
              <a:rPr kumimoji="1" lang="ja-JP" altLang="en-US" sz="1289" b="1"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　</a:t>
            </a:r>
            <a:r>
              <a:rPr kumimoji="1" lang="en-US" altLang="ja-JP" sz="1200" b="1"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082-262-8300</a:t>
            </a:r>
            <a:r>
              <a:rPr kumimoji="1" lang="ja-JP" altLang="en-US" sz="1200" b="1"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　</a:t>
            </a:r>
            <a:r>
              <a:rPr kumimoji="1" lang="ja-JP" altLang="en-US" sz="1289" b="1"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　</a:t>
            </a:r>
            <a:endParaRPr kumimoji="1" lang="en-US" altLang="ja-JP" sz="1289" b="1"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endParaRPr>
          </a:p>
          <a:p>
            <a:pPr marL="288535" marR="0" lvl="0" indent="-288535" algn="ctr" defTabSz="736732" rtl="0" eaLnBrk="1" fontAlgn="auto" latinLnBrk="0" hangingPunct="1">
              <a:lnSpc>
                <a:spcPct val="90000"/>
              </a:lnSpc>
              <a:spcBef>
                <a:spcPct val="20000"/>
              </a:spcBef>
              <a:spcAft>
                <a:spcPts val="0"/>
              </a:spcAft>
              <a:buClrTx/>
              <a:buSzTx/>
              <a:buFontTx/>
              <a:buNone/>
              <a:tabLst/>
              <a:defRPr/>
            </a:pPr>
            <a:r>
              <a:rPr kumimoji="1" lang="ja-JP" altLang="en-US" sz="1289" b="1"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　　　　</a:t>
            </a:r>
            <a:r>
              <a:rPr kumimoji="1" lang="en-US" altLang="ja-JP" sz="1208"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jinkaku-hrsm@mhlw.go.jp</a:t>
            </a:r>
            <a:endParaRPr kumimoji="0" lang="ja-JP" altLang="en-US" sz="1821" b="0" i="0" u="none" strike="noStrike" kern="1200" cap="none" spc="0" normalizeH="0" baseline="0" noProof="0" dirty="0">
              <a:ln>
                <a:noFill/>
              </a:ln>
              <a:solidFill>
                <a:srgbClr val="002060"/>
              </a:solidFill>
              <a:effectLst/>
              <a:uLnTx/>
              <a:uFillTx/>
              <a:latin typeface="Calibri" panose="020F0502020204030204"/>
              <a:ea typeface="游ゴシック" panose="020B0400000000000000" pitchFamily="50" charset="-128"/>
              <a:cs typeface="+mn-cs"/>
            </a:endParaRPr>
          </a:p>
        </p:txBody>
      </p:sp>
      <p:grpSp>
        <p:nvGrpSpPr>
          <p:cNvPr id="94" name="グループ化 93"/>
          <p:cNvGrpSpPr/>
          <p:nvPr/>
        </p:nvGrpSpPr>
        <p:grpSpPr>
          <a:xfrm>
            <a:off x="441473" y="9715572"/>
            <a:ext cx="1863114" cy="828000"/>
            <a:chOff x="5913972" y="9971950"/>
            <a:chExt cx="2032671" cy="828000"/>
          </a:xfrm>
        </p:grpSpPr>
        <p:sp>
          <p:nvSpPr>
            <p:cNvPr id="100" name="正方形/長方形 99"/>
            <p:cNvSpPr/>
            <p:nvPr/>
          </p:nvSpPr>
          <p:spPr>
            <a:xfrm>
              <a:off x="6000912" y="9971950"/>
              <a:ext cx="1945731" cy="828000"/>
            </a:xfrm>
            <a:prstGeom prst="rect">
              <a:avLst/>
            </a:prstGeom>
            <a:solidFill>
              <a:srgbClr val="D1F1FF"/>
            </a:solidFill>
          </p:spPr>
          <p:txBody>
            <a:bodyPr wrap="square">
              <a:spAutoFit/>
            </a:bodyPr>
            <a:lstStyle/>
            <a:p>
              <a:pPr marL="0" marR="0" lvl="0" indent="0" algn="l" defTabSz="859671" rtl="0" eaLnBrk="1" fontAlgn="auto" latinLnBrk="0" hangingPunct="1">
                <a:lnSpc>
                  <a:spcPts val="1400"/>
                </a:lnSpc>
                <a:spcBef>
                  <a:spcPts val="0"/>
                </a:spcBef>
                <a:spcAft>
                  <a:spcPts val="0"/>
                </a:spcAft>
                <a:buClrTx/>
                <a:buSzTx/>
                <a:buFontTx/>
                <a:buNone/>
                <a:tabLst/>
                <a:defRPr/>
              </a:pPr>
              <a:endParaRPr kumimoji="1" lang="en-US" altLang="ja-JP" sz="130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endParaRPr>
            </a:p>
          </p:txBody>
        </p:sp>
        <p:sp>
          <p:nvSpPr>
            <p:cNvPr id="101" name="正方形/長方形 100"/>
            <p:cNvSpPr/>
            <p:nvPr/>
          </p:nvSpPr>
          <p:spPr>
            <a:xfrm>
              <a:off x="5913972" y="10070479"/>
              <a:ext cx="1197578" cy="630942"/>
            </a:xfrm>
            <a:prstGeom prst="rect">
              <a:avLst/>
            </a:prstGeom>
          </p:spPr>
          <p:txBody>
            <a:bodyPr wrap="square">
              <a:spAutoFit/>
            </a:bodyPr>
            <a:lstStyle/>
            <a:p>
              <a:pPr marL="0" marR="0" lvl="0" indent="0" algn="ctr" defTabSz="859671" rtl="0" eaLnBrk="1" fontAlgn="auto" latinLnBrk="0" hangingPunct="1">
                <a:lnSpc>
                  <a:spcPts val="14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ハローワーク</a:t>
              </a:r>
              <a:endParaRPr kumimoji="1" lang="en-US" altLang="ja-JP" sz="105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endParaRPr>
            </a:p>
            <a:p>
              <a:pPr marL="0" marR="0" lvl="0" indent="0" algn="ctr" defTabSz="859671" rtl="0" eaLnBrk="1" fontAlgn="auto" latinLnBrk="0" hangingPunct="1">
                <a:lnSpc>
                  <a:spcPts val="14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広島東</a:t>
              </a:r>
              <a:endParaRPr kumimoji="1" lang="en-US" altLang="ja-JP" sz="105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endParaRPr>
            </a:p>
            <a:p>
              <a:pPr marL="0" marR="0" lvl="0" indent="0" algn="ctr" defTabSz="859671" rtl="0" eaLnBrk="1" fontAlgn="auto" latinLnBrk="0" hangingPunct="1">
                <a:lnSpc>
                  <a:spcPts val="14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rPr>
                <a:t>ホームページ</a:t>
              </a:r>
              <a:endParaRPr kumimoji="1" lang="en-US" altLang="ja-JP" sz="105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Tahoma" panose="020B0604030504040204" pitchFamily="34" charset="0"/>
              </a:endParaRPr>
            </a:p>
          </p:txBody>
        </p:sp>
      </p:grpSp>
      <p:pic>
        <p:nvPicPr>
          <p:cNvPr id="103" name="図 102"/>
          <p:cNvPicPr>
            <a:picLocks noChangeAspect="1"/>
          </p:cNvPicPr>
          <p:nvPr/>
        </p:nvPicPr>
        <p:blipFill>
          <a:blip r:embed="rId4"/>
          <a:stretch>
            <a:fillRect/>
          </a:stretch>
        </p:blipFill>
        <p:spPr>
          <a:xfrm>
            <a:off x="1479631" y="9794224"/>
            <a:ext cx="772004" cy="672651"/>
          </a:xfrm>
          <a:prstGeom prst="rect">
            <a:avLst/>
          </a:prstGeom>
        </p:spPr>
      </p:pic>
      <p:graphicFrame>
        <p:nvGraphicFramePr>
          <p:cNvPr id="128" name="オブジェクト 127"/>
          <p:cNvGraphicFramePr>
            <a:graphicFrameLocks noChangeAspect="1"/>
          </p:cNvGraphicFramePr>
          <p:nvPr>
            <p:extLst>
              <p:ext uri="{D42A27DB-BD31-4B8C-83A1-F6EECF244321}">
                <p14:modId xmlns:p14="http://schemas.microsoft.com/office/powerpoint/2010/main" val="3291282484"/>
              </p:ext>
            </p:extLst>
          </p:nvPr>
        </p:nvGraphicFramePr>
        <p:xfrm>
          <a:off x="602068" y="5835150"/>
          <a:ext cx="7143589" cy="2441493"/>
        </p:xfrm>
        <a:graphic>
          <a:graphicData uri="http://schemas.openxmlformats.org/presentationml/2006/ole">
            <mc:AlternateContent xmlns:mc="http://schemas.openxmlformats.org/markup-compatibility/2006">
              <mc:Choice xmlns:v="urn:schemas-microsoft-com:vml" Requires="v">
                <p:oleObj name="ワークシート" r:id="rId5" imgW="6467484" imgH="1809708" progId="Excel.Sheet.12">
                  <p:embed/>
                </p:oleObj>
              </mc:Choice>
              <mc:Fallback>
                <p:oleObj name="ワークシート" r:id="rId5" imgW="6467484" imgH="1809708" progId="Excel.Sheet.12">
                  <p:embed/>
                  <p:pic>
                    <p:nvPicPr>
                      <p:cNvPr id="128" name="オブジェクト 127"/>
                      <p:cNvPicPr/>
                      <p:nvPr/>
                    </p:nvPicPr>
                    <p:blipFill>
                      <a:blip r:embed="rId6"/>
                      <a:stretch>
                        <a:fillRect/>
                      </a:stretch>
                    </p:blipFill>
                    <p:spPr>
                      <a:xfrm>
                        <a:off x="602068" y="5835150"/>
                        <a:ext cx="7143589" cy="2441493"/>
                      </a:xfrm>
                      <a:prstGeom prst="rect">
                        <a:avLst/>
                      </a:prstGeom>
                    </p:spPr>
                  </p:pic>
                </p:oleObj>
              </mc:Fallback>
            </mc:AlternateContent>
          </a:graphicData>
        </a:graphic>
      </p:graphicFrame>
      <p:sp>
        <p:nvSpPr>
          <p:cNvPr id="26" name="正方形/長方形 25"/>
          <p:cNvSpPr/>
          <p:nvPr/>
        </p:nvSpPr>
        <p:spPr>
          <a:xfrm>
            <a:off x="3586696" y="6063129"/>
            <a:ext cx="1338828" cy="369332"/>
          </a:xfrm>
          <a:prstGeom prst="rect">
            <a:avLst/>
          </a:prstGeom>
        </p:spPr>
        <p:txBody>
          <a:bodyPr wrap="none">
            <a:spAutoFit/>
          </a:bodyPr>
          <a:lstStyle/>
          <a:p>
            <a:pPr marL="0" marR="0" lvl="0" indent="0" algn="l" defTabSz="462504" rtl="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参加事業所</a:t>
            </a:r>
            <a:endPar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nvGrpSpPr>
          <p:cNvPr id="27" name="グループ化 26"/>
          <p:cNvGrpSpPr/>
          <p:nvPr/>
        </p:nvGrpSpPr>
        <p:grpSpPr>
          <a:xfrm>
            <a:off x="169713" y="8287579"/>
            <a:ext cx="7597069" cy="809019"/>
            <a:chOff x="410049" y="8350118"/>
            <a:chExt cx="7597069" cy="809019"/>
          </a:xfrm>
        </p:grpSpPr>
        <p:grpSp>
          <p:nvGrpSpPr>
            <p:cNvPr id="137" name="グループ化 136"/>
            <p:cNvGrpSpPr/>
            <p:nvPr/>
          </p:nvGrpSpPr>
          <p:grpSpPr>
            <a:xfrm>
              <a:off x="410049" y="8350118"/>
              <a:ext cx="7597069" cy="778088"/>
              <a:chOff x="-206037" y="5982300"/>
              <a:chExt cx="7597069" cy="778088"/>
            </a:xfrm>
          </p:grpSpPr>
          <p:sp>
            <p:nvSpPr>
              <p:cNvPr id="139" name="テキスト ボックス 138"/>
              <p:cNvSpPr txBox="1"/>
              <p:nvPr/>
            </p:nvSpPr>
            <p:spPr>
              <a:xfrm>
                <a:off x="-193697" y="6043382"/>
                <a:ext cx="2022228" cy="358075"/>
              </a:xfrm>
              <a:prstGeom prst="rect">
                <a:avLst/>
              </a:prstGeom>
              <a:noFill/>
              <a:ln w="25400" cap="flat" cmpd="sng" algn="ctr">
                <a:noFill/>
                <a:prstDash val="solid"/>
              </a:ln>
              <a:effectLst/>
            </p:spPr>
            <p:txBody>
              <a:bodyPr wrap="square" lIns="80291" tIns="40146" rIns="80291" bIns="40146" rtlCol="0">
                <a:spAutoFit/>
              </a:bodyPr>
              <a:lstStyle/>
              <a:p>
                <a:pPr marL="0" marR="0" lvl="0" indent="0" algn="ctr" defTabSz="897922" rtl="0" eaLnBrk="1" fontAlgn="auto" latinLnBrk="0" hangingPunct="1">
                  <a:lnSpc>
                    <a:spcPct val="100000"/>
                  </a:lnSpc>
                  <a:spcBef>
                    <a:spcPts val="0"/>
                  </a:spcBef>
                  <a:spcAft>
                    <a:spcPts val="0"/>
                  </a:spcAft>
                  <a:buClrTx/>
                  <a:buSzTx/>
                  <a:buFontTx/>
                  <a:buNone/>
                  <a:tabLst/>
                  <a:defRPr/>
                </a:pPr>
                <a:r>
                  <a:rPr kumimoji="1" lang="en-US" altLang="ja-JP" sz="1800" b="0" i="0" u="none" strike="noStrike" kern="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13:35</a:t>
                </a:r>
                <a:r>
                  <a:rPr kumimoji="1" lang="ja-JP" altLang="en-US" sz="1800" b="0" i="0" u="none" strike="noStrike" kern="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p>
            </p:txBody>
          </p:sp>
          <p:sp>
            <p:nvSpPr>
              <p:cNvPr id="140" name="テキスト ボックス 139"/>
              <p:cNvSpPr txBox="1"/>
              <p:nvPr/>
            </p:nvSpPr>
            <p:spPr>
              <a:xfrm>
                <a:off x="-206037" y="6402313"/>
                <a:ext cx="2022228" cy="358075"/>
              </a:xfrm>
              <a:prstGeom prst="rect">
                <a:avLst/>
              </a:prstGeom>
              <a:noFill/>
              <a:ln w="25400" cap="flat" cmpd="sng" algn="ctr">
                <a:noFill/>
                <a:prstDash val="solid"/>
              </a:ln>
              <a:effectLst/>
            </p:spPr>
            <p:txBody>
              <a:bodyPr wrap="square" lIns="80291" tIns="40146" rIns="80291" bIns="40146" rtlCol="0">
                <a:spAutoFit/>
              </a:bodyPr>
              <a:lstStyle/>
              <a:p>
                <a:pPr marL="0" marR="0" lvl="0" indent="0" algn="ctr" defTabSz="897922" rtl="0" eaLnBrk="1" fontAlgn="auto" latinLnBrk="0" hangingPunct="1">
                  <a:lnSpc>
                    <a:spcPct val="100000"/>
                  </a:lnSpc>
                  <a:spcBef>
                    <a:spcPts val="0"/>
                  </a:spcBef>
                  <a:spcAft>
                    <a:spcPts val="0"/>
                  </a:spcAft>
                  <a:buClrTx/>
                  <a:buSzTx/>
                  <a:buFontTx/>
                  <a:buNone/>
                  <a:tabLst/>
                  <a:defRPr/>
                </a:pPr>
                <a:r>
                  <a:rPr kumimoji="1" lang="en-US" altLang="ja-JP" sz="1800" b="0" i="0" u="none" strike="noStrike" kern="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14:35</a:t>
                </a:r>
                <a:r>
                  <a:rPr kumimoji="1" lang="ja-JP" altLang="en-US" sz="1800" b="0" i="0" u="none" strike="noStrike" kern="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p>
            </p:txBody>
          </p:sp>
          <p:sp>
            <p:nvSpPr>
              <p:cNvPr id="142" name="テキスト ボックス 141"/>
              <p:cNvSpPr txBox="1"/>
              <p:nvPr/>
            </p:nvSpPr>
            <p:spPr>
              <a:xfrm>
                <a:off x="1494292" y="5982300"/>
                <a:ext cx="5896740" cy="400110"/>
              </a:xfrm>
              <a:prstGeom prst="rect">
                <a:avLst/>
              </a:prstGeom>
              <a:noFill/>
            </p:spPr>
            <p:txBody>
              <a:bodyPr wrap="square" rtlCol="0">
                <a:spAutoFit/>
              </a:bodyPr>
              <a:lstStyle/>
              <a:p>
                <a:pPr marL="0" marR="0" lvl="0" indent="0" algn="l" defTabSz="769513" rtl="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3</a:t>
                </a:r>
                <a:r>
                  <a:rPr kumimoji="0" lang="ja-JP" altLang="en-US" sz="2000"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社による求職者への事業内容・ＰＲ</a:t>
                </a:r>
                <a:r>
                  <a:rPr kumimoji="0" lang="ja-JP" altLang="en-US" sz="1400"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（各</a:t>
                </a:r>
                <a:r>
                  <a:rPr kumimoji="0" lang="en-US" altLang="ja-JP" sz="1400"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20</a:t>
                </a:r>
                <a:r>
                  <a:rPr kumimoji="0" lang="ja-JP" altLang="en-US" sz="1400"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分）</a:t>
                </a:r>
              </a:p>
            </p:txBody>
          </p:sp>
        </p:grpSp>
        <p:sp>
          <p:nvSpPr>
            <p:cNvPr id="144" name="テキスト ボックス 143"/>
            <p:cNvSpPr txBox="1"/>
            <p:nvPr/>
          </p:nvSpPr>
          <p:spPr>
            <a:xfrm>
              <a:off x="2103610" y="8759027"/>
              <a:ext cx="5264917" cy="400110"/>
            </a:xfrm>
            <a:prstGeom prst="rect">
              <a:avLst/>
            </a:prstGeom>
            <a:noFill/>
          </p:spPr>
          <p:txBody>
            <a:bodyPr wrap="square" rtlCol="0">
              <a:spAutoFit/>
            </a:bodyPr>
            <a:lstStyle/>
            <a:p>
              <a:pPr marL="0" marR="0" lvl="0" indent="0" algn="l" defTabSz="769513" rtl="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各事業所ブースでの詳細説明・個別質問</a:t>
              </a:r>
            </a:p>
          </p:txBody>
        </p:sp>
      </p:grpSp>
      <p:grpSp>
        <p:nvGrpSpPr>
          <p:cNvPr id="38" name="グループ化 37">
            <a:extLst>
              <a:ext uri="{FF2B5EF4-FFF2-40B4-BE49-F238E27FC236}">
                <a16:creationId xmlns:a16="http://schemas.microsoft.com/office/drawing/2014/main" id="{2D977B8D-DA03-0BC3-261B-B43A6058C811}"/>
              </a:ext>
            </a:extLst>
          </p:cNvPr>
          <p:cNvGrpSpPr/>
          <p:nvPr/>
        </p:nvGrpSpPr>
        <p:grpSpPr>
          <a:xfrm>
            <a:off x="1735168" y="749496"/>
            <a:ext cx="4744872" cy="1541504"/>
            <a:chOff x="1662207" y="735666"/>
            <a:chExt cx="4744872" cy="1541504"/>
          </a:xfrm>
        </p:grpSpPr>
        <p:sp>
          <p:nvSpPr>
            <p:cNvPr id="35" name="正方形/長方形 34"/>
            <p:cNvSpPr/>
            <p:nvPr/>
          </p:nvSpPr>
          <p:spPr>
            <a:xfrm>
              <a:off x="1662207" y="735666"/>
              <a:ext cx="4744872" cy="900246"/>
            </a:xfrm>
            <a:prstGeom prst="rect">
              <a:avLst/>
            </a:prstGeom>
          </p:spPr>
          <p:txBody>
            <a:bodyPr wrap="square">
              <a:spAutoFit/>
            </a:bodyPr>
            <a:lstStyle/>
            <a:p>
              <a:pPr marL="0" marR="0" lvl="0" indent="0" algn="ctr" defTabSz="368321" rtl="0" eaLnBrk="1" fontAlgn="auto" latinLnBrk="0" hangingPunct="1">
                <a:lnSpc>
                  <a:spcPts val="6300"/>
                </a:lnSpc>
                <a:spcBef>
                  <a:spcPts val="0"/>
                </a:spcBef>
                <a:spcAft>
                  <a:spcPts val="0"/>
                </a:spcAft>
                <a:buClrTx/>
                <a:buSzTx/>
                <a:buFontTx/>
                <a:buNone/>
                <a:tabLst/>
                <a:defRPr/>
              </a:pPr>
              <a:r>
                <a:rPr kumimoji="0" lang="ja-JP" altLang="en-US" sz="47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福祉</a:t>
              </a:r>
              <a:r>
                <a:rPr kumimoji="0" lang="ja-JP" altLang="en-US" sz="36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の職場</a:t>
              </a:r>
              <a:endParaRPr kumimoji="0" lang="en-US" altLang="ja-JP" sz="36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endParaRPr>
            </a:p>
          </p:txBody>
        </p:sp>
        <p:sp>
          <p:nvSpPr>
            <p:cNvPr id="55" name="正方形/長方形 54"/>
            <p:cNvSpPr/>
            <p:nvPr/>
          </p:nvSpPr>
          <p:spPr>
            <a:xfrm>
              <a:off x="2667776" y="1428861"/>
              <a:ext cx="2824811" cy="848309"/>
            </a:xfrm>
            <a:prstGeom prst="rect">
              <a:avLst/>
            </a:prstGeom>
          </p:spPr>
          <p:txBody>
            <a:bodyPr wrap="none">
              <a:spAutoFit/>
            </a:bodyPr>
            <a:lstStyle/>
            <a:p>
              <a:pPr lvl="0" algn="ctr" defTabSz="368321">
                <a:lnSpc>
                  <a:spcPts val="6300"/>
                </a:lnSpc>
                <a:defRPr/>
              </a:pPr>
              <a:r>
                <a:rPr lang="en-US" altLang="ja-JP" sz="3900" kern="0" dirty="0">
                  <a:solidFill>
                    <a:srgbClr val="002060"/>
                  </a:solidFill>
                  <a:latin typeface="メイリオ" panose="020B0604030504040204" pitchFamily="50" charset="-128"/>
                  <a:ea typeface="メイリオ" panose="020B0604030504040204" pitchFamily="50" charset="-128"/>
                </a:rPr>
                <a:t>PR</a:t>
              </a:r>
              <a:r>
                <a:rPr lang="ja-JP" altLang="en-US" sz="3900" kern="0" dirty="0">
                  <a:solidFill>
                    <a:srgbClr val="002060"/>
                  </a:solidFill>
                  <a:latin typeface="メイリオ" panose="020B0604030504040204" pitchFamily="50" charset="-128"/>
                  <a:ea typeface="メイリオ" panose="020B0604030504040204" pitchFamily="50" charset="-128"/>
                </a:rPr>
                <a:t>・相談会</a:t>
              </a:r>
              <a:endParaRPr lang="en-US" altLang="ja-JP" sz="3900" kern="0" dirty="0">
                <a:solidFill>
                  <a:srgbClr val="002060"/>
                </a:solidFill>
                <a:latin typeface="メイリオ" panose="020B0604030504040204" pitchFamily="50" charset="-128"/>
                <a:ea typeface="メイリオ" panose="020B0604030504040204" pitchFamily="50" charset="-128"/>
              </a:endParaRPr>
            </a:p>
          </p:txBody>
        </p:sp>
      </p:grpSp>
      <p:pic>
        <p:nvPicPr>
          <p:cNvPr id="10" name="図 9"/>
          <p:cNvPicPr>
            <a:picLocks noChangeAspect="1"/>
          </p:cNvPicPr>
          <p:nvPr/>
        </p:nvPicPr>
        <p:blipFill>
          <a:blip r:embed="rId7">
            <a:clrChange>
              <a:clrFrom>
                <a:srgbClr val="FFFFFF"/>
              </a:clrFrom>
              <a:clrTo>
                <a:srgbClr val="FFFFFF">
                  <a:alpha val="0"/>
                </a:srgbClr>
              </a:clrTo>
            </a:clrChange>
          </a:blip>
          <a:stretch>
            <a:fillRect/>
          </a:stretch>
        </p:blipFill>
        <p:spPr>
          <a:xfrm>
            <a:off x="6106496" y="888431"/>
            <a:ext cx="1624889" cy="1339832"/>
          </a:xfrm>
          <a:prstGeom prst="rect">
            <a:avLst/>
          </a:prstGeom>
        </p:spPr>
      </p:pic>
      <p:sp>
        <p:nvSpPr>
          <p:cNvPr id="14" name="AutoShape 10" descr="https://asia-northeast1-menlo-view.menlosecurity.com/c/0/i/aHR0cHM6Ly9xci5xdWVsLmpwL3RtcC80MTk2MzRiNzdhMDFjMzI4YzJkMmEyY2EzYWE1ODZiNjhkYmRiYTc2LnBuZw~~"/>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 name="AutoShape 35" descr="data:image/png;base64,iVBORw0KGgoAAAANSUhEUgAAANgAAADYCAYAAACJIC3tAAAOa0lEQVR4Xu2dUXLrOAwEN/c/dLYq1odVtmS0OBBlvd5vCAQHaIBk8rI/v7+/v//5nwqoQIsCPwLWoqtOVeBPAQGzEFSgUQEBaxRX1yogYNaACjQqIGCN4upaBQTMGlCBRgUErFFcXauAgFkDKtCogIA1iqtrFRAwa0AFGhUQsEZxda0CAmYNqECjAgLWKK6uVUDArAEVaFRAwBrF1bUKCJg1oAKNCghYo7i6VgEBswZUoFEBAWsUV9cqIGDWgAo0KtAC2M/PT2PIOddbf++nO376d4a24qF+tpSj/lP2uUxmPKX0fI5GwN7kRsAeotAGRO0zWOS8CFhOy0MFlFqeJpJODBon9Z+yp3F229O8VOJxgjnB/ksB4wR7LSYBEzABW2rACVaZycBmVseliaQTBkjwZ0r9p+xpnN32NC+VeE6dYB0bKG1y41WzOx76WEKBp/ZbWs3y061/6tW0UmOba3X86Wza4UY2UPl2VjwC9sjOLP0FrEJHwGZWggVMwDwiBgCmnTJ1VJt1tOuOvzElp09UAWvMphPMCSZgAoZ/Y8MJVi+aSwBGO/2sBNO7XMq+ns59y+4jJT0qp+KZVQ+VvAhYRaXFJgVMd2GlCo76EbBXBQRMwDaf0QUMFMeGqYABDZ1gD7HoD4hTuoFU7cZJ46HrPtsLGFCPJiZlD0LcNU0dTQWsnhEBq2uFfyNBwB7iztKBNhTaOCqlI2AVlT7Y0FfQ7sSn4glII2BX+F1EWhD08k07KC0sGr+A7d/lqJ5XqwfvYIsCqSMBLQgBEzDaxFf2dGLQAr1ax6LxC5iACRhQQMD2xfrXGq5HRI+IKyJSR+UtzAQMdOuK6b8mKJ1g9Ihb0XzVNeG/4KbxUyD/tXpwgk2eYALmHYw2TR85hhTbLzjquntiOMHqGfEHzXWtNi3pEcsJ5gQbKrvuDkoLlMZDNy9gviJuPvD4mxwUp1d7AROwSwM2XuLZBHc/N3ffYaiedMJ329P4qT2Nn/q/3CviyAYq36YEpX6ofQrsiiarIgg963f/hgrd1yw9BWxRoHuSCNhD6JQOArYocFdB6b6o/ayOS+Pstk+BNEtPJ5gTbFV73cBQ/wL2QYG7Ckr3Re1ndVwaZ7e9gB0ErFs46j91Ke8uuLv6p/nqtqd38ko8p/4mRyWgM20E7NgjRAr4M3NdWUvAKioBGwETsOdyETAAT8VUwARMwCqkHLQRMAETsIPwVD4TMAH7SsAqxX1lG/rLu/TsnvJPHxvojwG27Ol+r5zr7thaXhG7g+72nwKgu6AFrLsSxv0L2BsNBWy/sJxgdfAETMDa//dF9XK8n6WACZiANXItYAImYN8GWOoO0+2H3iW6HxXojw3oKx+N/2r6pzigOoys2zLBuhPTXVj09a8b1G49rwb2SEFXvhWwRaVZhSVg+z+AntXgKvBUbARMwFZ1MqvRzFq3AsmIjYAJmICNEPThWwETMAETMK7Atxw5aIej9ly59190r0v9p+xTdzzqJ5WXZz8tr4j0kYAKQRNJhaP+qT2Nh+pJXzVT/qkO3Q2X1lUqLwIWPqPTwkolsntd6j9lT8FIgZrKi4AJWKmWUsDM+jkbBbUkCjTyiPhGsO7CgjnaNKdx0nWp/5Q9BcMJtiiWEoIm8mqFReNJ3ZHoulTnlL2A0UydZE8BToVFHxVmxUn3O2tfqXWpH6pPxf7UI2IloBGbWYVLEzkrTqrtrH2l1qV+qD4VewGrqPTBhiZSwPYFTelJ/QRK4cWFgAVUpYkUMAELlN35LmYVroA9cp3SP6Un9dNRsU6wgKo0kalCDIS+62LWvlLrUj8derYARp9r6TM0fcal/q+QmEqyqc5XA5vqTPd7hbwL2Jss0MRXYOiwoQUnYPtH2Y68C5iAdbBf8kkLmjYUJ9iHNNCOOythpWpqMKIFR/VsCHnlcla+qG4jOjjBnGAj9TP0rYAdlC/VIWjHnZWwgzINf0Z1pnoOB/jBwax8Ud1GdLjEBOveMPWfKkRaQCOJfP42tV/6z0yofeo1mOpG9aH+V7n4bagCugFqTzdM/QvYQ2EKDLUXMFrJi32qoFPsp+KhcqTip+um9kuBofYCRjMrYEOvZAflfvlMwPaVpPqM5MU72Bv1PCJ6RByByjvYokDqSDPrqLO1Lu3Qs+xn6Ub3OwJbywSjAc2aGHRdCiS1p7rRAk3tl8ZJC5rGSeOhuo34FzCgHgWG2oNQdk1T66YeaQQsldmDflIdixYEXZcWLrU/KN/LZ6l1qZ7dR9aUPk6wg0rSghCwfaGpngL2qoBHRAAznQzUHoTiETEl1pOfVENpf0Wke6eTJDXi6boUGGpPdaM6pPZL4/QORhX7YJ8SlHaU7gKi+6KyUv//mn33EZTWWyW/LUfE7sRToWmnp/5TienW7dv9p/JCdaiAtBnbnX7Z1wn2SDM9mn6LvYAtCtAOQe2p0E6whwJU56vZ07ynGocT7APYAiZgq5e9n5+3JZE66q/W8ohY70+0o9c93wMAqg+1d4IdnCS0ELsnEo2Hdr5UYaUKjvpJ6ZO6M1M9qT3d77QJNhJo5dtUoVfWerZJrUv9UDCofwoAbXzUf+pOJWC0whf7qxVQNwDd/ikAAvaqwKk/BzvITfkzATt2l6OglhPyofFRgJ1g3sFKtdd9REn5pwA4wZxgKwW6C4hOBjqBu/1360P9O8FOmmC0EGkiS2PoAkapgrvAVkohpCZzabGQ0VfewQTskX0B29chxMiQGwEbkm/uxwImYC0V6ARzgj0XFq2HlqLccOoEO1Pt8FpOMCdYuKSOCeojxzHdWpI34NRHjg+viLTjbuUidSRIgUf3dTX7gZpffdqdF6pbd/1UdDv1iHg1gQSsUiJ1GwF71UrA6vWzaUkbx9XsAxL8uRAwAVsp4ARLoZW949G7Fs1jqhFU1HOCVVT6YHO1iUTjCUjgBLvCM30q8akORDsfvTSnOjHVjdoLWEqByUfEvm0c80xBpcBsRdXtJ9UIZvmZpRuth0rVnXpErAR0pg0VtBuMVDyzwKAngtR+Z/mp1KqAVVRabARs/zFDwDwirhSY1fm6QXWC7XfNlP6V3uwEq6jkBCs1JieYE6xUKN9yyU4V9NX8fIv+ld58iQlGn5Xp0a4ixLMNLTjqP7VfGme3bhQMqhu1n7XfVS2d+Zd9U3eDbuFo4aYST+8GNM5u3QTsokfEVEenhT6rIFL7FbD9jM9qKE6wDyTSwqVgCxhV7Ji9gC26pQruWBrejPWN//tGyn9qv7QRzCo4Gme3zin/FT8+crxRqbsgBKxSmuM2sxrK5Y6I9PEjdXfqTkDq0YLGSRsEBX689Od6oHqORHuJCSZgDwUokN2NhoI6UohnfitgH+5m3YWVSjYFhtp36yBg45XgBBvXcNMDBYbaC9ix5DnBnGCryqEFQSePd7BjoFa+coJVVDpoQycStXeCHUsMbVjHVlnu1R2/KjUS0BW+TU2AFABUk9REon5ShdutP9VzxL5lgo0EdIVvuxNM/VNNKBhb/qkfAXtVUsDeVBcFgBYW9S9g+wpQ/ameI/YCJmCb9eMEG0HLO9imenTC0A5K/dM0UzA8IlKF6/ZOMCeYE6zOC7ZsAay7Q+NdbnxAJw9dlz67p+zpREq9dtLJSe1T+6J5HLEXsBH1PnybAmZWIdJGSeOk9gK2KEAT01jju66dYPvK0zxSYKi9gAnYqgacYMtL2sY/YBWwg6OFdr6Dywx/5gRzgg0X0adrQsevSglYtnPP6vQ0jzROau8R8cMRsXti0New7nhogaYKiK57tUKnR2ua95TOlel36itid0FTobvjoYWeSjxdV8AeynfUg4BV2tBBG1roAnbsaE0ba0rnSlkIWEWlgzYCdkw4j4ifXk7gs+yxNNS/SiWsvuJ+J6Z+6NGFgu0R0SMircmVvYDtyydgNweMdlx6hqaApeyHusLTx7MASOUlpUN33jvivMQdLJVIWojd9qmE0ThpIaYeCVL7pX6oPvTITeN5thewN+o5wbJ3yJECrXwrYItKVIiKuM821H+3PY2fTh46+Wnnpv5T+6V+Unmk61bsnWBOsM06EbAKQvs2AiZgAjbO0baGZ/6yLx3ldN/Uf8qexvktjwpUn9QRlx5lqf70jk39+8hx8E44K/EjCR75VsBG1FseipxgryKe2eFW3a75/6xJy0XAqGJvaknABCx1tEv5mXVS6FjXR47AI8d4n1uOE06wPyE6Cr1yUuhYV8AEbLM/eEQcb50CBjSc9XOh7kIHEvyZpu6oVM+UDvQoS/XxFfHDK+KWoLQgRhLz/G2qsFJHIAGrZ9YJVtdqs3MDF4dMBewhW0oHJ9ihMuQJoB3dCbb/GNOtp4AtYNAjRKpwaQK6C+Jgn3j5jO6ru0PT/KaO3CkduvXxDuYdbIh9AavLd4k7WD3cY5a0IOhEpZ2VTk66a7pf6p/ad+tJJ9KZ+gjYm+x0F4SA7SNKG5aAHTyS0U5Jz/p3SuTq3P8lf9UrBUbKT0fjc4I5wVJ9bNNP94lAwJxgqxro6JROsFfM6AmlIy9OMCeYE6xxAJwKWHsm4QK0w9GjCAwndsTqjpO+wqXsu/eVytfqNHHmvwfr2MCITwE7pl4KmG/R/5hKj6+cYI1HxJHEVO5U1H/qjiFgdeUFTMDq1bJYClhdMgETsHq1CBjXyjvYq2apn9vgbGx8QOPpfgxwgtUz2zLB6strqQL3VkDA7p1fdzdZAQGbnACXv7cCAnbv/Lq7yQoI2OQEuPy9FRCwe+fX3U1WQMAmJ8Dl762AgN07v+5usgICNjkBLn9vBQTs3vl1d5MVELDJCXD5eysgYPfOr7ubrICATU6Ay99bAQG7d37d3WQFBGxyAlz+3goI2L3z6+4mKyBgkxPg8vdWQMDunV93N1kBAZucAJe/twICdu/8urvJCgjY5AS4/L0V+B/NsNaHqZsiAgAAAABJRU5ErkJgg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 name="AutoShape 37" descr="data:image/png;base64,iVBORw0KGgoAAAANSUhEUgAAANgAAADYCAYAAACJIC3tAAAOa0lEQVR4Xu2dUXLrOAwEN/c/dLYq1odVtmS0OBBlvd5vCAQHaIBk8rI/v7+/v//5nwqoQIsCPwLWoqtOVeBPAQGzEFSgUQEBaxRX1yogYNaACjQqIGCN4upaBQTMGlCBRgUErFFcXauAgFkDKtCogIA1iqtrFRAwa0AFGhUQsEZxda0CAmYNqECjAgLWKK6uVUDArAEVaFRAwBrF1bUKCJg1oAKNCghYo7i6VgEBswZUoFEBAWsUV9cqIGDWgAo0KtAC2M/PT2PIOddbf++nO376d4a24qF+tpSj/lP2uUxmPKX0fI5GwN7kRsAeotAGRO0zWOS8CFhOy0MFlFqeJpJODBon9Z+yp3F229O8VOJxgjnB/ksB4wR7LSYBEzABW2rACVaZycBmVseliaQTBkjwZ0r9p+xpnN32NC+VeE6dYB0bKG1y41WzOx76WEKBp/ZbWs3y061/6tW0UmOba3X86Wza4UY2UPl2VjwC9sjOLP0FrEJHwGZWggVMwDwiBgCmnTJ1VJt1tOuOvzElp09UAWvMphPMCSZgAoZ/Y8MJVi+aSwBGO/2sBNO7XMq+ns59y+4jJT0qp+KZVQ+VvAhYRaXFJgVMd2GlCo76EbBXBQRMwDaf0QUMFMeGqYABDZ1gD7HoD4hTuoFU7cZJ46HrPtsLGFCPJiZlD0LcNU0dTQWsnhEBq2uFfyNBwB7iztKBNhTaOCqlI2AVlT7Y0FfQ7sSn4glII2BX+F1EWhD08k07KC0sGr+A7d/lqJ5XqwfvYIsCqSMBLQgBEzDaxFf2dGLQAr1ax6LxC5iACRhQQMD2xfrXGq5HRI+IKyJSR+UtzAQMdOuK6b8mKJ1g9Ihb0XzVNeG/4KbxUyD/tXpwgk2eYALmHYw2TR85hhTbLzjquntiOMHqGfEHzXWtNi3pEcsJ5gQbKrvuDkoLlMZDNy9gviJuPvD4mxwUp1d7AROwSwM2XuLZBHc/N3ffYaiedMJ329P4qT2Nn/q/3CviyAYq36YEpX6ofQrsiiarIgg963f/hgrd1yw9BWxRoHuSCNhD6JQOArYocFdB6b6o/ayOS+Pstk+BNEtPJ5gTbFV73cBQ/wL2QYG7Ckr3Re1ndVwaZ7e9gB0ErFs46j91Ke8uuLv6p/nqtqd38ko8p/4mRyWgM20E7NgjRAr4M3NdWUvAKioBGwETsOdyETAAT8VUwARMwCqkHLQRMAETsIPwVD4TMAH7SsAqxX1lG/rLu/TsnvJPHxvojwG27Ol+r5zr7thaXhG7g+72nwKgu6AFrLsSxv0L2BsNBWy/sJxgdfAETMDa//dF9XK8n6WACZiANXItYAImYN8GWOoO0+2H3iW6HxXojw3oKx+N/2r6pzigOoys2zLBuhPTXVj09a8b1G49rwb2SEFXvhWwRaVZhSVg+z+AntXgKvBUbARMwFZ1MqvRzFq3AsmIjYAJmICNEPThWwETMAETMK7Atxw5aIej9ly59190r0v9p+xTdzzqJ5WXZz8tr4j0kYAKQRNJhaP+qT2Nh+pJXzVT/qkO3Q2X1lUqLwIWPqPTwkolsntd6j9lT8FIgZrKi4AJWKmWUsDM+jkbBbUkCjTyiPhGsO7CgjnaNKdx0nWp/5Q9BcMJtiiWEoIm8mqFReNJ3ZHoulTnlL2A0UydZE8BToVFHxVmxUn3O2tfqXWpH6pPxf7UI2IloBGbWYVLEzkrTqrtrH2l1qV+qD4VewGrqPTBhiZSwPYFTelJ/QRK4cWFgAVUpYkUMAELlN35LmYVroA9cp3SP6Un9dNRsU6wgKo0kalCDIS+62LWvlLrUj8derYARp9r6TM0fcal/q+QmEqyqc5XA5vqTPd7hbwL2Jss0MRXYOiwoQUnYPtH2Y68C5iAdbBf8kkLmjYUJ9iHNNCOOythpWpqMKIFR/VsCHnlcla+qG4jOjjBnGAj9TP0rYAdlC/VIWjHnZWwgzINf0Z1pnoOB/jBwax8Ud1GdLjEBOveMPWfKkRaQCOJfP42tV/6z0yofeo1mOpG9aH+V7n4bagCugFqTzdM/QvYQ2EKDLUXMFrJi32qoFPsp+KhcqTip+um9kuBofYCRjMrYEOvZAflfvlMwPaVpPqM5MU72Bv1PCJ6RByByjvYokDqSDPrqLO1Lu3Qs+xn6Ub3OwJbywSjAc2aGHRdCiS1p7rRAk3tl8ZJC5rGSeOhuo34FzCgHgWG2oNQdk1T66YeaQQsldmDflIdixYEXZcWLrU/KN/LZ6l1qZ7dR9aUPk6wg0rSghCwfaGpngL2qoBHRAAznQzUHoTiETEl1pOfVENpf0Wke6eTJDXi6boUGGpPdaM6pPZL4/QORhX7YJ8SlHaU7gKi+6KyUv//mn33EZTWWyW/LUfE7sRToWmnp/5TienW7dv9p/JCdaiAtBnbnX7Z1wn2SDM9mn6LvYAtCtAOQe2p0E6whwJU56vZ07ynGocT7APYAiZgq5e9n5+3JZE66q/W8ohY70+0o9c93wMAqg+1d4IdnCS0ELsnEo2Hdr5UYaUKjvpJ6ZO6M1M9qT3d77QJNhJo5dtUoVfWerZJrUv9UDCofwoAbXzUf+pOJWC0whf7qxVQNwDd/ikAAvaqwKk/BzvITfkzATt2l6OglhPyofFRgJ1g3sFKtdd9REn5pwA4wZxgKwW6C4hOBjqBu/1360P9O8FOmmC0EGkiS2PoAkapgrvAVkohpCZzabGQ0VfewQTskX0B29chxMiQGwEbkm/uxwImYC0V6ARzgj0XFq2HlqLccOoEO1Pt8FpOMCdYuKSOCeojxzHdWpI34NRHjg+viLTjbuUidSRIgUf3dTX7gZpffdqdF6pbd/1UdDv1iHg1gQSsUiJ1GwF71UrA6vWzaUkbx9XsAxL8uRAwAVsp4ARLoZW949G7Fs1jqhFU1HOCVVT6YHO1iUTjCUjgBLvCM30q8akORDsfvTSnOjHVjdoLWEqByUfEvm0c80xBpcBsRdXtJ9UIZvmZpRuth0rVnXpErAR0pg0VtBuMVDyzwKAngtR+Z/mp1KqAVVRabARs/zFDwDwirhSY1fm6QXWC7XfNlP6V3uwEq6jkBCs1JieYE6xUKN9yyU4V9NX8fIv+ld58iQlGn5Xp0a4ixLMNLTjqP7VfGme3bhQMqhu1n7XfVS2d+Zd9U3eDbuFo4aYST+8GNM5u3QTsokfEVEenhT6rIFL7FbD9jM9qKE6wDyTSwqVgCxhV7Ji9gC26pQruWBrejPWN//tGyn9qv7QRzCo4Gme3zin/FT8+crxRqbsgBKxSmuM2sxrK5Y6I9PEjdXfqTkDq0YLGSRsEBX689Od6oHqORHuJCSZgDwUokN2NhoI6UohnfitgH+5m3YWVSjYFhtp36yBg45XgBBvXcNMDBYbaC9ix5DnBnGCryqEFQSePd7BjoFa+coJVVDpoQycStXeCHUsMbVjHVlnu1R2/KjUS0BW+TU2AFABUk9REon5ShdutP9VzxL5lgo0EdIVvuxNM/VNNKBhb/qkfAXtVUsDeVBcFgBYW9S9g+wpQ/ameI/YCJmCb9eMEG0HLO9imenTC0A5K/dM0UzA8IlKF6/ZOMCeYE6zOC7ZsAay7Q+NdbnxAJw9dlz67p+zpREq9dtLJSe1T+6J5HLEXsBH1PnybAmZWIdJGSeOk9gK2KEAT01jju66dYPvK0zxSYKi9gAnYqgacYMtL2sY/YBWwg6OFdr6Dywx/5gRzgg0X0adrQsevSglYtnPP6vQ0jzROau8R8cMRsXti0New7nhogaYKiK57tUKnR2ua95TOlel36itid0FTobvjoYWeSjxdV8AeynfUg4BV2tBBG1roAnbsaE0ba0rnSlkIWEWlgzYCdkw4j4ifXk7gs+yxNNS/SiWsvuJ+J6Z+6NGFgu0R0SMircmVvYDtyydgNweMdlx6hqaApeyHusLTx7MASOUlpUN33jvivMQdLJVIWojd9qmE0ThpIaYeCVL7pX6oPvTITeN5thewN+o5wbJ3yJECrXwrYItKVIiKuM821H+3PY2fTh46+Wnnpv5T+6V+Unmk61bsnWBOsM06EbAKQvs2AiZgAjbO0baGZ/6yLx3ldN/Uf8qexvktjwpUn9QRlx5lqf70jk39+8hx8E44K/EjCR75VsBG1FseipxgryKe2eFW3a75/6xJy0XAqGJvaknABCx1tEv5mXVS6FjXR47AI8d4n1uOE06wPyE6Cr1yUuhYV8AEbLM/eEQcb50CBjSc9XOh7kIHEvyZpu6oVM+UDvQoS/XxFfHDK+KWoLQgRhLz/G2qsFJHIAGrZ9YJVtdqs3MDF4dMBewhW0oHJ9ihMuQJoB3dCbb/GNOtp4AtYNAjRKpwaQK6C+Jgn3j5jO6ru0PT/KaO3CkduvXxDuYdbIh9AavLd4k7WD3cY5a0IOhEpZ2VTk66a7pf6p/ad+tJJ9KZ+gjYm+x0F4SA7SNKG5aAHTyS0U5Jz/p3SuTq3P8lf9UrBUbKT0fjc4I5wVJ9bNNP94lAwJxgqxro6JROsFfM6AmlIy9OMCeYE6xxAJwKWHsm4QK0w9GjCAwndsTqjpO+wqXsu/eVytfqNHHmvwfr2MCITwE7pl4KmG/R/5hKj6+cYI1HxJHEVO5U1H/qjiFgdeUFTMDq1bJYClhdMgETsHq1CBjXyjvYq2apn9vgbGx8QOPpfgxwgtUz2zLB6strqQL3VkDA7p1fdzdZAQGbnACXv7cCAnbv/Lq7yQoI2OQEuPy9FRCwe+fX3U1WQMAmJ8Dl762AgN07v+5usgICNjkBLn9vBQTs3vl1d5MVELDJCXD5eysgYPfOr7ubrICATU6Ay99bAQG7d37d3WQFBGxyAlz+3goI2L3z6+4mKyBgkxPg8vdWQMDunV93N1kBAZucAJe/twICdu/8urvJCgjY5AS4/L0V+B/NsNaHqZsiAgAAAABJRU5ErkJgg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nvGrpSpPr>
          <p:cNvPr id="22" name="グループ化 21"/>
          <p:cNvGrpSpPr/>
          <p:nvPr/>
        </p:nvGrpSpPr>
        <p:grpSpPr>
          <a:xfrm>
            <a:off x="-3971377" y="6617846"/>
            <a:ext cx="3097348" cy="757111"/>
            <a:chOff x="4909131" y="6500807"/>
            <a:chExt cx="3097348" cy="757111"/>
          </a:xfrm>
        </p:grpSpPr>
        <p:sp>
          <p:nvSpPr>
            <p:cNvPr id="62" name="テキスト ボックス 61"/>
            <p:cNvSpPr txBox="1"/>
            <p:nvPr/>
          </p:nvSpPr>
          <p:spPr>
            <a:xfrm>
              <a:off x="4909131" y="6500807"/>
              <a:ext cx="2995895" cy="358750"/>
            </a:xfrm>
            <a:prstGeom prst="rect">
              <a:avLst/>
            </a:prstGeom>
            <a:noFill/>
            <a:ln w="25400" cap="flat" cmpd="sng" algn="ctr">
              <a:noFill/>
              <a:prstDash val="solid"/>
            </a:ln>
            <a:effectLst/>
          </p:spPr>
          <p:txBody>
            <a:bodyPr wrap="square" lIns="92389" tIns="46195" rIns="92389" bIns="46195" rtlCol="0">
              <a:spAutoFit/>
            </a:bodyPr>
            <a:lstStyle/>
            <a:p>
              <a:pPr marL="0" marR="0" lvl="0" indent="0" algn="ctr" defTabSz="914400" eaLnBrk="1" fontAlgn="auto" latinLnBrk="0" hangingPunct="1">
                <a:lnSpc>
                  <a:spcPts val="2200"/>
                </a:lnSpc>
                <a:spcBef>
                  <a:spcPts val="0"/>
                </a:spcBef>
                <a:spcAft>
                  <a:spcPts val="0"/>
                </a:spcAft>
                <a:buClrTx/>
                <a:buSzTx/>
                <a:buFontTx/>
                <a:buNone/>
                <a:tabLst/>
                <a:defRPr/>
              </a:pP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株</a:t>
              </a: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はれコーポレーション</a:t>
              </a:r>
              <a:endParaRPr kumimoji="0" lang="en-US" altLang="ja-JP"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64" name="テキスト ボックス 63"/>
            <p:cNvSpPr txBox="1"/>
            <p:nvPr/>
          </p:nvSpPr>
          <p:spPr>
            <a:xfrm>
              <a:off x="5010584" y="6687964"/>
              <a:ext cx="2995895" cy="358750"/>
            </a:xfrm>
            <a:prstGeom prst="rect">
              <a:avLst/>
            </a:prstGeom>
            <a:noFill/>
            <a:ln w="25400" cap="flat" cmpd="sng" algn="ctr">
              <a:noFill/>
              <a:prstDash val="solid"/>
            </a:ln>
            <a:effectLst/>
          </p:spPr>
          <p:txBody>
            <a:bodyPr wrap="square" lIns="92389" tIns="46195" rIns="92389" bIns="46195" rtlCol="0">
              <a:spAutoFit/>
            </a:bodyPr>
            <a:lstStyle/>
            <a:p>
              <a:pPr marL="0" marR="0" lvl="0" indent="0" algn="ctr" defTabSz="914400" eaLnBrk="1" fontAlgn="auto" latinLnBrk="0" hangingPunct="1">
                <a:lnSpc>
                  <a:spcPts val="2200"/>
                </a:lnSpc>
                <a:spcBef>
                  <a:spcPts val="0"/>
                </a:spcBef>
                <a:spcAft>
                  <a:spcPts val="0"/>
                </a:spcAft>
                <a:buClrTx/>
                <a:buSzTx/>
                <a:buFontTx/>
                <a:buNone/>
                <a:tabLst/>
                <a:defRPr/>
              </a:pPr>
              <a:r>
                <a:rPr kumimoji="0" lang="ja-JP" altLang="en-US" sz="105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介護付有料老人ホーム</a:t>
              </a:r>
              <a:endParaRPr kumimoji="0" lang="en-US" altLang="ja-JP" sz="105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66" name="テキスト ボックス 65"/>
            <p:cNvSpPr txBox="1"/>
            <p:nvPr/>
          </p:nvSpPr>
          <p:spPr>
            <a:xfrm>
              <a:off x="4927486" y="6899168"/>
              <a:ext cx="2995895" cy="358750"/>
            </a:xfrm>
            <a:prstGeom prst="rect">
              <a:avLst/>
            </a:prstGeom>
            <a:noFill/>
            <a:ln w="25400" cap="flat" cmpd="sng" algn="ctr">
              <a:noFill/>
              <a:prstDash val="solid"/>
            </a:ln>
            <a:effectLst/>
          </p:spPr>
          <p:txBody>
            <a:bodyPr wrap="square" lIns="92389" tIns="46195" rIns="92389" bIns="46195" rtlCol="0">
              <a:spAutoFit/>
            </a:bodyPr>
            <a:lstStyle/>
            <a:p>
              <a:pPr marL="0" marR="0" lvl="0" indent="0" algn="ctr" defTabSz="914400" eaLnBrk="1" fontAlgn="auto" latinLnBrk="0" hangingPunct="1">
                <a:lnSpc>
                  <a:spcPts val="2200"/>
                </a:lnSpc>
                <a:spcBef>
                  <a:spcPts val="0"/>
                </a:spcBef>
                <a:spcAft>
                  <a:spcPts val="0"/>
                </a:spcAft>
                <a:buClrTx/>
                <a:buSzTx/>
                <a:buFontTx/>
                <a:buNone/>
                <a:tabLst/>
                <a:defRPr/>
              </a:pPr>
              <a:r>
                <a:rPr kumimoji="0" lang="ja-JP" altLang="en-US" sz="12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あい</a:t>
              </a:r>
              <a:r>
                <a:rPr kumimoji="0" lang="ja-JP" altLang="en-US" sz="1200" i="0" u="none" strike="noStrike" kern="0" cap="none" spc="0" normalizeH="0" baseline="0" noProof="0" dirty="0" err="1">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らの</a:t>
              </a:r>
              <a:r>
                <a:rPr kumimoji="0" lang="ja-JP" altLang="en-US" sz="12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杜 広島戸坂</a:t>
              </a:r>
              <a:endParaRPr kumimoji="0" lang="en-US" altLang="ja-JP" sz="12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grpSp>
      <p:sp>
        <p:nvSpPr>
          <p:cNvPr id="67" name="テキスト ボックス 66"/>
          <p:cNvSpPr txBox="1"/>
          <p:nvPr/>
        </p:nvSpPr>
        <p:spPr>
          <a:xfrm>
            <a:off x="-5184656" y="5265249"/>
            <a:ext cx="2995895" cy="381833"/>
          </a:xfrm>
          <a:prstGeom prst="rect">
            <a:avLst/>
          </a:prstGeom>
          <a:noFill/>
          <a:ln w="25400" cap="flat" cmpd="sng" algn="ctr">
            <a:noFill/>
            <a:prstDash val="solid"/>
          </a:ln>
          <a:effectLst/>
        </p:spPr>
        <p:txBody>
          <a:bodyPr wrap="square" lIns="92389" tIns="46195" rIns="92389" bIns="46195" rtlCol="0">
            <a:spAutoFit/>
          </a:bodyPr>
          <a:lstStyle/>
          <a:p>
            <a:pPr marL="0" marR="0" lvl="0" indent="0" algn="ctr" defTabSz="914400" eaLnBrk="1" fontAlgn="auto" latinLnBrk="0" hangingPunct="1">
              <a:lnSpc>
                <a:spcPts val="2200"/>
              </a:lnSpc>
              <a:spcBef>
                <a:spcPts val="0"/>
              </a:spcBef>
              <a:spcAft>
                <a:spcPts val="0"/>
              </a:spcAft>
              <a:buClrTx/>
              <a:buSzTx/>
              <a:buFontTx/>
              <a:buNone/>
              <a:tabLst/>
              <a:defRPr/>
            </a:pP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一社</a:t>
            </a: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20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安芸地区医師会</a:t>
            </a:r>
            <a:endParaRPr kumimoji="0" lang="en-US" altLang="ja-JP" sz="20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70" name="テキスト ボックス 69"/>
          <p:cNvSpPr txBox="1"/>
          <p:nvPr/>
        </p:nvSpPr>
        <p:spPr>
          <a:xfrm>
            <a:off x="-5225759" y="7018836"/>
            <a:ext cx="2995895" cy="708845"/>
          </a:xfrm>
          <a:prstGeom prst="rect">
            <a:avLst/>
          </a:prstGeom>
          <a:noFill/>
          <a:ln w="25400" cap="flat" cmpd="sng" algn="ctr">
            <a:noFill/>
            <a:prstDash val="solid"/>
          </a:ln>
          <a:effectLst/>
        </p:spPr>
        <p:txBody>
          <a:bodyPr wrap="square" lIns="92389" tIns="46195" rIns="92389" bIns="46195" rtlCol="0">
            <a:spAutoFit/>
          </a:bodyPr>
          <a:lstStyle/>
          <a:p>
            <a:pPr marL="0" marR="0" lvl="0" indent="0" algn="ctr" defTabSz="914400" eaLnBrk="1" fontAlgn="auto" latinLnBrk="0" hangingPunct="1">
              <a:lnSpc>
                <a:spcPts val="2400"/>
              </a:lnSpc>
              <a:spcBef>
                <a:spcPts val="0"/>
              </a:spcBef>
              <a:spcAft>
                <a:spcPts val="0"/>
              </a:spcAft>
              <a:buClrTx/>
              <a:buSzTx/>
              <a:buFontTx/>
              <a:buNone/>
              <a:tabLst/>
              <a:defRPr/>
            </a:pP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福</a:t>
            </a: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20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寿老園</a:t>
            </a:r>
            <a:endParaRPr kumimoji="0" lang="en-US" altLang="ja-JP" sz="20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ctr" defTabSz="914400" eaLnBrk="1" fontAlgn="auto" latinLnBrk="0" hangingPunct="1">
              <a:lnSpc>
                <a:spcPts val="2400"/>
              </a:lnSpc>
              <a:spcBef>
                <a:spcPts val="0"/>
              </a:spcBef>
              <a:spcAft>
                <a:spcPts val="0"/>
              </a:spcAft>
              <a:buClrTx/>
              <a:buSzTx/>
              <a:buFontTx/>
              <a:buNone/>
              <a:tabLst/>
              <a:defRPr/>
            </a:pPr>
            <a:r>
              <a:rPr lang="en-US" altLang="ja-JP" sz="20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20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老人ホーム</a:t>
            </a:r>
            <a:endParaRPr kumimoji="0" lang="en-US" altLang="ja-JP" sz="20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60" name="テキスト ボックス 59"/>
          <p:cNvSpPr txBox="1"/>
          <p:nvPr/>
        </p:nvSpPr>
        <p:spPr>
          <a:xfrm>
            <a:off x="-6899407" y="8242022"/>
            <a:ext cx="2995895" cy="439541"/>
          </a:xfrm>
          <a:prstGeom prst="rect">
            <a:avLst/>
          </a:prstGeom>
          <a:noFill/>
          <a:ln w="25400" cap="flat" cmpd="sng" algn="ctr">
            <a:noFill/>
            <a:prstDash val="solid"/>
          </a:ln>
          <a:effectLst/>
        </p:spPr>
        <p:txBody>
          <a:bodyPr wrap="square" lIns="92389" tIns="46195" rIns="92389" bIns="46195" rtlCol="0">
            <a:spAutoFit/>
          </a:bodyPr>
          <a:lstStyle/>
          <a:p>
            <a:pPr marL="0" marR="0" lvl="0" indent="0" algn="ctr" defTabSz="914400" eaLnBrk="1" fontAlgn="auto" latinLnBrk="0" hangingPunct="1">
              <a:lnSpc>
                <a:spcPts val="2700"/>
              </a:lnSpc>
              <a:spcBef>
                <a:spcPts val="0"/>
              </a:spcBef>
              <a:spcAft>
                <a:spcPts val="0"/>
              </a:spcAft>
              <a:buClrTx/>
              <a:buSzTx/>
              <a:buFontTx/>
              <a:buNone/>
              <a:tabLst/>
              <a:defRPr/>
            </a:pP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有</a:t>
            </a: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20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大瀬戸ビル</a:t>
            </a:r>
            <a:endParaRPr kumimoji="0" lang="en-US" altLang="ja-JP" sz="20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pic>
        <p:nvPicPr>
          <p:cNvPr id="63" name="図 62"/>
          <p:cNvPicPr>
            <a:picLocks noChangeAspect="1"/>
          </p:cNvPicPr>
          <p:nvPr/>
        </p:nvPicPr>
        <p:blipFill>
          <a:blip r:embed="rId8"/>
          <a:stretch>
            <a:fillRect/>
          </a:stretch>
        </p:blipFill>
        <p:spPr>
          <a:xfrm>
            <a:off x="964707" y="7774545"/>
            <a:ext cx="1810669" cy="389973"/>
          </a:xfrm>
          <a:prstGeom prst="rect">
            <a:avLst/>
          </a:prstGeom>
        </p:spPr>
      </p:pic>
      <p:sp>
        <p:nvSpPr>
          <p:cNvPr id="33" name="テキスト ボックス 32">
            <a:extLst>
              <a:ext uri="{FF2B5EF4-FFF2-40B4-BE49-F238E27FC236}">
                <a16:creationId xmlns:a16="http://schemas.microsoft.com/office/drawing/2014/main" id="{31066A65-0983-03B2-3DFA-8664BA3BD6B0}"/>
              </a:ext>
            </a:extLst>
          </p:cNvPr>
          <p:cNvSpPr txBox="1"/>
          <p:nvPr/>
        </p:nvSpPr>
        <p:spPr>
          <a:xfrm>
            <a:off x="-3483638" y="8164518"/>
            <a:ext cx="3627807" cy="667808"/>
          </a:xfrm>
          <a:prstGeom prst="rect">
            <a:avLst/>
          </a:prstGeom>
          <a:noFill/>
          <a:ln w="25400" cap="flat" cmpd="sng" algn="ctr">
            <a:noFill/>
            <a:prstDash val="solid"/>
          </a:ln>
          <a:effectLst/>
        </p:spPr>
        <p:txBody>
          <a:bodyPr wrap="square" lIns="92389" tIns="46195" rIns="92389" bIns="46195" rtlCol="0" anchor="t">
            <a:spAutoFit/>
          </a:bodyPr>
          <a:lstStyle/>
          <a:p>
            <a:pPr marL="0" marR="0" lvl="0" indent="0" algn="ctr" defTabSz="914400" eaLnBrk="1" fontAlgn="auto" latinLnBrk="0" hangingPunct="1">
              <a:lnSpc>
                <a:spcPts val="2100"/>
              </a:lnSpc>
              <a:spcBef>
                <a:spcPts val="0"/>
              </a:spcBef>
              <a:spcAft>
                <a:spcPts val="0"/>
              </a:spcAft>
              <a:buClrTx/>
              <a:buSzTx/>
              <a:buFontTx/>
              <a:buNone/>
              <a:tabLst/>
              <a:defRPr/>
            </a:pPr>
            <a:r>
              <a:rPr kumimoji="0" lang="en-US" altLang="ja-JP" sz="900" i="0" u="none" strike="noStrike" kern="0" cap="none" spc="0" normalizeH="0" baseline="0" noProof="0" dirty="0">
                <a:ln>
                  <a:noFill/>
                </a:ln>
                <a:solidFill>
                  <a:srgbClr val="002060"/>
                </a:solidFill>
                <a:effectLst/>
                <a:uLnTx/>
                <a:uFillTx/>
                <a:latin typeface="メイリオ"/>
                <a:ea typeface="メイリオ"/>
                <a:cs typeface="Meiryo UI" panose="020B0604030504040204" pitchFamily="50" charset="-128"/>
              </a:rPr>
              <a:t>  </a:t>
            </a:r>
            <a:r>
              <a:rPr kumimoji="0" lang="ja-JP" altLang="en-US" sz="2100" i="0" u="none" strike="noStrike" kern="0" cap="none" spc="0" normalizeH="0" baseline="0" noProof="0" dirty="0">
                <a:ln>
                  <a:noFill/>
                </a:ln>
                <a:solidFill>
                  <a:srgbClr val="002060"/>
                </a:solidFill>
                <a:effectLst/>
                <a:uLnTx/>
                <a:uFillTx/>
                <a:latin typeface="メイリオ"/>
                <a:ea typeface="メイリオ"/>
                <a:cs typeface="Meiryo UI" panose="020B0604030504040204" pitchFamily="50" charset="-128"/>
              </a:rPr>
              <a:t>あなぶき</a:t>
            </a:r>
            <a:endParaRPr kumimoji="0" lang="en-US" altLang="ja-JP" sz="2100" i="0" u="none" strike="noStrike" kern="0" cap="none" spc="0" normalizeH="0" baseline="0" noProof="0" dirty="0">
              <a:ln>
                <a:noFill/>
              </a:ln>
              <a:solidFill>
                <a:srgbClr val="002060"/>
              </a:solidFill>
              <a:effectLst/>
              <a:uLnTx/>
              <a:uFillTx/>
              <a:latin typeface="メイリオ"/>
              <a:ea typeface="メイリオ"/>
              <a:cs typeface="Meiryo UI" panose="020B0604030504040204" pitchFamily="50" charset="-128"/>
            </a:endParaRPr>
          </a:p>
          <a:p>
            <a:pPr marL="0" marR="0" lvl="0" indent="0" algn="ctr" defTabSz="914400" eaLnBrk="1" fontAlgn="auto" latinLnBrk="0" hangingPunct="1">
              <a:lnSpc>
                <a:spcPts val="2100"/>
              </a:lnSpc>
              <a:spcBef>
                <a:spcPts val="0"/>
              </a:spcBef>
              <a:spcAft>
                <a:spcPts val="0"/>
              </a:spcAft>
              <a:buClrTx/>
              <a:buSzTx/>
              <a:buFontTx/>
              <a:buNone/>
              <a:tabLst/>
              <a:defRPr/>
            </a:pPr>
            <a:r>
              <a:rPr kumimoji="0" lang="ja-JP" altLang="en-US" sz="2100" i="0" u="none" strike="noStrike" kern="0" cap="none" spc="0" normalizeH="0" baseline="0" noProof="0" dirty="0">
                <a:ln>
                  <a:noFill/>
                </a:ln>
                <a:solidFill>
                  <a:srgbClr val="002060"/>
                </a:solidFill>
                <a:effectLst/>
                <a:uLnTx/>
                <a:uFillTx/>
                <a:latin typeface="メイリオ"/>
                <a:ea typeface="メイリオ"/>
                <a:cs typeface="Meiryo UI" panose="020B0604030504040204" pitchFamily="50" charset="-128"/>
              </a:rPr>
              <a:t>メディカルケア</a:t>
            </a:r>
            <a:r>
              <a:rPr kumimoji="0" lang="ja-JP" altLang="en-US" sz="1000" i="0" u="none" strike="noStrike" kern="0" cap="none" spc="0" normalizeH="0" baseline="0" noProof="0" dirty="0">
                <a:ln>
                  <a:noFill/>
                </a:ln>
                <a:solidFill>
                  <a:srgbClr val="002060"/>
                </a:solidFill>
                <a:effectLst/>
                <a:uLnTx/>
                <a:uFillTx/>
                <a:latin typeface="メイリオ"/>
                <a:ea typeface="メイリオ"/>
                <a:cs typeface="Meiryo UI" panose="020B0604030504040204" pitchFamily="50" charset="-128"/>
              </a:rPr>
              <a:t>（株）</a:t>
            </a:r>
            <a:endParaRPr kumimoji="0" lang="en-US" altLang="ja-JP" sz="1000" i="0" u="none" strike="noStrike" kern="0" cap="none" spc="0" normalizeH="0" baseline="0" noProof="0" dirty="0">
              <a:ln>
                <a:noFill/>
              </a:ln>
              <a:solidFill>
                <a:srgbClr val="002060"/>
              </a:solidFill>
              <a:effectLst/>
              <a:uLnTx/>
              <a:uFillTx/>
              <a:latin typeface="メイリオ"/>
              <a:ea typeface="メイリオ"/>
              <a:cs typeface="Meiryo UI" panose="020B0604030504040204" pitchFamily="50" charset="-128"/>
            </a:endParaRPr>
          </a:p>
        </p:txBody>
      </p:sp>
      <p:pic>
        <p:nvPicPr>
          <p:cNvPr id="36" name="図 35">
            <a:extLst>
              <a:ext uri="{FF2B5EF4-FFF2-40B4-BE49-F238E27FC236}">
                <a16:creationId xmlns:a16="http://schemas.microsoft.com/office/drawing/2014/main" id="{253068A6-0F68-B8F7-3BC5-80CBEC00790D}"/>
              </a:ext>
            </a:extLst>
          </p:cNvPr>
          <p:cNvPicPr>
            <a:picLocks noChangeAspect="1"/>
          </p:cNvPicPr>
          <p:nvPr/>
        </p:nvPicPr>
        <p:blipFill>
          <a:blip r:embed="rId8"/>
          <a:stretch>
            <a:fillRect/>
          </a:stretch>
        </p:blipFill>
        <p:spPr>
          <a:xfrm>
            <a:off x="5640901" y="7757704"/>
            <a:ext cx="1810669" cy="389973"/>
          </a:xfrm>
          <a:prstGeom prst="rect">
            <a:avLst/>
          </a:prstGeom>
        </p:spPr>
      </p:pic>
      <p:grpSp>
        <p:nvGrpSpPr>
          <p:cNvPr id="3" name="グループ化 2">
            <a:extLst>
              <a:ext uri="{FF2B5EF4-FFF2-40B4-BE49-F238E27FC236}">
                <a16:creationId xmlns:a16="http://schemas.microsoft.com/office/drawing/2014/main" id="{861A5A68-6856-4570-9B51-A0E25A606A83}"/>
              </a:ext>
            </a:extLst>
          </p:cNvPr>
          <p:cNvGrpSpPr/>
          <p:nvPr/>
        </p:nvGrpSpPr>
        <p:grpSpPr>
          <a:xfrm>
            <a:off x="532007" y="623643"/>
            <a:ext cx="2426168" cy="1746104"/>
            <a:chOff x="532007" y="623643"/>
            <a:chExt cx="2426168" cy="1746104"/>
          </a:xfrm>
        </p:grpSpPr>
        <p:pic>
          <p:nvPicPr>
            <p:cNvPr id="1026" name="Picture 2" descr="アイコン&#10;&#10;AI によって生成されたコンテンツは間違っている可能性があります。">
              <a:extLst>
                <a:ext uri="{FF2B5EF4-FFF2-40B4-BE49-F238E27FC236}">
                  <a16:creationId xmlns:a16="http://schemas.microsoft.com/office/drawing/2014/main" id="{720D212D-E0C7-3AE2-9051-17CCD9D9188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2795" y="623643"/>
              <a:ext cx="2325380" cy="1574524"/>
            </a:xfrm>
            <a:prstGeom prst="rect">
              <a:avLst/>
            </a:prstGeom>
            <a:noFill/>
            <a:extLst>
              <a:ext uri="{909E8E84-426E-40DD-AFC4-6F175D3DCCD1}">
                <a14:hiddenFill xmlns:a14="http://schemas.microsoft.com/office/drawing/2010/main">
                  <a:solidFill>
                    <a:srgbClr val="FFFFFF"/>
                  </a:solidFill>
                </a14:hiddenFill>
              </a:ext>
            </a:extLst>
          </p:spPr>
        </p:pic>
        <p:sp>
          <p:nvSpPr>
            <p:cNvPr id="37" name="正方形/長方形 36">
              <a:extLst>
                <a:ext uri="{FF2B5EF4-FFF2-40B4-BE49-F238E27FC236}">
                  <a16:creationId xmlns:a16="http://schemas.microsoft.com/office/drawing/2014/main" id="{7159F902-9F69-FD4C-0A8E-DD56D03FC232}"/>
                </a:ext>
              </a:extLst>
            </p:cNvPr>
            <p:cNvSpPr/>
            <p:nvPr/>
          </p:nvSpPr>
          <p:spPr>
            <a:xfrm>
              <a:off x="532007" y="1892693"/>
              <a:ext cx="1313180" cy="477054"/>
            </a:xfrm>
            <a:prstGeom prst="rect">
              <a:avLst/>
            </a:prstGeom>
          </p:spPr>
          <p:txBody>
            <a:bodyPr wrap="none">
              <a:spAutoFit/>
            </a:bodyPr>
            <a:lstStyle>
              <a:defPPr>
                <a:defRPr lang="en-US"/>
              </a:defPPr>
              <a:lvl1pPr marL="0" algn="l" defTabSz="462504" rtl="0" eaLnBrk="1" latinLnBrk="0" hangingPunct="1">
                <a:defRPr sz="1821" kern="1200">
                  <a:solidFill>
                    <a:sysClr val="windowText" lastClr="000000"/>
                  </a:solidFill>
                  <a:latin typeface="Calibri" panose="020F0502020204030204"/>
                </a:defRPr>
              </a:lvl1pPr>
              <a:lvl2pPr marL="462504" algn="l" defTabSz="462504" rtl="0" eaLnBrk="1" latinLnBrk="0" hangingPunct="1">
                <a:defRPr sz="1821" kern="1200">
                  <a:solidFill>
                    <a:sysClr val="windowText" lastClr="000000"/>
                  </a:solidFill>
                  <a:latin typeface="Calibri" panose="020F0502020204030204"/>
                </a:defRPr>
              </a:lvl2pPr>
              <a:lvl3pPr marL="925007" algn="l" defTabSz="462504" rtl="0" eaLnBrk="1" latinLnBrk="0" hangingPunct="1">
                <a:defRPr sz="1821" kern="1200">
                  <a:solidFill>
                    <a:sysClr val="windowText" lastClr="000000"/>
                  </a:solidFill>
                  <a:latin typeface="Calibri" panose="020F0502020204030204"/>
                </a:defRPr>
              </a:lvl3pPr>
              <a:lvl4pPr marL="1387511" algn="l" defTabSz="462504" rtl="0" eaLnBrk="1" latinLnBrk="0" hangingPunct="1">
                <a:defRPr sz="1821" kern="1200">
                  <a:solidFill>
                    <a:sysClr val="windowText" lastClr="000000"/>
                  </a:solidFill>
                  <a:latin typeface="Calibri" panose="020F0502020204030204"/>
                </a:defRPr>
              </a:lvl4pPr>
              <a:lvl5pPr marL="1850014" algn="l" defTabSz="462504" rtl="0" eaLnBrk="1" latinLnBrk="0" hangingPunct="1">
                <a:defRPr sz="1821" kern="1200">
                  <a:solidFill>
                    <a:sysClr val="windowText" lastClr="000000"/>
                  </a:solidFill>
                  <a:latin typeface="Calibri" panose="020F0502020204030204"/>
                </a:defRPr>
              </a:lvl5pPr>
              <a:lvl6pPr marL="2312518" algn="l" defTabSz="462504" rtl="0" eaLnBrk="1" latinLnBrk="0" hangingPunct="1">
                <a:defRPr sz="1821" kern="1200">
                  <a:solidFill>
                    <a:sysClr val="windowText" lastClr="000000"/>
                  </a:solidFill>
                  <a:latin typeface="Calibri" panose="020F0502020204030204"/>
                </a:defRPr>
              </a:lvl6pPr>
              <a:lvl7pPr marL="2775021" algn="l" defTabSz="462504" rtl="0" eaLnBrk="1" latinLnBrk="0" hangingPunct="1">
                <a:defRPr sz="1821" kern="1200">
                  <a:solidFill>
                    <a:sysClr val="windowText" lastClr="000000"/>
                  </a:solidFill>
                  <a:latin typeface="Calibri" panose="020F0502020204030204"/>
                </a:defRPr>
              </a:lvl7pPr>
              <a:lvl8pPr marL="3237525" algn="l" defTabSz="462504" rtl="0" eaLnBrk="1" latinLnBrk="0" hangingPunct="1">
                <a:defRPr sz="1821" kern="1200">
                  <a:solidFill>
                    <a:sysClr val="windowText" lastClr="000000"/>
                  </a:solidFill>
                  <a:latin typeface="Calibri" panose="020F0502020204030204"/>
                </a:defRPr>
              </a:lvl8pPr>
              <a:lvl9pPr marL="3700028" algn="l" defTabSz="462504" rtl="0" eaLnBrk="1" latinLnBrk="0" hangingPunct="1">
                <a:defRPr sz="1821" kern="1200">
                  <a:solidFill>
                    <a:sysClr val="windowText" lastClr="000000"/>
                  </a:solidFill>
                  <a:latin typeface="Calibri" panose="020F0502020204030204"/>
                </a:defRPr>
              </a:lvl9pPr>
            </a:lstStyle>
            <a:p>
              <a:pPr lvl="0" algn="r">
                <a:lnSpc>
                  <a:spcPts val="1000"/>
                </a:lnSpc>
                <a:defRPr/>
              </a:pPr>
              <a:r>
                <a:rPr lang="ja-JP" altLang="en-US" sz="800" dirty="0">
                  <a:solidFill>
                    <a:srgbClr val="002060"/>
                  </a:solidFill>
                  <a:latin typeface="メイリオ" panose="020B0604030504040204" pitchFamily="50" charset="-128"/>
                  <a:ea typeface="メイリオ" panose="020B0604030504040204" pitchFamily="50" charset="-128"/>
                </a:rPr>
                <a:t>ハローワーク広島東</a:t>
              </a:r>
              <a:endParaRPr lang="en-US" altLang="ja-JP" sz="800" dirty="0">
                <a:solidFill>
                  <a:srgbClr val="002060"/>
                </a:solidFill>
                <a:latin typeface="メイリオ" panose="020B0604030504040204" pitchFamily="50" charset="-128"/>
                <a:ea typeface="メイリオ" panose="020B0604030504040204" pitchFamily="50" charset="-128"/>
              </a:endParaRPr>
            </a:p>
            <a:p>
              <a:pPr lvl="0" algn="r">
                <a:lnSpc>
                  <a:spcPts val="1000"/>
                </a:lnSpc>
                <a:defRPr/>
              </a:pPr>
              <a:r>
                <a:rPr lang="ja-JP" altLang="en-US" sz="800" dirty="0">
                  <a:solidFill>
                    <a:srgbClr val="002060"/>
                  </a:solidFill>
                  <a:latin typeface="メイリオ" panose="020B0604030504040204" pitchFamily="50" charset="-128"/>
                  <a:ea typeface="メイリオ" panose="020B0604030504040204" pitchFamily="50" charset="-128"/>
                </a:rPr>
                <a:t>マスコットキャラクター</a:t>
              </a:r>
              <a:endParaRPr lang="en-US" altLang="ja-JP" sz="800" dirty="0">
                <a:solidFill>
                  <a:srgbClr val="002060"/>
                </a:solidFill>
                <a:latin typeface="メイリオ" panose="020B0604030504040204" pitchFamily="50" charset="-128"/>
                <a:ea typeface="メイリオ" panose="020B0604030504040204" pitchFamily="50" charset="-128"/>
              </a:endParaRPr>
            </a:p>
            <a:p>
              <a:pPr lvl="0" algn="r">
                <a:lnSpc>
                  <a:spcPts val="1000"/>
                </a:lnSpc>
                <a:defRPr/>
              </a:pPr>
              <a:r>
                <a:rPr lang="ja-JP" altLang="en-US" sz="800" dirty="0">
                  <a:solidFill>
                    <a:srgbClr val="002060"/>
                  </a:solidFill>
                  <a:latin typeface="メイリオ" panose="020B0604030504040204" pitchFamily="50" charset="-128"/>
                  <a:ea typeface="メイリオ" panose="020B0604030504040204" pitchFamily="50" charset="-128"/>
                </a:rPr>
                <a:t>「はろっぴぃ」</a:t>
              </a:r>
              <a:endParaRPr lang="en-US" altLang="ja-JP" sz="800" dirty="0">
                <a:solidFill>
                  <a:srgbClr val="002060"/>
                </a:solidFill>
                <a:latin typeface="メイリオ" panose="020B0604030504040204" pitchFamily="50" charset="-128"/>
                <a:ea typeface="メイリオ" panose="020B0604030504040204" pitchFamily="50" charset="-128"/>
              </a:endParaRPr>
            </a:p>
          </p:txBody>
        </p:sp>
      </p:grpSp>
      <p:grpSp>
        <p:nvGrpSpPr>
          <p:cNvPr id="9" name="グループ化 8">
            <a:extLst>
              <a:ext uri="{FF2B5EF4-FFF2-40B4-BE49-F238E27FC236}">
                <a16:creationId xmlns:a16="http://schemas.microsoft.com/office/drawing/2014/main" id="{C8667778-9D77-9849-62B1-2F61433A7CE0}"/>
              </a:ext>
            </a:extLst>
          </p:cNvPr>
          <p:cNvGrpSpPr/>
          <p:nvPr/>
        </p:nvGrpSpPr>
        <p:grpSpPr>
          <a:xfrm>
            <a:off x="2740737" y="6484792"/>
            <a:ext cx="2790973" cy="1234868"/>
            <a:chOff x="2726033" y="6197200"/>
            <a:chExt cx="2790973" cy="1234868"/>
          </a:xfrm>
        </p:grpSpPr>
        <p:pic>
          <p:nvPicPr>
            <p:cNvPr id="23" name="図 22">
              <a:extLst>
                <a:ext uri="{FF2B5EF4-FFF2-40B4-BE49-F238E27FC236}">
                  <a16:creationId xmlns:a16="http://schemas.microsoft.com/office/drawing/2014/main" id="{A0C2455A-50AA-07EA-59EA-9D0CFFCA1E94}"/>
                </a:ext>
              </a:extLst>
            </p:cNvPr>
            <p:cNvPicPr>
              <a:picLocks noChangeAspect="1"/>
            </p:cNvPicPr>
            <p:nvPr/>
          </p:nvPicPr>
          <p:blipFill>
            <a:blip r:embed="rId10"/>
            <a:stretch>
              <a:fillRect/>
            </a:stretch>
          </p:blipFill>
          <p:spPr>
            <a:xfrm>
              <a:off x="3888639" y="6851192"/>
              <a:ext cx="675282" cy="580876"/>
            </a:xfrm>
            <a:prstGeom prst="rect">
              <a:avLst/>
            </a:prstGeom>
          </p:spPr>
        </p:pic>
        <p:sp>
          <p:nvSpPr>
            <p:cNvPr id="24" name="テキスト ボックス 23">
              <a:extLst>
                <a:ext uri="{FF2B5EF4-FFF2-40B4-BE49-F238E27FC236}">
                  <a16:creationId xmlns:a16="http://schemas.microsoft.com/office/drawing/2014/main" id="{8AE68AE6-712D-E39B-DB6B-6FBFE696DCD1}"/>
                </a:ext>
              </a:extLst>
            </p:cNvPr>
            <p:cNvSpPr txBox="1"/>
            <p:nvPr/>
          </p:nvSpPr>
          <p:spPr>
            <a:xfrm>
              <a:off x="2726033" y="6197200"/>
              <a:ext cx="2790973" cy="712693"/>
            </a:xfrm>
            <a:prstGeom prst="rect">
              <a:avLst/>
            </a:prstGeom>
            <a:noFill/>
            <a:ln w="25400" cap="flat" cmpd="sng" algn="ctr">
              <a:noFill/>
              <a:prstDash val="solid"/>
            </a:ln>
            <a:effectLst/>
          </p:spPr>
          <p:txBody>
            <a:bodyPr wrap="square" lIns="92389" tIns="46195" rIns="92389" bIns="46195" rtlCol="0">
              <a:spAutoFit/>
            </a:bodyPr>
            <a:lstStyle/>
            <a:p>
              <a:pPr marL="0" marR="0" lvl="0" indent="0" algn="ctr" defTabSz="897922" eaLnBrk="1" fontAlgn="auto" latinLnBrk="0" hangingPunct="1">
                <a:lnSpc>
                  <a:spcPts val="2400"/>
                </a:lnSpc>
                <a:spcBef>
                  <a:spcPts val="0"/>
                </a:spcBef>
                <a:spcAft>
                  <a:spcPts val="0"/>
                </a:spcAft>
                <a:buClrTx/>
                <a:buSzTx/>
                <a:buFontTx/>
                <a:buNone/>
                <a:tabLst/>
                <a:defRPr/>
              </a:pPr>
              <a:r>
                <a:rPr kumimoji="1" lang="en-US" altLang="ja-JP" sz="12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医</a:t>
              </a:r>
              <a:r>
                <a:rPr kumimoji="1" lang="en-US" altLang="ja-JP"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たかまさ会</a:t>
              </a:r>
              <a:endParaRPr kumimoji="1" lang="en-US" altLang="ja-JP"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ctr" defTabSz="897922" eaLnBrk="1" fontAlgn="auto" latinLnBrk="0" hangingPunct="1">
                <a:lnSpc>
                  <a:spcPts val="2400"/>
                </a:lnSpc>
                <a:spcBef>
                  <a:spcPts val="0"/>
                </a:spcBef>
                <a:spcAft>
                  <a:spcPts val="0"/>
                </a:spcAft>
                <a:buClrTx/>
                <a:buSzTx/>
                <a:buFontTx/>
                <a:buNone/>
                <a:tabLst/>
                <a:defRPr/>
              </a:pPr>
              <a:r>
                <a:rPr kumimoji="1" lang="ja-JP" altLang="en-US" sz="21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山崎病院</a:t>
              </a:r>
              <a:endParaRPr kumimoji="1" lang="en-US" altLang="ja-JP" sz="21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grpSp>
      <p:grpSp>
        <p:nvGrpSpPr>
          <p:cNvPr id="25" name="グループ化 24">
            <a:extLst>
              <a:ext uri="{FF2B5EF4-FFF2-40B4-BE49-F238E27FC236}">
                <a16:creationId xmlns:a16="http://schemas.microsoft.com/office/drawing/2014/main" id="{EE24CA0A-AF06-B8C8-1D84-53FFAC4F4A9E}"/>
              </a:ext>
            </a:extLst>
          </p:cNvPr>
          <p:cNvGrpSpPr/>
          <p:nvPr/>
        </p:nvGrpSpPr>
        <p:grpSpPr>
          <a:xfrm>
            <a:off x="-44274" y="6631674"/>
            <a:ext cx="3478262" cy="1094162"/>
            <a:chOff x="4604021" y="6568713"/>
            <a:chExt cx="3478262" cy="1094162"/>
          </a:xfrm>
        </p:grpSpPr>
        <p:pic>
          <p:nvPicPr>
            <p:cNvPr id="29" name="図 28">
              <a:extLst>
                <a:ext uri="{FF2B5EF4-FFF2-40B4-BE49-F238E27FC236}">
                  <a16:creationId xmlns:a16="http://schemas.microsoft.com/office/drawing/2014/main" id="{81247462-6EA1-F3D4-10D2-E4D63A5AE9DC}"/>
                </a:ext>
              </a:extLst>
            </p:cNvPr>
            <p:cNvPicPr>
              <a:picLocks noChangeAspect="1"/>
            </p:cNvPicPr>
            <p:nvPr/>
          </p:nvPicPr>
          <p:blipFill>
            <a:blip r:embed="rId11"/>
            <a:stretch>
              <a:fillRect/>
            </a:stretch>
          </p:blipFill>
          <p:spPr>
            <a:xfrm>
              <a:off x="6224648" y="7055734"/>
              <a:ext cx="678008" cy="607141"/>
            </a:xfrm>
            <a:prstGeom prst="rect">
              <a:avLst/>
            </a:prstGeom>
          </p:spPr>
        </p:pic>
        <p:sp>
          <p:nvSpPr>
            <p:cNvPr id="30" name="テキスト ボックス 29">
              <a:extLst>
                <a:ext uri="{FF2B5EF4-FFF2-40B4-BE49-F238E27FC236}">
                  <a16:creationId xmlns:a16="http://schemas.microsoft.com/office/drawing/2014/main" id="{DF359619-9F96-9272-1F07-EDBE3CB353F4}"/>
                </a:ext>
              </a:extLst>
            </p:cNvPr>
            <p:cNvSpPr txBox="1"/>
            <p:nvPr/>
          </p:nvSpPr>
          <p:spPr>
            <a:xfrm>
              <a:off x="4604021" y="6568713"/>
              <a:ext cx="3478262" cy="465189"/>
            </a:xfrm>
            <a:prstGeom prst="rect">
              <a:avLst/>
            </a:prstGeom>
            <a:noFill/>
            <a:ln w="19050" cap="flat" cmpd="sng" algn="ctr">
              <a:noFill/>
              <a:prstDash val="solid"/>
              <a:miter lim="800000"/>
            </a:ln>
            <a:effectLst/>
          </p:spPr>
          <p:txBody>
            <a:bodyPr wrap="square" lIns="92389" tIns="46195" rIns="92389" bIns="46195" rtlCol="0">
              <a:spAutoFit/>
            </a:bodyPr>
            <a:lstStyle/>
            <a:p>
              <a:pPr algn="ctr" defTabSz="914400">
                <a:lnSpc>
                  <a:spcPts val="2900"/>
                </a:lnSpc>
                <a:defRPr/>
              </a:pPr>
              <a:r>
                <a:rPr lang="en-US" altLang="ja-JP" sz="10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lang="ja-JP" altLang="en-US" sz="10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医</a:t>
              </a:r>
              <a:r>
                <a:rPr lang="en-US" altLang="ja-JP" sz="10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福</a:t>
              </a:r>
              <a:r>
                <a:rPr lang="en-US" altLang="ja-JP" sz="10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lang="ja-JP" altLang="en-US" sz="21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あと会</a:t>
              </a:r>
              <a:endParaRPr lang="en-US" altLang="ja-JP" sz="21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grpSp>
      <p:grpSp>
        <p:nvGrpSpPr>
          <p:cNvPr id="31" name="グループ化 30">
            <a:extLst>
              <a:ext uri="{FF2B5EF4-FFF2-40B4-BE49-F238E27FC236}">
                <a16:creationId xmlns:a16="http://schemas.microsoft.com/office/drawing/2014/main" id="{AA06E589-EFC4-D032-6E86-E3782EE0CC01}"/>
              </a:ext>
            </a:extLst>
          </p:cNvPr>
          <p:cNvGrpSpPr/>
          <p:nvPr/>
        </p:nvGrpSpPr>
        <p:grpSpPr>
          <a:xfrm>
            <a:off x="4927487" y="6714986"/>
            <a:ext cx="2995895" cy="986722"/>
            <a:chOff x="4966213" y="6718508"/>
            <a:chExt cx="2995895" cy="986722"/>
          </a:xfrm>
        </p:grpSpPr>
        <p:sp>
          <p:nvSpPr>
            <p:cNvPr id="34" name="テキスト ボックス 33">
              <a:extLst>
                <a:ext uri="{FF2B5EF4-FFF2-40B4-BE49-F238E27FC236}">
                  <a16:creationId xmlns:a16="http://schemas.microsoft.com/office/drawing/2014/main" id="{5E0378AD-50DA-64C3-2782-BFCA4098A8B2}"/>
                </a:ext>
              </a:extLst>
            </p:cNvPr>
            <p:cNvSpPr txBox="1"/>
            <p:nvPr/>
          </p:nvSpPr>
          <p:spPr>
            <a:xfrm>
              <a:off x="4966213" y="6718508"/>
              <a:ext cx="2995895" cy="385680"/>
            </a:xfrm>
            <a:prstGeom prst="rect">
              <a:avLst/>
            </a:prstGeom>
            <a:noFill/>
            <a:ln w="25400" cap="flat" cmpd="sng" algn="ctr">
              <a:noFill/>
              <a:prstDash val="solid"/>
            </a:ln>
            <a:effectLst/>
          </p:spPr>
          <p:txBody>
            <a:bodyPr wrap="square" lIns="92389" tIns="46195" rIns="92389" bIns="46195" rtlCol="0">
              <a:spAutoFit/>
            </a:bodyPr>
            <a:lstStyle/>
            <a:p>
              <a:pPr marL="0" marR="0" lvl="0" indent="0" algn="ctr" defTabSz="914400" eaLnBrk="1" fontAlgn="auto" latinLnBrk="0" hangingPunct="1">
                <a:lnSpc>
                  <a:spcPts val="2200"/>
                </a:lnSpc>
                <a:spcBef>
                  <a:spcPts val="0"/>
                </a:spcBef>
                <a:spcAft>
                  <a:spcPts val="0"/>
                </a:spcAft>
                <a:buClrTx/>
                <a:buSzTx/>
                <a:buFontTx/>
                <a:buNone/>
                <a:tabLst/>
                <a:defRPr/>
              </a:pP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福</a:t>
              </a: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21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広島常光福祉会</a:t>
              </a:r>
              <a:endParaRPr kumimoji="0" lang="en-US" altLang="ja-JP" sz="21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pic>
          <p:nvPicPr>
            <p:cNvPr id="39" name="図 38">
              <a:extLst>
                <a:ext uri="{FF2B5EF4-FFF2-40B4-BE49-F238E27FC236}">
                  <a16:creationId xmlns:a16="http://schemas.microsoft.com/office/drawing/2014/main" id="{4E1D6013-991E-2A5B-7907-960CA6421F52}"/>
                </a:ext>
              </a:extLst>
            </p:cNvPr>
            <p:cNvPicPr>
              <a:picLocks noChangeAspect="1"/>
            </p:cNvPicPr>
            <p:nvPr/>
          </p:nvPicPr>
          <p:blipFill>
            <a:blip r:embed="rId12"/>
            <a:stretch>
              <a:fillRect/>
            </a:stretch>
          </p:blipFill>
          <p:spPr>
            <a:xfrm>
              <a:off x="6263543" y="7088019"/>
              <a:ext cx="671642" cy="617211"/>
            </a:xfrm>
            <a:prstGeom prst="rect">
              <a:avLst/>
            </a:prstGeom>
          </p:spPr>
        </p:pic>
      </p:grpSp>
      <p:pic>
        <p:nvPicPr>
          <p:cNvPr id="40" name="図 39">
            <a:extLst>
              <a:ext uri="{FF2B5EF4-FFF2-40B4-BE49-F238E27FC236}">
                <a16:creationId xmlns:a16="http://schemas.microsoft.com/office/drawing/2014/main" id="{E0B01F18-DD33-5063-1560-B1B0C76AF186}"/>
              </a:ext>
            </a:extLst>
          </p:cNvPr>
          <p:cNvPicPr>
            <a:picLocks noChangeAspect="1"/>
          </p:cNvPicPr>
          <p:nvPr/>
        </p:nvPicPr>
        <p:blipFill>
          <a:blip r:embed="rId8"/>
          <a:stretch>
            <a:fillRect/>
          </a:stretch>
        </p:blipFill>
        <p:spPr>
          <a:xfrm>
            <a:off x="3319601" y="7773449"/>
            <a:ext cx="1810669" cy="389973"/>
          </a:xfrm>
          <a:prstGeom prst="rect">
            <a:avLst/>
          </a:prstGeom>
        </p:spPr>
      </p:pic>
    </p:spTree>
    <p:extLst>
      <p:ext uri="{BB962C8B-B14F-4D97-AF65-F5344CB8AC3E}">
        <p14:creationId xmlns:p14="http://schemas.microsoft.com/office/powerpoint/2010/main" val="4241263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オブジェクト 6"/>
          <p:cNvGraphicFramePr>
            <a:graphicFrameLocks noChangeAspect="1"/>
          </p:cNvGraphicFramePr>
          <p:nvPr>
            <p:extLst>
              <p:ext uri="{D42A27DB-BD31-4B8C-83A1-F6EECF244321}">
                <p14:modId xmlns:p14="http://schemas.microsoft.com/office/powerpoint/2010/main" val="1075444313"/>
              </p:ext>
            </p:extLst>
          </p:nvPr>
        </p:nvGraphicFramePr>
        <p:xfrm>
          <a:off x="679535" y="770607"/>
          <a:ext cx="6961407" cy="6841195"/>
        </p:xfrm>
        <a:graphic>
          <a:graphicData uri="http://schemas.openxmlformats.org/presentationml/2006/ole">
            <mc:AlternateContent xmlns:mc="http://schemas.openxmlformats.org/markup-compatibility/2006">
              <mc:Choice xmlns:v="urn:schemas-microsoft-com:vml" Requires="v">
                <p:oleObj name="ワークシート" r:id="rId3" imgW="6324672" imgH="3714663" progId="Excel.Sheet.12">
                  <p:embed/>
                </p:oleObj>
              </mc:Choice>
              <mc:Fallback>
                <p:oleObj name="ワークシート" r:id="rId3" imgW="6324672" imgH="3714663" progId="Excel.Sheet.12">
                  <p:embed/>
                  <p:pic>
                    <p:nvPicPr>
                      <p:cNvPr id="7" name="オブジェクト 6"/>
                      <p:cNvPicPr/>
                      <p:nvPr/>
                    </p:nvPicPr>
                    <p:blipFill>
                      <a:blip r:embed="rId4"/>
                      <a:stretch>
                        <a:fillRect/>
                      </a:stretch>
                    </p:blipFill>
                    <p:spPr>
                      <a:xfrm>
                        <a:off x="679535" y="770607"/>
                        <a:ext cx="6961407" cy="6841195"/>
                      </a:xfrm>
                      <a:prstGeom prst="rect">
                        <a:avLst/>
                      </a:prstGeom>
                    </p:spPr>
                  </p:pic>
                </p:oleObj>
              </mc:Fallback>
            </mc:AlternateContent>
          </a:graphicData>
        </a:graphic>
      </p:graphicFrame>
      <p:sp>
        <p:nvSpPr>
          <p:cNvPr id="8" name="テキスト ボックス 7"/>
          <p:cNvSpPr txBox="1"/>
          <p:nvPr/>
        </p:nvSpPr>
        <p:spPr>
          <a:xfrm>
            <a:off x="482764" y="8147652"/>
            <a:ext cx="7385305" cy="266594"/>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81136" tIns="40568" rIns="81136" bIns="40568" rtlCol="0">
            <a:spAutoFit/>
          </a:bodyPr>
          <a:lstStyle/>
          <a:p>
            <a:pPr algn="ctr" defTabSz="907350"/>
            <a:r>
              <a:rPr kumimoji="1" lang="en-US" altLang="ja-JP" sz="12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2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求人の充足や取消などによる募集の終了や内容が変更となる場合がありますのでご了承ください。</a:t>
            </a:r>
            <a:endParaRPr kumimoji="1" lang="en-US" altLang="ja-JP" sz="12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grpSp>
        <p:nvGrpSpPr>
          <p:cNvPr id="9" name="グループ化 8"/>
          <p:cNvGrpSpPr/>
          <p:nvPr/>
        </p:nvGrpSpPr>
        <p:grpSpPr>
          <a:xfrm>
            <a:off x="697630" y="392057"/>
            <a:ext cx="2133918" cy="357790"/>
            <a:chOff x="954849" y="635864"/>
            <a:chExt cx="1753130" cy="354065"/>
          </a:xfrm>
        </p:grpSpPr>
        <p:sp>
          <p:nvSpPr>
            <p:cNvPr id="10" name="正方形/長方形 9"/>
            <p:cNvSpPr/>
            <p:nvPr/>
          </p:nvSpPr>
          <p:spPr>
            <a:xfrm>
              <a:off x="954849" y="635864"/>
              <a:ext cx="1753130" cy="354065"/>
            </a:xfrm>
            <a:prstGeom prst="rect">
              <a:avLst/>
            </a:prstGeom>
          </p:spPr>
          <p:txBody>
            <a:bodyPr wrap="none">
              <a:spAutoFit/>
            </a:bodyPr>
            <a:lstStyle/>
            <a:p>
              <a:pPr algn="ctr" defTabSz="462001">
                <a:lnSpc>
                  <a:spcPts val="2021"/>
                </a:lnSpc>
                <a:defRPr/>
              </a:pPr>
              <a:r>
                <a:rPr lang="ja-JP" altLang="en-US" sz="1900" kern="0">
                  <a:solidFill>
                    <a:srgbClr val="002060"/>
                  </a:solidFill>
                  <a:latin typeface="メイリオ" panose="020B0604030504040204" pitchFamily="50" charset="-128"/>
                  <a:ea typeface="メイリオ" panose="020B0604030504040204" pitchFamily="50" charset="-128"/>
                </a:rPr>
                <a:t>参加事業所の詳細</a:t>
              </a:r>
              <a:endParaRPr lang="en-US" altLang="ja-JP" sz="1900" kern="0">
                <a:solidFill>
                  <a:srgbClr val="002060"/>
                </a:solidFill>
                <a:latin typeface="メイリオ" panose="020B0604030504040204" pitchFamily="50" charset="-128"/>
                <a:ea typeface="メイリオ" panose="020B0604030504040204" pitchFamily="50" charset="-128"/>
              </a:endParaRPr>
            </a:p>
          </p:txBody>
        </p:sp>
        <p:cxnSp>
          <p:nvCxnSpPr>
            <p:cNvPr id="15" name="直線コネクタ 14"/>
            <p:cNvCxnSpPr/>
            <p:nvPr/>
          </p:nvCxnSpPr>
          <p:spPr>
            <a:xfrm flipH="1">
              <a:off x="1020837" y="940104"/>
              <a:ext cx="1673680" cy="9312"/>
            </a:xfrm>
            <a:prstGeom prst="line">
              <a:avLst/>
            </a:prstGeom>
            <a:noFill/>
            <a:ln w="15875" cap="flat" cmpd="sng" algn="ctr">
              <a:solidFill>
                <a:srgbClr val="002060"/>
              </a:solidFill>
              <a:prstDash val="solid"/>
              <a:miter lim="800000"/>
            </a:ln>
            <a:effectLst/>
          </p:spPr>
        </p:cxnSp>
      </p:grpSp>
      <p:pic>
        <p:nvPicPr>
          <p:cNvPr id="97" name="図 96"/>
          <p:cNvPicPr>
            <a:picLocks noChangeAspect="1"/>
          </p:cNvPicPr>
          <p:nvPr/>
        </p:nvPicPr>
        <p:blipFill>
          <a:blip r:embed="rId5"/>
          <a:stretch>
            <a:fillRect/>
          </a:stretch>
        </p:blipFill>
        <p:spPr>
          <a:xfrm>
            <a:off x="8880272" y="3099033"/>
            <a:ext cx="370311" cy="273662"/>
          </a:xfrm>
          <a:prstGeom prst="rect">
            <a:avLst/>
          </a:prstGeom>
        </p:spPr>
      </p:pic>
      <p:pic>
        <p:nvPicPr>
          <p:cNvPr id="106" name="図 105"/>
          <p:cNvPicPr>
            <a:picLocks noChangeAspect="1"/>
          </p:cNvPicPr>
          <p:nvPr/>
        </p:nvPicPr>
        <p:blipFill>
          <a:blip r:embed="rId6"/>
          <a:stretch>
            <a:fillRect/>
          </a:stretch>
        </p:blipFill>
        <p:spPr>
          <a:xfrm>
            <a:off x="1151318" y="12179263"/>
            <a:ext cx="6086744" cy="1028832"/>
          </a:xfrm>
          <a:prstGeom prst="rect">
            <a:avLst/>
          </a:prstGeom>
        </p:spPr>
      </p:pic>
      <p:pic>
        <p:nvPicPr>
          <p:cNvPr id="126" name="図 125"/>
          <p:cNvPicPr>
            <a:picLocks noChangeAspect="1"/>
          </p:cNvPicPr>
          <p:nvPr/>
        </p:nvPicPr>
        <p:blipFill>
          <a:blip r:embed="rId5"/>
          <a:stretch>
            <a:fillRect/>
          </a:stretch>
        </p:blipFill>
        <p:spPr>
          <a:xfrm>
            <a:off x="9992826" y="2473053"/>
            <a:ext cx="370311" cy="273662"/>
          </a:xfrm>
          <a:prstGeom prst="rect">
            <a:avLst/>
          </a:prstGeom>
        </p:spPr>
      </p:pic>
      <p:sp>
        <p:nvSpPr>
          <p:cNvPr id="131" name="正方形/長方形 130"/>
          <p:cNvSpPr/>
          <p:nvPr/>
        </p:nvSpPr>
        <p:spPr>
          <a:xfrm>
            <a:off x="1581490" y="7603379"/>
            <a:ext cx="3033199" cy="307777"/>
          </a:xfrm>
          <a:prstGeom prst="rect">
            <a:avLst/>
          </a:prstGeom>
        </p:spPr>
        <p:txBody>
          <a:bodyPr wrap="square">
            <a:spAutoFit/>
          </a:bodyPr>
          <a:lstStyle/>
          <a:p>
            <a:r>
              <a:rPr lang="en-US" altLang="ja-JP" sz="140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endParaRPr lang="ja-JP" altLang="en-US" sz="1400">
              <a:solidFill>
                <a:srgbClr val="002060"/>
              </a:solidFill>
              <a:latin typeface="メイリオ" panose="020B0604030504040204" pitchFamily="50" charset="-128"/>
              <a:ea typeface="メイリオ" panose="020B0604030504040204" pitchFamily="50" charset="-128"/>
            </a:endParaRPr>
          </a:p>
        </p:txBody>
      </p:sp>
      <p:sp>
        <p:nvSpPr>
          <p:cNvPr id="88" name="正方形/長方形 87"/>
          <p:cNvSpPr/>
          <p:nvPr/>
        </p:nvSpPr>
        <p:spPr>
          <a:xfrm>
            <a:off x="1171737" y="1044885"/>
            <a:ext cx="1159292" cy="357790"/>
          </a:xfrm>
          <a:prstGeom prst="rect">
            <a:avLst/>
          </a:prstGeom>
        </p:spPr>
        <p:txBody>
          <a:bodyPr wrap="none">
            <a:spAutoFit/>
          </a:bodyPr>
          <a:lstStyle/>
          <a:p>
            <a:pPr algn="ctr" defTabSz="462001">
              <a:lnSpc>
                <a:spcPts val="2021"/>
              </a:lnSpc>
              <a:defRPr/>
            </a:pPr>
            <a:r>
              <a:rPr lang="ja-JP" altLang="en-US" sz="1900" b="1" kern="0" dirty="0">
                <a:solidFill>
                  <a:srgbClr val="002060"/>
                </a:solidFill>
                <a:latin typeface="メイリオ" panose="020B0604030504040204" pitchFamily="50" charset="-128"/>
                <a:ea typeface="メイリオ" panose="020B0604030504040204" pitchFamily="50" charset="-128"/>
              </a:rPr>
              <a:t>事業所名</a:t>
            </a:r>
            <a:endParaRPr lang="en-US" altLang="ja-JP" sz="1900" b="1" kern="0" dirty="0">
              <a:solidFill>
                <a:srgbClr val="002060"/>
              </a:solidFill>
              <a:latin typeface="メイリオ" panose="020B0604030504040204" pitchFamily="50" charset="-128"/>
              <a:ea typeface="メイリオ" panose="020B0604030504040204" pitchFamily="50" charset="-128"/>
            </a:endParaRPr>
          </a:p>
        </p:txBody>
      </p:sp>
      <p:sp>
        <p:nvSpPr>
          <p:cNvPr id="90" name="正方形/長方形 89"/>
          <p:cNvSpPr/>
          <p:nvPr/>
        </p:nvSpPr>
        <p:spPr>
          <a:xfrm>
            <a:off x="2724861" y="1049273"/>
            <a:ext cx="1646605" cy="357790"/>
          </a:xfrm>
          <a:prstGeom prst="rect">
            <a:avLst/>
          </a:prstGeom>
        </p:spPr>
        <p:txBody>
          <a:bodyPr wrap="none">
            <a:spAutoFit/>
          </a:bodyPr>
          <a:lstStyle/>
          <a:p>
            <a:pPr algn="ctr" defTabSz="462001">
              <a:lnSpc>
                <a:spcPts val="2021"/>
              </a:lnSpc>
              <a:defRPr/>
            </a:pPr>
            <a:r>
              <a:rPr lang="ja-JP" altLang="en-US" sz="1900" b="1" kern="0" dirty="0">
                <a:solidFill>
                  <a:srgbClr val="002060"/>
                </a:solidFill>
                <a:latin typeface="メイリオ" panose="020B0604030504040204" pitchFamily="50" charset="-128"/>
                <a:ea typeface="メイリオ" panose="020B0604030504040204" pitchFamily="50" charset="-128"/>
              </a:rPr>
              <a:t>主な就労場所</a:t>
            </a:r>
            <a:endParaRPr lang="en-US" altLang="ja-JP" sz="1900" b="1" kern="0" dirty="0">
              <a:solidFill>
                <a:srgbClr val="002060"/>
              </a:solidFill>
              <a:latin typeface="メイリオ" panose="020B0604030504040204" pitchFamily="50" charset="-128"/>
              <a:ea typeface="メイリオ" panose="020B0604030504040204" pitchFamily="50" charset="-128"/>
            </a:endParaRPr>
          </a:p>
        </p:txBody>
      </p:sp>
      <p:sp>
        <p:nvSpPr>
          <p:cNvPr id="91" name="正方形/長方形 90"/>
          <p:cNvSpPr/>
          <p:nvPr/>
        </p:nvSpPr>
        <p:spPr>
          <a:xfrm>
            <a:off x="5139759" y="1019219"/>
            <a:ext cx="1646605" cy="357790"/>
          </a:xfrm>
          <a:prstGeom prst="rect">
            <a:avLst/>
          </a:prstGeom>
        </p:spPr>
        <p:txBody>
          <a:bodyPr wrap="none">
            <a:spAutoFit/>
          </a:bodyPr>
          <a:lstStyle/>
          <a:p>
            <a:pPr algn="ctr" defTabSz="462001">
              <a:lnSpc>
                <a:spcPts val="2021"/>
              </a:lnSpc>
              <a:defRPr/>
            </a:pPr>
            <a:r>
              <a:rPr lang="ja-JP" altLang="en-US" sz="1900" b="1" kern="0" dirty="0">
                <a:solidFill>
                  <a:srgbClr val="002060"/>
                </a:solidFill>
                <a:latin typeface="メイリオ" panose="020B0604030504040204" pitchFamily="50" charset="-128"/>
                <a:ea typeface="メイリオ" panose="020B0604030504040204" pitchFamily="50" charset="-128"/>
              </a:rPr>
              <a:t>主な運営施設</a:t>
            </a:r>
            <a:endParaRPr lang="en-US" altLang="ja-JP" sz="1900" b="1" kern="0" dirty="0">
              <a:solidFill>
                <a:srgbClr val="002060"/>
              </a:solidFill>
              <a:latin typeface="メイリオ" panose="020B0604030504040204" pitchFamily="50" charset="-128"/>
              <a:ea typeface="メイリオ" panose="020B0604030504040204" pitchFamily="50" charset="-128"/>
            </a:endParaRPr>
          </a:p>
        </p:txBody>
      </p:sp>
      <p:sp>
        <p:nvSpPr>
          <p:cNvPr id="103" name="テキスト ボックス 102"/>
          <p:cNvSpPr txBox="1"/>
          <p:nvPr/>
        </p:nvSpPr>
        <p:spPr>
          <a:xfrm>
            <a:off x="-1361624" y="7777859"/>
            <a:ext cx="7385305" cy="266594"/>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81136" tIns="40568" rIns="81136" bIns="40568" rtlCol="0">
            <a:spAutoFit/>
          </a:bodyPr>
          <a:lstStyle/>
          <a:p>
            <a:pPr algn="ctr" defTabSz="907350"/>
            <a:r>
              <a:rPr kumimoji="1" lang="en-US" altLang="ja-JP" sz="1200" i="1">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200" i="1">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上記内容以外の求人がある場合があります。</a:t>
            </a:r>
            <a:endParaRPr kumimoji="1" lang="en-US" altLang="ja-JP" sz="1200" i="1">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pic>
        <p:nvPicPr>
          <p:cNvPr id="5" name="図 4"/>
          <p:cNvPicPr>
            <a:picLocks noChangeAspect="1"/>
          </p:cNvPicPr>
          <p:nvPr/>
        </p:nvPicPr>
        <p:blipFill>
          <a:blip r:embed="rId7"/>
          <a:stretch>
            <a:fillRect/>
          </a:stretch>
        </p:blipFill>
        <p:spPr>
          <a:xfrm>
            <a:off x="8601395" y="7893135"/>
            <a:ext cx="1005927" cy="963251"/>
          </a:xfrm>
          <a:prstGeom prst="rect">
            <a:avLst/>
          </a:prstGeom>
        </p:spPr>
      </p:pic>
      <p:grpSp>
        <p:nvGrpSpPr>
          <p:cNvPr id="13" name="グループ化 12"/>
          <p:cNvGrpSpPr/>
          <p:nvPr/>
        </p:nvGrpSpPr>
        <p:grpSpPr>
          <a:xfrm>
            <a:off x="9301322" y="937024"/>
            <a:ext cx="612000" cy="658361"/>
            <a:chOff x="9301322" y="937024"/>
            <a:chExt cx="612000" cy="658361"/>
          </a:xfrm>
        </p:grpSpPr>
        <p:sp>
          <p:nvSpPr>
            <p:cNvPr id="2" name="角丸四角形 1"/>
            <p:cNvSpPr/>
            <p:nvPr/>
          </p:nvSpPr>
          <p:spPr>
            <a:xfrm>
              <a:off x="9301322" y="937024"/>
              <a:ext cx="612000" cy="612000"/>
            </a:xfrm>
            <a:prstGeom prst="roundRect">
              <a:avLst/>
            </a:prstGeom>
            <a:solidFill>
              <a:srgbClr val="FFCCC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solidFill>
                  <a:schemeClr val="tx1"/>
                </a:solidFill>
                <a:latin typeface="メイリオ" panose="020B0604030504040204" pitchFamily="50" charset="-128"/>
                <a:ea typeface="メイリオ" panose="020B0604030504040204" pitchFamily="50" charset="-128"/>
              </a:endParaRPr>
            </a:p>
          </p:txBody>
        </p:sp>
        <p:sp>
          <p:nvSpPr>
            <p:cNvPr id="12" name="正方形/長方形 11"/>
            <p:cNvSpPr/>
            <p:nvPr/>
          </p:nvSpPr>
          <p:spPr>
            <a:xfrm>
              <a:off x="9318287" y="1010610"/>
              <a:ext cx="595035" cy="584775"/>
            </a:xfrm>
            <a:prstGeom prst="rect">
              <a:avLst/>
            </a:prstGeom>
          </p:spPr>
          <p:txBody>
            <a:bodyPr wrap="none">
              <a:spAutoFit/>
            </a:bodyPr>
            <a:lstStyle/>
            <a:p>
              <a:pPr lvl="0" algn="ctr"/>
              <a:r>
                <a:rPr kumimoji="1" lang="ja-JP" altLang="en-US" sz="3200">
                  <a:solidFill>
                    <a:prstClr val="black"/>
                  </a:solidFill>
                  <a:latin typeface="メイリオ" panose="020B0604030504040204" pitchFamily="50" charset="-128"/>
                  <a:ea typeface="メイリオ" panose="020B0604030504040204" pitchFamily="50" charset="-128"/>
                </a:rPr>
                <a:t>看</a:t>
              </a:r>
            </a:p>
          </p:txBody>
        </p:sp>
      </p:grpSp>
      <p:pic>
        <p:nvPicPr>
          <p:cNvPr id="60" name="図 59"/>
          <p:cNvPicPr>
            <a:picLocks noChangeAspect="1"/>
          </p:cNvPicPr>
          <p:nvPr/>
        </p:nvPicPr>
        <p:blipFill>
          <a:blip r:embed="rId8"/>
          <a:stretch>
            <a:fillRect/>
          </a:stretch>
        </p:blipFill>
        <p:spPr>
          <a:xfrm>
            <a:off x="8880272" y="9236968"/>
            <a:ext cx="493166" cy="479838"/>
          </a:xfrm>
          <a:prstGeom prst="rect">
            <a:avLst/>
          </a:prstGeom>
        </p:spPr>
      </p:pic>
      <p:sp>
        <p:nvSpPr>
          <p:cNvPr id="62" name="正方形/長方形 61"/>
          <p:cNvSpPr/>
          <p:nvPr/>
        </p:nvSpPr>
        <p:spPr>
          <a:xfrm>
            <a:off x="-3254081" y="5714896"/>
            <a:ext cx="1547877" cy="584775"/>
          </a:xfrm>
          <a:prstGeom prst="rect">
            <a:avLst/>
          </a:prstGeom>
          <a:solidFill>
            <a:srgbClr val="FFFF00"/>
          </a:solidFill>
          <a:effectLst>
            <a:outerShdw blurRad="50800" dist="38100" dir="2700000" algn="tl" rotWithShape="0">
              <a:prstClr val="black">
                <a:alpha val="40000"/>
              </a:prstClr>
            </a:outerShdw>
          </a:effectLst>
        </p:spPr>
        <p:txBody>
          <a:bodyPr wrap="square">
            <a:spAutoFit/>
          </a:bodyPr>
          <a:lstStyle/>
          <a:p>
            <a:pPr algn="ctr"/>
            <a:r>
              <a:rPr lang="ja-JP" altLang="en-US" sz="18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lang="en-US" altLang="ja-JP"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2025</a:t>
            </a:r>
            <a:r>
              <a:rPr lang="ja-JP" altLang="en-US"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年</a:t>
            </a:r>
            <a:r>
              <a:rPr lang="en-US" altLang="ja-JP"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10</a:t>
            </a:r>
            <a:r>
              <a:rPr lang="ja-JP" altLang="en-US"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月</a:t>
            </a:r>
            <a:endParaRPr lang="en-US" altLang="ja-JP"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新規</a:t>
            </a:r>
            <a:r>
              <a:rPr lang="en-US" altLang="ja-JP"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OPEN</a:t>
            </a:r>
            <a:r>
              <a:rPr lang="ja-JP" altLang="en-US"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あり</a:t>
            </a:r>
            <a:endParaRPr lang="en-US" altLang="ja-JP"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67" name="正方形/長方形 66"/>
          <p:cNvSpPr/>
          <p:nvPr/>
        </p:nvSpPr>
        <p:spPr>
          <a:xfrm>
            <a:off x="9147813" y="6465716"/>
            <a:ext cx="1547877" cy="800219"/>
          </a:xfrm>
          <a:prstGeom prst="rect">
            <a:avLst/>
          </a:prstGeom>
          <a:solidFill>
            <a:srgbClr val="FFFF00"/>
          </a:solidFill>
          <a:effectLst>
            <a:outerShdw blurRad="50800" dist="38100" dir="2700000" algn="tl" rotWithShape="0">
              <a:prstClr val="black">
                <a:alpha val="40000"/>
              </a:prstClr>
            </a:outerShdw>
          </a:effectLst>
        </p:spPr>
        <p:txBody>
          <a:bodyPr wrap="square">
            <a:spAutoFit/>
          </a:bodyPr>
          <a:lstStyle/>
          <a:p>
            <a:pPr algn="ctr"/>
            <a:r>
              <a:rPr lang="ja-JP" altLang="en-US" sz="18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lang="en-US" altLang="ja-JP"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2025</a:t>
            </a:r>
            <a:r>
              <a:rPr lang="ja-JP" altLang="en-US"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年</a:t>
            </a:r>
            <a:r>
              <a:rPr lang="en-US" altLang="ja-JP"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7</a:t>
            </a:r>
            <a:r>
              <a:rPr lang="ja-JP" altLang="en-US"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月</a:t>
            </a:r>
            <a:endParaRPr lang="en-US" altLang="ja-JP"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新規</a:t>
            </a:r>
            <a:r>
              <a:rPr lang="en-US" altLang="ja-JP"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OPEN</a:t>
            </a:r>
          </a:p>
          <a:p>
            <a:pPr algn="ctr"/>
            <a:r>
              <a:rPr lang="ja-JP" altLang="en-US"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予定あり</a:t>
            </a:r>
            <a:endParaRPr lang="en-US" altLang="ja-JP"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p:txBody>
      </p:sp>
      <p:grpSp>
        <p:nvGrpSpPr>
          <p:cNvPr id="11" name="グループ化 10"/>
          <p:cNvGrpSpPr/>
          <p:nvPr/>
        </p:nvGrpSpPr>
        <p:grpSpPr>
          <a:xfrm>
            <a:off x="668534" y="8730973"/>
            <a:ext cx="6515725" cy="1917043"/>
            <a:chOff x="1913609" y="3748746"/>
            <a:chExt cx="6515725" cy="1917043"/>
          </a:xfrm>
        </p:grpSpPr>
        <p:pic>
          <p:nvPicPr>
            <p:cNvPr id="3" name="図 2"/>
            <p:cNvPicPr>
              <a:picLocks noChangeAspect="1"/>
            </p:cNvPicPr>
            <p:nvPr/>
          </p:nvPicPr>
          <p:blipFill>
            <a:blip r:embed="rId9"/>
            <a:stretch>
              <a:fillRect/>
            </a:stretch>
          </p:blipFill>
          <p:spPr>
            <a:xfrm>
              <a:off x="3624199" y="3748746"/>
              <a:ext cx="4265516" cy="1917043"/>
            </a:xfrm>
            <a:prstGeom prst="rect">
              <a:avLst/>
            </a:prstGeom>
          </p:spPr>
        </p:pic>
        <p:sp>
          <p:nvSpPr>
            <p:cNvPr id="47" name="正方形/長方形 46"/>
            <p:cNvSpPr/>
            <p:nvPr/>
          </p:nvSpPr>
          <p:spPr>
            <a:xfrm>
              <a:off x="1913609" y="4082017"/>
              <a:ext cx="6515725" cy="938719"/>
            </a:xfrm>
            <a:prstGeom prst="rect">
              <a:avLst/>
            </a:prstGeom>
          </p:spPr>
          <p:txBody>
            <a:bodyPr wrap="square">
              <a:spAutoFit/>
            </a:bodyPr>
            <a:lstStyle/>
            <a:p>
              <a:pPr algn="ctr" defTabSz="907350">
                <a:lnSpc>
                  <a:spcPts val="2223"/>
                </a:lnSpc>
              </a:pPr>
              <a:r>
                <a:rPr kumimoji="1" lang="ja-JP" altLang="en-US" sz="1500" dirty="0">
                  <a:solidFill>
                    <a:srgbClr val="002060"/>
                  </a:solidFill>
                  <a:latin typeface="メイリオ" panose="020B0604030504040204" pitchFamily="50" charset="-128"/>
                  <a:ea typeface="メイリオ" panose="020B0604030504040204" pitchFamily="50" charset="-128"/>
                </a:rPr>
                <a:t>説明会だけの参加も</a:t>
              </a:r>
              <a:endParaRPr kumimoji="1" lang="en-US" altLang="ja-JP" sz="1500" dirty="0">
                <a:solidFill>
                  <a:srgbClr val="002060"/>
                </a:solidFill>
                <a:latin typeface="メイリオ" panose="020B0604030504040204" pitchFamily="50" charset="-128"/>
                <a:ea typeface="メイリオ" panose="020B0604030504040204" pitchFamily="50" charset="-128"/>
              </a:endParaRPr>
            </a:p>
            <a:p>
              <a:pPr algn="ctr" defTabSz="907350">
                <a:lnSpc>
                  <a:spcPts val="2223"/>
                </a:lnSpc>
              </a:pPr>
              <a:r>
                <a:rPr kumimoji="1" lang="ja-JP" altLang="en-US" sz="1500" dirty="0">
                  <a:solidFill>
                    <a:srgbClr val="002060"/>
                  </a:solidFill>
                  <a:latin typeface="メイリオ" panose="020B0604030504040204" pitchFamily="50" charset="-128"/>
                  <a:ea typeface="メイリオ" panose="020B0604030504040204" pitchFamily="50" charset="-128"/>
                </a:rPr>
                <a:t>可能です。</a:t>
              </a:r>
              <a:endParaRPr kumimoji="1" lang="en-US" altLang="ja-JP" sz="1500" dirty="0">
                <a:solidFill>
                  <a:srgbClr val="002060"/>
                </a:solidFill>
                <a:latin typeface="メイリオ" panose="020B0604030504040204" pitchFamily="50" charset="-128"/>
                <a:ea typeface="メイリオ" panose="020B0604030504040204" pitchFamily="50" charset="-128"/>
              </a:endParaRPr>
            </a:p>
            <a:p>
              <a:pPr algn="ctr" defTabSz="907350">
                <a:lnSpc>
                  <a:spcPts val="2223"/>
                </a:lnSpc>
              </a:pPr>
              <a:r>
                <a:rPr kumimoji="1" lang="ja-JP" altLang="en-US" sz="1500" dirty="0">
                  <a:solidFill>
                    <a:srgbClr val="002060"/>
                  </a:solidFill>
                  <a:latin typeface="メイリオ" panose="020B0604030504040204" pitchFamily="50" charset="-128"/>
                  <a:ea typeface="メイリオ" panose="020B0604030504040204" pitchFamily="50" charset="-128"/>
                </a:rPr>
                <a:t>お気軽にご参加ください。</a:t>
              </a:r>
              <a:endParaRPr kumimoji="1" lang="en-US" altLang="ja-JP" sz="1500" dirty="0">
                <a:solidFill>
                  <a:srgbClr val="002060"/>
                </a:solidFill>
                <a:latin typeface="メイリオ" panose="020B0604030504040204" pitchFamily="50" charset="-128"/>
                <a:ea typeface="メイリオ" panose="020B0604030504040204" pitchFamily="50" charset="-128"/>
              </a:endParaRPr>
            </a:p>
          </p:txBody>
        </p:sp>
      </p:grpSp>
      <p:grpSp>
        <p:nvGrpSpPr>
          <p:cNvPr id="55" name="グループ化 54"/>
          <p:cNvGrpSpPr/>
          <p:nvPr/>
        </p:nvGrpSpPr>
        <p:grpSpPr>
          <a:xfrm>
            <a:off x="5633588" y="7686058"/>
            <a:ext cx="2189179" cy="479838"/>
            <a:chOff x="5413899" y="8305019"/>
            <a:chExt cx="2189179" cy="479838"/>
          </a:xfrm>
        </p:grpSpPr>
        <p:pic>
          <p:nvPicPr>
            <p:cNvPr id="56" name="図 55"/>
            <p:cNvPicPr>
              <a:picLocks noChangeAspect="1"/>
            </p:cNvPicPr>
            <p:nvPr/>
          </p:nvPicPr>
          <p:blipFill>
            <a:blip r:embed="rId8"/>
            <a:stretch>
              <a:fillRect/>
            </a:stretch>
          </p:blipFill>
          <p:spPr>
            <a:xfrm>
              <a:off x="5413899" y="8305019"/>
              <a:ext cx="493166" cy="479838"/>
            </a:xfrm>
            <a:prstGeom prst="rect">
              <a:avLst/>
            </a:prstGeom>
          </p:spPr>
        </p:pic>
        <p:sp>
          <p:nvSpPr>
            <p:cNvPr id="57" name="正方形/長方形 56"/>
            <p:cNvSpPr/>
            <p:nvPr/>
          </p:nvSpPr>
          <p:spPr>
            <a:xfrm>
              <a:off x="5737833" y="8322045"/>
              <a:ext cx="1865245" cy="369332"/>
            </a:xfrm>
            <a:prstGeom prst="rect">
              <a:avLst/>
            </a:prstGeom>
          </p:spPr>
          <p:txBody>
            <a:bodyPr wrap="square">
              <a:spAutoFit/>
            </a:bodyPr>
            <a:lstStyle/>
            <a:p>
              <a:pPr algn="ctr"/>
              <a:r>
                <a:rPr lang="ja-JP" altLang="en-US" sz="180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lang="ja-JP" altLang="en-US" sz="160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看護求人あり</a:t>
              </a:r>
              <a:endParaRPr lang="en-US" altLang="ja-JP" sz="160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grpSp>
      <p:pic>
        <p:nvPicPr>
          <p:cNvPr id="87" name="図 86"/>
          <p:cNvPicPr>
            <a:picLocks noChangeAspect="1"/>
          </p:cNvPicPr>
          <p:nvPr/>
        </p:nvPicPr>
        <p:blipFill>
          <a:blip r:embed="rId8"/>
          <a:stretch>
            <a:fillRect/>
          </a:stretch>
        </p:blipFill>
        <p:spPr>
          <a:xfrm>
            <a:off x="7107699" y="3595103"/>
            <a:ext cx="493166" cy="479838"/>
          </a:xfrm>
          <a:prstGeom prst="rect">
            <a:avLst/>
          </a:prstGeom>
        </p:spPr>
      </p:pic>
      <p:pic>
        <p:nvPicPr>
          <p:cNvPr id="108" name="図 107"/>
          <p:cNvPicPr>
            <a:picLocks noChangeAspect="1"/>
          </p:cNvPicPr>
          <p:nvPr/>
        </p:nvPicPr>
        <p:blipFill>
          <a:blip r:embed="rId10"/>
          <a:stretch>
            <a:fillRect/>
          </a:stretch>
        </p:blipFill>
        <p:spPr>
          <a:xfrm>
            <a:off x="779277" y="5245910"/>
            <a:ext cx="2035885" cy="304568"/>
          </a:xfrm>
          <a:prstGeom prst="rect">
            <a:avLst/>
          </a:prstGeom>
        </p:spPr>
      </p:pic>
      <p:pic>
        <p:nvPicPr>
          <p:cNvPr id="58" name="図 57"/>
          <p:cNvPicPr>
            <a:picLocks noChangeAspect="1"/>
          </p:cNvPicPr>
          <p:nvPr/>
        </p:nvPicPr>
        <p:blipFill>
          <a:blip r:embed="rId10"/>
          <a:stretch>
            <a:fillRect/>
          </a:stretch>
        </p:blipFill>
        <p:spPr>
          <a:xfrm>
            <a:off x="777951" y="7298811"/>
            <a:ext cx="2035885" cy="304568"/>
          </a:xfrm>
          <a:prstGeom prst="rect">
            <a:avLst/>
          </a:prstGeom>
        </p:spPr>
      </p:pic>
      <p:pic>
        <p:nvPicPr>
          <p:cNvPr id="83" name="図 82"/>
          <p:cNvPicPr>
            <a:picLocks noChangeAspect="1"/>
          </p:cNvPicPr>
          <p:nvPr/>
        </p:nvPicPr>
        <p:blipFill>
          <a:blip r:embed="rId8"/>
          <a:stretch>
            <a:fillRect/>
          </a:stretch>
        </p:blipFill>
        <p:spPr>
          <a:xfrm>
            <a:off x="7102536" y="5660479"/>
            <a:ext cx="493166" cy="479838"/>
          </a:xfrm>
          <a:prstGeom prst="rect">
            <a:avLst/>
          </a:prstGeom>
        </p:spPr>
      </p:pic>
      <p:pic>
        <p:nvPicPr>
          <p:cNvPr id="84" name="図 83"/>
          <p:cNvPicPr>
            <a:picLocks noChangeAspect="1"/>
          </p:cNvPicPr>
          <p:nvPr/>
        </p:nvPicPr>
        <p:blipFill>
          <a:blip r:embed="rId10"/>
          <a:stretch>
            <a:fillRect/>
          </a:stretch>
        </p:blipFill>
        <p:spPr>
          <a:xfrm>
            <a:off x="777951" y="3132899"/>
            <a:ext cx="2035885" cy="304568"/>
          </a:xfrm>
          <a:prstGeom prst="rect">
            <a:avLst/>
          </a:prstGeom>
        </p:spPr>
      </p:pic>
      <p:sp>
        <p:nvSpPr>
          <p:cNvPr id="44" name="テキスト ボックス 43"/>
          <p:cNvSpPr txBox="1"/>
          <p:nvPr/>
        </p:nvSpPr>
        <p:spPr>
          <a:xfrm>
            <a:off x="-3963231" y="2226763"/>
            <a:ext cx="3917908" cy="404916"/>
          </a:xfrm>
          <a:prstGeom prst="rect">
            <a:avLst/>
          </a:prstGeom>
          <a:noFill/>
          <a:ln w="25400" cap="flat" cmpd="sng" algn="ctr">
            <a:noFill/>
            <a:prstDash val="solid"/>
          </a:ln>
          <a:effectLst/>
        </p:spPr>
        <p:txBody>
          <a:bodyPr wrap="square" lIns="92389" tIns="46195" rIns="92389" bIns="46195" rtlCol="0">
            <a:spAutoFit/>
          </a:bodyPr>
          <a:lstStyle/>
          <a:p>
            <a:pPr algn="ctr" defTabSz="897922">
              <a:lnSpc>
                <a:spcPts val="2600"/>
              </a:lnSpc>
              <a:defRPr/>
            </a:pPr>
            <a:r>
              <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安芸区船越南</a:t>
            </a:r>
            <a:endPar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46" name="テキスト ボックス 45"/>
          <p:cNvSpPr txBox="1"/>
          <p:nvPr/>
        </p:nvSpPr>
        <p:spPr>
          <a:xfrm>
            <a:off x="-3780360" y="2720345"/>
            <a:ext cx="3917908" cy="404916"/>
          </a:xfrm>
          <a:prstGeom prst="rect">
            <a:avLst/>
          </a:prstGeom>
          <a:noFill/>
          <a:ln w="25400" cap="flat" cmpd="sng" algn="ctr">
            <a:noFill/>
            <a:prstDash val="solid"/>
          </a:ln>
          <a:effectLst/>
        </p:spPr>
        <p:txBody>
          <a:bodyPr wrap="square" lIns="92389" tIns="46195" rIns="92389" bIns="46195" rtlCol="0">
            <a:spAutoFit/>
          </a:bodyPr>
          <a:lstStyle/>
          <a:p>
            <a:pPr algn="ctr" defTabSz="897922">
              <a:lnSpc>
                <a:spcPts val="2600"/>
              </a:lnSpc>
              <a:defRPr/>
            </a:pPr>
            <a:r>
              <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居宅介護支援事業所</a:t>
            </a:r>
            <a:endPar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59" name="テキスト ボックス 58"/>
          <p:cNvSpPr txBox="1"/>
          <p:nvPr/>
        </p:nvSpPr>
        <p:spPr>
          <a:xfrm>
            <a:off x="3998568" y="6568939"/>
            <a:ext cx="3917908" cy="404916"/>
          </a:xfrm>
          <a:prstGeom prst="rect">
            <a:avLst/>
          </a:prstGeom>
          <a:noFill/>
          <a:ln w="25400" cap="flat" cmpd="sng" algn="ctr">
            <a:noFill/>
            <a:prstDash val="solid"/>
          </a:ln>
          <a:effectLst/>
        </p:spPr>
        <p:txBody>
          <a:bodyPr wrap="square" lIns="92389" tIns="46195" rIns="92389" bIns="46195" rtlCol="0">
            <a:spAutoFit/>
          </a:bodyPr>
          <a:lstStyle/>
          <a:p>
            <a:pPr algn="ctr" defTabSz="897922">
              <a:lnSpc>
                <a:spcPts val="2600"/>
              </a:lnSpc>
              <a:defRPr/>
            </a:pPr>
            <a:r>
              <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p>
        </p:txBody>
      </p:sp>
      <p:sp>
        <p:nvSpPr>
          <p:cNvPr id="49" name="テキスト ボックス 48"/>
          <p:cNvSpPr txBox="1"/>
          <p:nvPr/>
        </p:nvSpPr>
        <p:spPr>
          <a:xfrm>
            <a:off x="-2861039" y="6663367"/>
            <a:ext cx="2484532" cy="404916"/>
          </a:xfrm>
          <a:prstGeom prst="rect">
            <a:avLst/>
          </a:prstGeom>
          <a:noFill/>
          <a:ln w="25400" cap="flat" cmpd="sng" algn="ctr">
            <a:noFill/>
            <a:prstDash val="solid"/>
          </a:ln>
          <a:effectLst/>
        </p:spPr>
        <p:txBody>
          <a:bodyPr wrap="square" lIns="92389" tIns="46195" rIns="92389" bIns="46195" rtlCol="0">
            <a:spAutoFit/>
          </a:bodyPr>
          <a:lstStyle/>
          <a:p>
            <a:pPr algn="ctr" defTabSz="897922">
              <a:lnSpc>
                <a:spcPts val="2600"/>
              </a:lnSpc>
              <a:defRPr/>
            </a:pPr>
            <a:r>
              <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デイケア</a:t>
            </a:r>
            <a:endPar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1" name="テキスト ボックス 20">
            <a:extLst>
              <a:ext uri="{FF2B5EF4-FFF2-40B4-BE49-F238E27FC236}">
                <a16:creationId xmlns:a16="http://schemas.microsoft.com/office/drawing/2014/main" id="{E8AA7A73-6A58-C557-1D0E-F3B343DF8CD6}"/>
              </a:ext>
            </a:extLst>
          </p:cNvPr>
          <p:cNvSpPr txBox="1"/>
          <p:nvPr/>
        </p:nvSpPr>
        <p:spPr>
          <a:xfrm>
            <a:off x="-3509021" y="9064244"/>
            <a:ext cx="2484532" cy="404916"/>
          </a:xfrm>
          <a:prstGeom prst="rect">
            <a:avLst/>
          </a:prstGeom>
          <a:noFill/>
          <a:ln w="25400" cap="flat" cmpd="sng" algn="ctr">
            <a:noFill/>
            <a:prstDash val="solid"/>
          </a:ln>
          <a:effectLst/>
        </p:spPr>
        <p:txBody>
          <a:bodyPr wrap="square" lIns="92389" tIns="46195" rIns="92389" bIns="46195" rtlCol="0">
            <a:spAutoFit/>
          </a:bodyPr>
          <a:lstStyle/>
          <a:p>
            <a:pPr algn="ctr" defTabSz="897922">
              <a:lnSpc>
                <a:spcPts val="2600"/>
              </a:lnSpc>
              <a:defRPr/>
            </a:pPr>
            <a:r>
              <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高次脳機能デイケア</a:t>
            </a:r>
            <a:endPar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grpSp>
        <p:nvGrpSpPr>
          <p:cNvPr id="32" name="グループ化 31">
            <a:extLst>
              <a:ext uri="{FF2B5EF4-FFF2-40B4-BE49-F238E27FC236}">
                <a16:creationId xmlns:a16="http://schemas.microsoft.com/office/drawing/2014/main" id="{B66660D7-E8AD-9793-A9A8-022B64F22659}"/>
              </a:ext>
            </a:extLst>
          </p:cNvPr>
          <p:cNvGrpSpPr/>
          <p:nvPr/>
        </p:nvGrpSpPr>
        <p:grpSpPr>
          <a:xfrm>
            <a:off x="-5769262" y="3509808"/>
            <a:ext cx="5190942" cy="1742353"/>
            <a:chOff x="-5769262" y="3509808"/>
            <a:chExt cx="5190942" cy="1742353"/>
          </a:xfrm>
        </p:grpSpPr>
        <p:sp>
          <p:nvSpPr>
            <p:cNvPr id="19" name="テキスト ボックス 18">
              <a:extLst>
                <a:ext uri="{FF2B5EF4-FFF2-40B4-BE49-F238E27FC236}">
                  <a16:creationId xmlns:a16="http://schemas.microsoft.com/office/drawing/2014/main" id="{E9ED3E19-5E09-4E21-6CBB-AB2D60510335}"/>
                </a:ext>
              </a:extLst>
            </p:cNvPr>
            <p:cNvSpPr txBox="1"/>
            <p:nvPr/>
          </p:nvSpPr>
          <p:spPr>
            <a:xfrm>
              <a:off x="-5769262" y="4182873"/>
              <a:ext cx="2995895" cy="347208"/>
            </a:xfrm>
            <a:prstGeom prst="rect">
              <a:avLst/>
            </a:prstGeom>
            <a:noFill/>
            <a:ln w="25400" cap="flat" cmpd="sng" algn="ctr">
              <a:noFill/>
              <a:prstDash val="solid"/>
            </a:ln>
            <a:effectLst/>
          </p:spPr>
          <p:txBody>
            <a:bodyPr wrap="square" lIns="92389" tIns="46195" rIns="92389" bIns="46195" rtlCol="0" anchor="t">
              <a:spAutoFit/>
            </a:bodyPr>
            <a:lstStyle/>
            <a:p>
              <a:pPr marL="0" marR="0" lvl="0" indent="0" algn="ctr" defTabSz="914400" eaLnBrk="1" fontAlgn="auto" latinLnBrk="0" hangingPunct="1">
                <a:lnSpc>
                  <a:spcPts val="1800"/>
                </a:lnSpc>
                <a:spcBef>
                  <a:spcPts val="0"/>
                </a:spcBef>
                <a:spcAft>
                  <a:spcPts val="0"/>
                </a:spcAft>
                <a:buClrTx/>
                <a:buSzTx/>
                <a:buFontTx/>
                <a:buNone/>
                <a:tabLst/>
                <a:defRPr/>
              </a:pPr>
              <a:r>
                <a:rPr kumimoji="0" lang="en-US" altLang="ja-JP" sz="1000" i="0" u="none" strike="noStrike" kern="0" cap="none" spc="0" normalizeH="0" baseline="0" noProof="0" dirty="0">
                  <a:ln>
                    <a:noFill/>
                  </a:ln>
                  <a:solidFill>
                    <a:srgbClr val="002060"/>
                  </a:solidFill>
                  <a:effectLst/>
                  <a:uLnTx/>
                  <a:uFillTx/>
                  <a:latin typeface="メイリオ"/>
                  <a:ea typeface="メイリオ"/>
                  <a:cs typeface="Meiryo UI" panose="020B0604030504040204" pitchFamily="50" charset="-128"/>
                </a:rPr>
                <a:t>  (</a:t>
              </a:r>
              <a:r>
                <a:rPr lang="ja-JP" altLang="en-US" sz="1000" kern="0" dirty="0">
                  <a:solidFill>
                    <a:srgbClr val="002060"/>
                  </a:solidFill>
                  <a:latin typeface="メイリオ"/>
                  <a:ea typeface="メイリオ"/>
                  <a:cs typeface="Meiryo UI" panose="020B0604030504040204" pitchFamily="50" charset="-128"/>
                </a:rPr>
                <a:t>医</a:t>
              </a:r>
              <a:r>
                <a:rPr kumimoji="0" lang="en-US" altLang="ja-JP" sz="1000" i="0" u="none" strike="noStrike" kern="0" cap="none" spc="0" normalizeH="0" baseline="0" noProof="0" dirty="0">
                  <a:ln>
                    <a:noFill/>
                  </a:ln>
                  <a:solidFill>
                    <a:srgbClr val="002060"/>
                  </a:solidFill>
                  <a:effectLst/>
                  <a:uLnTx/>
                  <a:uFillTx/>
                  <a:latin typeface="メイリオ"/>
                  <a:ea typeface="メイリオ"/>
                  <a:cs typeface="Meiryo UI" panose="020B0604030504040204" pitchFamily="50" charset="-128"/>
                </a:rPr>
                <a:t>)  </a:t>
              </a:r>
              <a:r>
                <a:rPr kumimoji="0" lang="ja-JP" altLang="en-US" sz="2100" i="0" u="none" strike="noStrike" kern="0" cap="none" spc="0" normalizeH="0" baseline="0" noProof="0" dirty="0">
                  <a:ln>
                    <a:noFill/>
                  </a:ln>
                  <a:solidFill>
                    <a:srgbClr val="002060"/>
                  </a:solidFill>
                  <a:effectLst/>
                  <a:uLnTx/>
                  <a:uFillTx/>
                  <a:latin typeface="メイリオ"/>
                  <a:ea typeface="メイリオ"/>
                  <a:cs typeface="Meiryo UI" panose="020B0604030504040204" pitchFamily="50" charset="-128"/>
                </a:rPr>
                <a:t>好縁会</a:t>
              </a:r>
              <a:endParaRPr kumimoji="0" lang="en-US" altLang="ja-JP" sz="2100" i="0" u="none" strike="noStrike" kern="0" cap="none" spc="0" normalizeH="0" baseline="0" noProof="0" dirty="0">
                <a:ln>
                  <a:noFill/>
                </a:ln>
                <a:solidFill>
                  <a:srgbClr val="002060"/>
                </a:solidFill>
                <a:effectLst/>
                <a:uLnTx/>
                <a:uFillTx/>
                <a:latin typeface="メイリオ"/>
                <a:ea typeface="メイリオ"/>
                <a:cs typeface="Meiryo UI" panose="020B0604030504040204" pitchFamily="50" charset="-128"/>
              </a:endParaRPr>
            </a:p>
          </p:txBody>
        </p:sp>
        <p:grpSp>
          <p:nvGrpSpPr>
            <p:cNvPr id="31" name="グループ化 30">
              <a:extLst>
                <a:ext uri="{FF2B5EF4-FFF2-40B4-BE49-F238E27FC236}">
                  <a16:creationId xmlns:a16="http://schemas.microsoft.com/office/drawing/2014/main" id="{649EC92C-34B5-5305-F85D-CA05FE711EF3}"/>
                </a:ext>
              </a:extLst>
            </p:cNvPr>
            <p:cNvGrpSpPr/>
            <p:nvPr/>
          </p:nvGrpSpPr>
          <p:grpSpPr>
            <a:xfrm>
              <a:off x="-4541652" y="3509808"/>
              <a:ext cx="3963332" cy="1742353"/>
              <a:chOff x="-4477532" y="6268843"/>
              <a:chExt cx="3963332" cy="1742353"/>
            </a:xfrm>
          </p:grpSpPr>
          <p:sp>
            <p:nvSpPr>
              <p:cNvPr id="70" name="テキスト ボックス 69"/>
              <p:cNvSpPr txBox="1"/>
              <p:nvPr/>
            </p:nvSpPr>
            <p:spPr>
              <a:xfrm>
                <a:off x="-4432108" y="6607890"/>
                <a:ext cx="3917908" cy="404916"/>
              </a:xfrm>
              <a:prstGeom prst="rect">
                <a:avLst/>
              </a:prstGeom>
              <a:noFill/>
              <a:ln w="25400" cap="flat" cmpd="sng" algn="ctr">
                <a:noFill/>
                <a:prstDash val="solid"/>
              </a:ln>
              <a:effectLst/>
            </p:spPr>
            <p:txBody>
              <a:bodyPr wrap="square" lIns="92389" tIns="46195" rIns="92389" bIns="46195" rtlCol="0">
                <a:spAutoFit/>
              </a:bodyPr>
              <a:lstStyle/>
              <a:p>
                <a:pPr algn="ctr" defTabSz="897922">
                  <a:lnSpc>
                    <a:spcPts val="2600"/>
                  </a:lnSpc>
                  <a:defRPr/>
                </a:pPr>
                <a:r>
                  <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東区戸坂大上</a:t>
                </a:r>
                <a:endPar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2" name="テキスト ボックス 21">
                <a:extLst>
                  <a:ext uri="{FF2B5EF4-FFF2-40B4-BE49-F238E27FC236}">
                    <a16:creationId xmlns:a16="http://schemas.microsoft.com/office/drawing/2014/main" id="{D939DD67-DA7B-3E71-98E3-11306C7A222C}"/>
                  </a:ext>
                </a:extLst>
              </p:cNvPr>
              <p:cNvSpPr txBox="1"/>
              <p:nvPr/>
            </p:nvSpPr>
            <p:spPr>
              <a:xfrm>
                <a:off x="-4454820" y="7606280"/>
                <a:ext cx="3917908" cy="404916"/>
              </a:xfrm>
              <a:prstGeom prst="rect">
                <a:avLst/>
              </a:prstGeom>
              <a:noFill/>
              <a:ln w="25400" cap="flat" cmpd="sng" algn="ctr">
                <a:noFill/>
                <a:prstDash val="solid"/>
              </a:ln>
              <a:effectLst/>
            </p:spPr>
            <p:txBody>
              <a:bodyPr wrap="square" lIns="92389" tIns="46195" rIns="92389" bIns="46195" rtlCol="0">
                <a:spAutoFit/>
              </a:bodyPr>
              <a:lstStyle/>
              <a:p>
                <a:pPr algn="ctr" defTabSz="897922">
                  <a:lnSpc>
                    <a:spcPts val="2600"/>
                  </a:lnSpc>
                  <a:defRPr/>
                </a:pPr>
                <a:r>
                  <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安佐南区西原</a:t>
                </a:r>
                <a:endPar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4" name="テキスト ボックス 23">
                <a:extLst>
                  <a:ext uri="{FF2B5EF4-FFF2-40B4-BE49-F238E27FC236}">
                    <a16:creationId xmlns:a16="http://schemas.microsoft.com/office/drawing/2014/main" id="{3918FF3D-B186-482B-5663-0F6C01634DBE}"/>
                  </a:ext>
                </a:extLst>
              </p:cNvPr>
              <p:cNvSpPr txBox="1"/>
              <p:nvPr/>
            </p:nvSpPr>
            <p:spPr>
              <a:xfrm>
                <a:off x="-4432108" y="6925054"/>
                <a:ext cx="3917908" cy="404916"/>
              </a:xfrm>
              <a:prstGeom prst="rect">
                <a:avLst/>
              </a:prstGeom>
              <a:noFill/>
              <a:ln w="25400" cap="flat" cmpd="sng" algn="ctr">
                <a:noFill/>
                <a:prstDash val="solid"/>
              </a:ln>
              <a:effectLst/>
            </p:spPr>
            <p:txBody>
              <a:bodyPr wrap="square" lIns="92389" tIns="46195" rIns="92389" bIns="46195" rtlCol="0">
                <a:spAutoFit/>
              </a:bodyPr>
              <a:lstStyle/>
              <a:p>
                <a:pPr algn="ctr" defTabSz="897922">
                  <a:lnSpc>
                    <a:spcPts val="2600"/>
                  </a:lnSpc>
                  <a:defRPr/>
                </a:pPr>
                <a:r>
                  <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安芸区矢野東</a:t>
                </a:r>
                <a:endPar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5" name="テキスト ボックス 24">
                <a:extLst>
                  <a:ext uri="{FF2B5EF4-FFF2-40B4-BE49-F238E27FC236}">
                    <a16:creationId xmlns:a16="http://schemas.microsoft.com/office/drawing/2014/main" id="{93B4E05C-A7C1-22C1-19AB-EAE0835B8C98}"/>
                  </a:ext>
                </a:extLst>
              </p:cNvPr>
              <p:cNvSpPr txBox="1"/>
              <p:nvPr/>
            </p:nvSpPr>
            <p:spPr>
              <a:xfrm>
                <a:off x="-4432108" y="6268843"/>
                <a:ext cx="3917908" cy="404916"/>
              </a:xfrm>
              <a:prstGeom prst="rect">
                <a:avLst/>
              </a:prstGeom>
              <a:noFill/>
              <a:ln w="25400" cap="flat" cmpd="sng" algn="ctr">
                <a:noFill/>
                <a:prstDash val="solid"/>
              </a:ln>
              <a:effectLst/>
            </p:spPr>
            <p:txBody>
              <a:bodyPr wrap="square" lIns="92389" tIns="46195" rIns="92389" bIns="46195" rtlCol="0">
                <a:spAutoFit/>
              </a:bodyPr>
              <a:lstStyle/>
              <a:p>
                <a:pPr algn="ctr" defTabSz="897922">
                  <a:lnSpc>
                    <a:spcPts val="2600"/>
                  </a:lnSpc>
                  <a:defRPr/>
                </a:pPr>
                <a:r>
                  <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南区段原山崎</a:t>
                </a:r>
                <a:endPar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6" name="テキスト ボックス 25">
                <a:extLst>
                  <a:ext uri="{FF2B5EF4-FFF2-40B4-BE49-F238E27FC236}">
                    <a16:creationId xmlns:a16="http://schemas.microsoft.com/office/drawing/2014/main" id="{2CA3C78B-665D-2DC1-EECD-585E14BA6A6A}"/>
                  </a:ext>
                </a:extLst>
              </p:cNvPr>
              <p:cNvSpPr txBox="1"/>
              <p:nvPr/>
            </p:nvSpPr>
            <p:spPr>
              <a:xfrm>
                <a:off x="-4477532" y="7268549"/>
                <a:ext cx="3917908" cy="404916"/>
              </a:xfrm>
              <a:prstGeom prst="rect">
                <a:avLst/>
              </a:prstGeom>
              <a:noFill/>
              <a:ln w="25400" cap="flat" cmpd="sng" algn="ctr">
                <a:noFill/>
                <a:prstDash val="solid"/>
              </a:ln>
              <a:effectLst/>
            </p:spPr>
            <p:txBody>
              <a:bodyPr wrap="square" lIns="92389" tIns="46195" rIns="92389" bIns="46195" rtlCol="0">
                <a:spAutoFit/>
              </a:bodyPr>
              <a:lstStyle/>
              <a:p>
                <a:pPr algn="ctr" defTabSz="897922">
                  <a:lnSpc>
                    <a:spcPts val="2600"/>
                  </a:lnSpc>
                  <a:defRPr/>
                </a:pPr>
                <a:r>
                  <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4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安芸郡府中町大須</a:t>
                </a:r>
                <a:endParaRPr kumimoji="1" lang="en-US" altLang="ja-JP" sz="14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grpSp>
      </p:grpSp>
      <p:sp>
        <p:nvSpPr>
          <p:cNvPr id="27" name="正方形/長方形 26"/>
          <p:cNvSpPr/>
          <p:nvPr/>
        </p:nvSpPr>
        <p:spPr>
          <a:xfrm>
            <a:off x="-1398749" y="7776120"/>
            <a:ext cx="558221" cy="369332"/>
          </a:xfrm>
          <a:prstGeom prst="rect">
            <a:avLst/>
          </a:prstGeom>
        </p:spPr>
        <p:txBody>
          <a:bodyPr wrap="square">
            <a:spAutoFit/>
          </a:bodyPr>
          <a:lstStyle/>
          <a:p>
            <a:pPr algn="ctr"/>
            <a:r>
              <a:rPr lang="ja-JP" altLang="en-US" sz="18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lang="ja-JP" altLang="en-US" sz="11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等</a:t>
            </a:r>
            <a:endParaRPr lang="en-US" altLang="ja-JP" sz="11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67609E04-527D-C252-91F4-FA2FD4AE352D}"/>
              </a:ext>
            </a:extLst>
          </p:cNvPr>
          <p:cNvSpPr txBox="1"/>
          <p:nvPr/>
        </p:nvSpPr>
        <p:spPr>
          <a:xfrm>
            <a:off x="-157641" y="2181324"/>
            <a:ext cx="3478262" cy="465189"/>
          </a:xfrm>
          <a:prstGeom prst="rect">
            <a:avLst/>
          </a:prstGeom>
          <a:noFill/>
          <a:ln w="19050" cap="flat" cmpd="sng" algn="ctr">
            <a:noFill/>
            <a:prstDash val="solid"/>
            <a:miter lim="800000"/>
          </a:ln>
          <a:effectLst/>
        </p:spPr>
        <p:txBody>
          <a:bodyPr wrap="square" lIns="92389" tIns="46195" rIns="92389" bIns="46195" rtlCol="0">
            <a:spAutoFit/>
          </a:bodyPr>
          <a:lstStyle/>
          <a:p>
            <a:pPr algn="ctr" defTabSz="914400">
              <a:lnSpc>
                <a:spcPts val="2900"/>
              </a:lnSpc>
              <a:defRPr/>
            </a:pPr>
            <a:r>
              <a:rPr lang="en-US" altLang="ja-JP" sz="10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lang="ja-JP" altLang="en-US" sz="10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医</a:t>
            </a:r>
            <a:r>
              <a:rPr lang="en-US" altLang="ja-JP" sz="10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福</a:t>
            </a:r>
            <a:r>
              <a:rPr lang="en-US" altLang="ja-JP" sz="10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lang="ja-JP" altLang="en-US" sz="21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あと会</a:t>
            </a:r>
            <a:endParaRPr lang="en-US" altLang="ja-JP" sz="21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7B1E298F-A5A2-ECC1-95E1-C3527400C6D2}"/>
              </a:ext>
            </a:extLst>
          </p:cNvPr>
          <p:cNvSpPr txBox="1"/>
          <p:nvPr/>
        </p:nvSpPr>
        <p:spPr>
          <a:xfrm>
            <a:off x="307116" y="4158099"/>
            <a:ext cx="2790973" cy="712693"/>
          </a:xfrm>
          <a:prstGeom prst="rect">
            <a:avLst/>
          </a:prstGeom>
          <a:noFill/>
          <a:ln w="25400" cap="flat" cmpd="sng" algn="ctr">
            <a:noFill/>
            <a:prstDash val="solid"/>
          </a:ln>
          <a:effectLst/>
        </p:spPr>
        <p:txBody>
          <a:bodyPr wrap="square" lIns="92389" tIns="46195" rIns="92389" bIns="46195" rtlCol="0">
            <a:spAutoFit/>
          </a:bodyPr>
          <a:lstStyle/>
          <a:p>
            <a:pPr marL="0" marR="0" lvl="0" indent="0" algn="ctr" defTabSz="897922" eaLnBrk="1" fontAlgn="auto" latinLnBrk="0" hangingPunct="1">
              <a:lnSpc>
                <a:spcPts val="2400"/>
              </a:lnSpc>
              <a:spcBef>
                <a:spcPts val="0"/>
              </a:spcBef>
              <a:spcAft>
                <a:spcPts val="0"/>
              </a:spcAft>
              <a:buClrTx/>
              <a:buSzTx/>
              <a:buFontTx/>
              <a:buNone/>
              <a:tabLst/>
              <a:defRPr/>
            </a:pPr>
            <a:r>
              <a:rPr kumimoji="1" lang="en-US" altLang="ja-JP" sz="12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医</a:t>
            </a:r>
            <a:r>
              <a:rPr kumimoji="1" lang="en-US" altLang="ja-JP"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たかまさ会</a:t>
            </a:r>
            <a:endParaRPr kumimoji="1" lang="en-US" altLang="ja-JP" sz="14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ctr" defTabSz="897922" eaLnBrk="1" fontAlgn="auto" latinLnBrk="0" hangingPunct="1">
              <a:lnSpc>
                <a:spcPts val="2400"/>
              </a:lnSpc>
              <a:spcBef>
                <a:spcPts val="0"/>
              </a:spcBef>
              <a:spcAft>
                <a:spcPts val="0"/>
              </a:spcAft>
              <a:buClrTx/>
              <a:buSzTx/>
              <a:buFontTx/>
              <a:buNone/>
              <a:tabLst/>
              <a:defRPr/>
            </a:pPr>
            <a:r>
              <a:rPr kumimoji="1" lang="ja-JP" altLang="en-US" sz="21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山崎病院</a:t>
            </a:r>
            <a:endParaRPr kumimoji="1" lang="en-US" altLang="ja-JP" sz="21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C006AF49-DF9F-5A53-A6B9-7FE5FD6F2629}"/>
              </a:ext>
            </a:extLst>
          </p:cNvPr>
          <p:cNvSpPr txBox="1"/>
          <p:nvPr/>
        </p:nvSpPr>
        <p:spPr>
          <a:xfrm>
            <a:off x="180659" y="6376099"/>
            <a:ext cx="2995895" cy="385680"/>
          </a:xfrm>
          <a:prstGeom prst="rect">
            <a:avLst/>
          </a:prstGeom>
          <a:noFill/>
          <a:ln w="25400" cap="flat" cmpd="sng" algn="ctr">
            <a:noFill/>
            <a:prstDash val="solid"/>
          </a:ln>
          <a:effectLst/>
        </p:spPr>
        <p:txBody>
          <a:bodyPr wrap="square" lIns="92389" tIns="46195" rIns="92389" bIns="46195" rtlCol="0">
            <a:spAutoFit/>
          </a:bodyPr>
          <a:lstStyle/>
          <a:p>
            <a:pPr marL="0" marR="0" lvl="0" indent="0" algn="ctr" defTabSz="914400" eaLnBrk="1" fontAlgn="auto" latinLnBrk="0" hangingPunct="1">
              <a:lnSpc>
                <a:spcPts val="2200"/>
              </a:lnSpc>
              <a:spcBef>
                <a:spcPts val="0"/>
              </a:spcBef>
              <a:spcAft>
                <a:spcPts val="0"/>
              </a:spcAft>
              <a:buClrTx/>
              <a:buSzTx/>
              <a:buFontTx/>
              <a:buNone/>
              <a:tabLst/>
              <a:defRPr/>
            </a:pP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福</a:t>
            </a:r>
            <a:r>
              <a:rPr kumimoji="0" lang="en-US" altLang="ja-JP" sz="90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0" lang="ja-JP" altLang="en-US" sz="185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rPr>
              <a:t>広島常光福祉会</a:t>
            </a:r>
            <a:endParaRPr kumimoji="0" lang="en-US" altLang="ja-JP" sz="185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grpSp>
        <p:nvGrpSpPr>
          <p:cNvPr id="16" name="グループ化 15">
            <a:extLst>
              <a:ext uri="{FF2B5EF4-FFF2-40B4-BE49-F238E27FC236}">
                <a16:creationId xmlns:a16="http://schemas.microsoft.com/office/drawing/2014/main" id="{0821C174-72F3-91C4-CF1D-F499704F4D3B}"/>
              </a:ext>
            </a:extLst>
          </p:cNvPr>
          <p:cNvGrpSpPr/>
          <p:nvPr/>
        </p:nvGrpSpPr>
        <p:grpSpPr>
          <a:xfrm>
            <a:off x="2591879" y="1585871"/>
            <a:ext cx="4988060" cy="1854300"/>
            <a:chOff x="2567604" y="3709893"/>
            <a:chExt cx="4988060" cy="1854300"/>
          </a:xfrm>
        </p:grpSpPr>
        <p:grpSp>
          <p:nvGrpSpPr>
            <p:cNvPr id="17" name="グループ化 16">
              <a:extLst>
                <a:ext uri="{FF2B5EF4-FFF2-40B4-BE49-F238E27FC236}">
                  <a16:creationId xmlns:a16="http://schemas.microsoft.com/office/drawing/2014/main" id="{9AA6E73A-8E2E-F75A-399B-502E8C0D2679}"/>
                </a:ext>
              </a:extLst>
            </p:cNvPr>
            <p:cNvGrpSpPr/>
            <p:nvPr/>
          </p:nvGrpSpPr>
          <p:grpSpPr>
            <a:xfrm>
              <a:off x="2567604" y="3731667"/>
              <a:ext cx="1947267" cy="1832526"/>
              <a:chOff x="2540207" y="3537202"/>
              <a:chExt cx="1947267" cy="1832526"/>
            </a:xfrm>
          </p:grpSpPr>
          <p:sp>
            <p:nvSpPr>
              <p:cNvPr id="28" name="テキスト ボックス 27">
                <a:extLst>
                  <a:ext uri="{FF2B5EF4-FFF2-40B4-BE49-F238E27FC236}">
                    <a16:creationId xmlns:a16="http://schemas.microsoft.com/office/drawing/2014/main" id="{B849A94E-2033-720C-5704-F47ED3C7CD35}"/>
                  </a:ext>
                </a:extLst>
              </p:cNvPr>
              <p:cNvSpPr txBox="1"/>
              <p:nvPr/>
            </p:nvSpPr>
            <p:spPr>
              <a:xfrm>
                <a:off x="2540207" y="3537202"/>
                <a:ext cx="1912567"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安佐北区落合南</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9" name="テキスト ボックス 28">
                <a:extLst>
                  <a:ext uri="{FF2B5EF4-FFF2-40B4-BE49-F238E27FC236}">
                    <a16:creationId xmlns:a16="http://schemas.microsoft.com/office/drawing/2014/main" id="{5FD871C9-3B8F-2915-C3EB-A969C808E763}"/>
                  </a:ext>
                </a:extLst>
              </p:cNvPr>
              <p:cNvSpPr txBox="1"/>
              <p:nvPr/>
            </p:nvSpPr>
            <p:spPr>
              <a:xfrm>
                <a:off x="2574907" y="4293060"/>
                <a:ext cx="1912567"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安芸区矢野東</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0" name="テキスト ボックス 29">
                <a:extLst>
                  <a:ext uri="{FF2B5EF4-FFF2-40B4-BE49-F238E27FC236}">
                    <a16:creationId xmlns:a16="http://schemas.microsoft.com/office/drawing/2014/main" id="{9BD3630E-DA24-CF96-4CAF-75256EF4672D}"/>
                  </a:ext>
                </a:extLst>
              </p:cNvPr>
              <p:cNvSpPr txBox="1"/>
              <p:nvPr/>
            </p:nvSpPr>
            <p:spPr>
              <a:xfrm>
                <a:off x="2574907" y="5030215"/>
                <a:ext cx="1912567"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南区出島</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3" name="テキスト ボックス 32">
                <a:extLst>
                  <a:ext uri="{FF2B5EF4-FFF2-40B4-BE49-F238E27FC236}">
                    <a16:creationId xmlns:a16="http://schemas.microsoft.com/office/drawing/2014/main" id="{98DB929B-AE41-58A2-B4B4-A67530147DF1}"/>
                  </a:ext>
                </a:extLst>
              </p:cNvPr>
              <p:cNvSpPr txBox="1"/>
              <p:nvPr/>
            </p:nvSpPr>
            <p:spPr>
              <a:xfrm>
                <a:off x="2571321" y="4658702"/>
                <a:ext cx="1912567"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安芸区阿戸</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4" name="テキスト ボックス 33">
                <a:extLst>
                  <a:ext uri="{FF2B5EF4-FFF2-40B4-BE49-F238E27FC236}">
                    <a16:creationId xmlns:a16="http://schemas.microsoft.com/office/drawing/2014/main" id="{24E93115-28BF-0F35-39EE-A63D04869B33}"/>
                  </a:ext>
                </a:extLst>
              </p:cNvPr>
              <p:cNvSpPr txBox="1"/>
              <p:nvPr/>
            </p:nvSpPr>
            <p:spPr>
              <a:xfrm>
                <a:off x="2558443" y="3928450"/>
                <a:ext cx="1912567" cy="324125"/>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5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安佐北区上深川町</a:t>
                </a:r>
                <a:endParaRPr lang="en-US" altLang="ja-JP" sz="15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grpSp>
        <p:sp>
          <p:nvSpPr>
            <p:cNvPr id="23" name="正方形/長方形 22">
              <a:extLst>
                <a:ext uri="{FF2B5EF4-FFF2-40B4-BE49-F238E27FC236}">
                  <a16:creationId xmlns:a16="http://schemas.microsoft.com/office/drawing/2014/main" id="{738500C5-6DF5-AE78-532C-7BD23BD33C22}"/>
                </a:ext>
              </a:extLst>
            </p:cNvPr>
            <p:cNvSpPr/>
            <p:nvPr/>
          </p:nvSpPr>
          <p:spPr>
            <a:xfrm>
              <a:off x="4542399" y="3709893"/>
              <a:ext cx="3013265" cy="1759456"/>
            </a:xfrm>
            <a:prstGeom prst="rect">
              <a:avLst/>
            </a:prstGeom>
          </p:spPr>
          <p:txBody>
            <a:bodyPr wrap="square">
              <a:spAutoFit/>
            </a:bodyPr>
            <a:lstStyle/>
            <a:p>
              <a:pPr algn="ctr">
                <a:lnSpc>
                  <a:spcPts val="2600"/>
                </a:lnSpc>
              </a:pPr>
              <a:r>
                <a:rPr lang="ja-JP" altLang="en-US"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グループホーム</a:t>
              </a:r>
              <a:endParaRPr lang="en-US" altLang="ja-JP"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a:p>
              <a:pPr algn="ctr">
                <a:lnSpc>
                  <a:spcPts val="2600"/>
                </a:lnSpc>
              </a:pPr>
              <a:r>
                <a:rPr lang="ja-JP" altLang="en-US"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特別養護老人ホーム</a:t>
              </a:r>
              <a:endParaRPr lang="en-US" altLang="ja-JP"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a:p>
              <a:pPr algn="ctr">
                <a:lnSpc>
                  <a:spcPts val="2600"/>
                </a:lnSpc>
              </a:pPr>
              <a:r>
                <a:rPr lang="ja-JP" altLang="en-US"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訪問看護ステーション</a:t>
              </a:r>
              <a:endParaRPr lang="en-US" altLang="ja-JP"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a:p>
              <a:pPr algn="ctr">
                <a:lnSpc>
                  <a:spcPts val="2600"/>
                </a:lnSpc>
              </a:pPr>
              <a:r>
                <a:rPr lang="ja-JP" altLang="en-US"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介護老人保健施設</a:t>
              </a:r>
              <a:endParaRPr lang="en-US" altLang="ja-JP"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a:p>
              <a:pPr algn="ctr">
                <a:lnSpc>
                  <a:spcPts val="2600"/>
                </a:lnSpc>
              </a:pPr>
              <a:r>
                <a:rPr lang="ja-JP" altLang="en-US"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介護付き有料老人ホーム　</a:t>
              </a:r>
              <a:r>
                <a:rPr lang="ja-JP" altLang="en-US" sz="12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等</a:t>
              </a:r>
              <a:endParaRPr lang="ja-JP" altLang="en-US" sz="1200" dirty="0">
                <a:solidFill>
                  <a:srgbClr val="002060"/>
                </a:solidFill>
                <a:latin typeface="メイリオ" panose="020B0604030504040204" pitchFamily="50" charset="-128"/>
                <a:ea typeface="メイリオ" panose="020B0604030504040204" pitchFamily="50" charset="-128"/>
              </a:endParaRPr>
            </a:p>
          </p:txBody>
        </p:sp>
      </p:grpSp>
      <p:grpSp>
        <p:nvGrpSpPr>
          <p:cNvPr id="35" name="グループ化 34">
            <a:extLst>
              <a:ext uri="{FF2B5EF4-FFF2-40B4-BE49-F238E27FC236}">
                <a16:creationId xmlns:a16="http://schemas.microsoft.com/office/drawing/2014/main" id="{DB6DECD6-5A6B-A034-AAA9-BA9A3C5C8C30}"/>
              </a:ext>
            </a:extLst>
          </p:cNvPr>
          <p:cNvGrpSpPr/>
          <p:nvPr/>
        </p:nvGrpSpPr>
        <p:grpSpPr>
          <a:xfrm>
            <a:off x="2483318" y="5705077"/>
            <a:ext cx="5074485" cy="1861712"/>
            <a:chOff x="2448456" y="3579764"/>
            <a:chExt cx="5074485" cy="1861712"/>
          </a:xfrm>
        </p:grpSpPr>
        <p:sp>
          <p:nvSpPr>
            <p:cNvPr id="36" name="テキスト ボックス 35">
              <a:extLst>
                <a:ext uri="{FF2B5EF4-FFF2-40B4-BE49-F238E27FC236}">
                  <a16:creationId xmlns:a16="http://schemas.microsoft.com/office/drawing/2014/main" id="{4EDEF90C-208D-2450-996D-B8636113840A}"/>
                </a:ext>
              </a:extLst>
            </p:cNvPr>
            <p:cNvSpPr txBox="1"/>
            <p:nvPr/>
          </p:nvSpPr>
          <p:spPr>
            <a:xfrm>
              <a:off x="4773213" y="4740081"/>
              <a:ext cx="2166163"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保育園</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7" name="テキスト ボックス 36">
              <a:extLst>
                <a:ext uri="{FF2B5EF4-FFF2-40B4-BE49-F238E27FC236}">
                  <a16:creationId xmlns:a16="http://schemas.microsoft.com/office/drawing/2014/main" id="{F083D29A-0EC5-E85F-2BA8-A5972A8DCC05}"/>
                </a:ext>
              </a:extLst>
            </p:cNvPr>
            <p:cNvSpPr txBox="1"/>
            <p:nvPr/>
          </p:nvSpPr>
          <p:spPr>
            <a:xfrm>
              <a:off x="2484940" y="3919072"/>
              <a:ext cx="2166163"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東区馬木</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8" name="テキスト ボックス 37">
              <a:extLst>
                <a:ext uri="{FF2B5EF4-FFF2-40B4-BE49-F238E27FC236}">
                  <a16:creationId xmlns:a16="http://schemas.microsoft.com/office/drawing/2014/main" id="{7F405D4D-1505-6D6F-931C-C795343E03FB}"/>
                </a:ext>
              </a:extLst>
            </p:cNvPr>
            <p:cNvSpPr txBox="1"/>
            <p:nvPr/>
          </p:nvSpPr>
          <p:spPr>
            <a:xfrm>
              <a:off x="4355532" y="5098653"/>
              <a:ext cx="3102845"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ケアハウス</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9" name="テキスト ボックス 38">
              <a:extLst>
                <a:ext uri="{FF2B5EF4-FFF2-40B4-BE49-F238E27FC236}">
                  <a16:creationId xmlns:a16="http://schemas.microsoft.com/office/drawing/2014/main" id="{5A0E1CA9-0B9D-84AE-8974-E8A0D72D69B5}"/>
                </a:ext>
              </a:extLst>
            </p:cNvPr>
            <p:cNvSpPr txBox="1"/>
            <p:nvPr/>
          </p:nvSpPr>
          <p:spPr>
            <a:xfrm>
              <a:off x="2465081" y="4320237"/>
              <a:ext cx="2166163"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東区福田</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40" name="テキスト ボックス 39">
              <a:extLst>
                <a:ext uri="{FF2B5EF4-FFF2-40B4-BE49-F238E27FC236}">
                  <a16:creationId xmlns:a16="http://schemas.microsoft.com/office/drawing/2014/main" id="{00FA00C3-8AE8-A800-082C-B339D153D526}"/>
                </a:ext>
              </a:extLst>
            </p:cNvPr>
            <p:cNvSpPr txBox="1"/>
            <p:nvPr/>
          </p:nvSpPr>
          <p:spPr>
            <a:xfrm>
              <a:off x="2448456" y="5101963"/>
              <a:ext cx="2166163"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中区東千田町</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41" name="テキスト ボックス 40">
              <a:extLst>
                <a:ext uri="{FF2B5EF4-FFF2-40B4-BE49-F238E27FC236}">
                  <a16:creationId xmlns:a16="http://schemas.microsoft.com/office/drawing/2014/main" id="{EFA354E6-761E-B0D2-C0AE-0D87F9D997DB}"/>
                </a:ext>
              </a:extLst>
            </p:cNvPr>
            <p:cNvSpPr txBox="1"/>
            <p:nvPr/>
          </p:nvSpPr>
          <p:spPr>
            <a:xfrm>
              <a:off x="2465081" y="4717826"/>
              <a:ext cx="2166163"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東区中山上</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42" name="テキスト ボックス 41">
              <a:extLst>
                <a:ext uri="{FF2B5EF4-FFF2-40B4-BE49-F238E27FC236}">
                  <a16:creationId xmlns:a16="http://schemas.microsoft.com/office/drawing/2014/main" id="{EE83A9A5-2C46-7B1F-CC57-0738FF7AE257}"/>
                </a:ext>
              </a:extLst>
            </p:cNvPr>
            <p:cNvSpPr txBox="1"/>
            <p:nvPr/>
          </p:nvSpPr>
          <p:spPr>
            <a:xfrm>
              <a:off x="2500618" y="3579764"/>
              <a:ext cx="2166163"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安芸区矢野東</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43" name="テキスト ボックス 42">
              <a:extLst>
                <a:ext uri="{FF2B5EF4-FFF2-40B4-BE49-F238E27FC236}">
                  <a16:creationId xmlns:a16="http://schemas.microsoft.com/office/drawing/2014/main" id="{A87B007C-ECDB-FAD6-8FD3-B78BA65C383C}"/>
                </a:ext>
              </a:extLst>
            </p:cNvPr>
            <p:cNvSpPr txBox="1"/>
            <p:nvPr/>
          </p:nvSpPr>
          <p:spPr>
            <a:xfrm>
              <a:off x="4406097" y="3619726"/>
              <a:ext cx="3102845"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デイケア</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45" name="テキスト ボックス 44">
              <a:extLst>
                <a:ext uri="{FF2B5EF4-FFF2-40B4-BE49-F238E27FC236}">
                  <a16:creationId xmlns:a16="http://schemas.microsoft.com/office/drawing/2014/main" id="{89C10BE4-0B11-A32D-0E30-E18705AEBF7D}"/>
                </a:ext>
              </a:extLst>
            </p:cNvPr>
            <p:cNvSpPr txBox="1"/>
            <p:nvPr/>
          </p:nvSpPr>
          <p:spPr>
            <a:xfrm>
              <a:off x="4406098" y="4399383"/>
              <a:ext cx="3102845"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グループホーム</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48" name="テキスト ボックス 47">
              <a:extLst>
                <a:ext uri="{FF2B5EF4-FFF2-40B4-BE49-F238E27FC236}">
                  <a16:creationId xmlns:a16="http://schemas.microsoft.com/office/drawing/2014/main" id="{0F12F725-54EC-4590-DFD7-1DCD98C03C72}"/>
                </a:ext>
              </a:extLst>
            </p:cNvPr>
            <p:cNvSpPr txBox="1"/>
            <p:nvPr/>
          </p:nvSpPr>
          <p:spPr>
            <a:xfrm>
              <a:off x="4420096" y="4015909"/>
              <a:ext cx="3102845" cy="339513"/>
            </a:xfrm>
            <a:prstGeom prst="rect">
              <a:avLst/>
            </a:prstGeom>
            <a:noFill/>
            <a:ln>
              <a:noFill/>
            </a:ln>
            <a:effectLst/>
          </p:spPr>
          <p:style>
            <a:lnRef idx="3">
              <a:schemeClr val="lt1"/>
            </a:lnRef>
            <a:fillRef idx="1">
              <a:schemeClr val="accent6"/>
            </a:fillRef>
            <a:effectRef idx="1">
              <a:schemeClr val="accent6"/>
            </a:effectRef>
            <a:fontRef idx="minor">
              <a:schemeClr val="lt1"/>
            </a:fontRef>
          </p:style>
          <p:txBody>
            <a:bodyPr wrap="square" lIns="92389" tIns="46195" rIns="92389" bIns="46195" rtlCol="0">
              <a:spAutoFit/>
            </a:bodyPr>
            <a:lstStyle/>
            <a:p>
              <a:pPr algn="ctr"/>
              <a:r>
                <a:rPr lang="ja-JP" altLang="en-US"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特別養護老人ホーム</a:t>
              </a:r>
              <a:endParaRPr lang="en-US" altLang="ja-JP" sz="1600" i="1"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grpSp>
      <p:grpSp>
        <p:nvGrpSpPr>
          <p:cNvPr id="50" name="グループ化 49">
            <a:extLst>
              <a:ext uri="{FF2B5EF4-FFF2-40B4-BE49-F238E27FC236}">
                <a16:creationId xmlns:a16="http://schemas.microsoft.com/office/drawing/2014/main" id="{0B73C7CC-D097-9816-D3DC-7668F2060978}"/>
              </a:ext>
            </a:extLst>
          </p:cNvPr>
          <p:cNvGrpSpPr/>
          <p:nvPr/>
        </p:nvGrpSpPr>
        <p:grpSpPr>
          <a:xfrm>
            <a:off x="2036544" y="3643066"/>
            <a:ext cx="5936740" cy="1830760"/>
            <a:chOff x="2131941" y="3998879"/>
            <a:chExt cx="5936740" cy="1830760"/>
          </a:xfrm>
        </p:grpSpPr>
        <p:sp>
          <p:nvSpPr>
            <p:cNvPr id="51" name="正方形/長方形 50">
              <a:extLst>
                <a:ext uri="{FF2B5EF4-FFF2-40B4-BE49-F238E27FC236}">
                  <a16:creationId xmlns:a16="http://schemas.microsoft.com/office/drawing/2014/main" id="{4527AD75-DADC-DC6C-3F7E-26D8C192D57E}"/>
                </a:ext>
              </a:extLst>
            </p:cNvPr>
            <p:cNvSpPr/>
            <p:nvPr/>
          </p:nvSpPr>
          <p:spPr>
            <a:xfrm>
              <a:off x="2131941" y="4719281"/>
              <a:ext cx="3059708" cy="338554"/>
            </a:xfrm>
            <a:prstGeom prst="rect">
              <a:avLst/>
            </a:prstGeom>
          </p:spPr>
          <p:txBody>
            <a:bodyPr>
              <a:spAutoFit/>
            </a:bodyPr>
            <a:lstStyle/>
            <a:p>
              <a:pPr algn="ctr"/>
              <a:r>
                <a:rPr lang="ja-JP" altLang="en-US"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東区上温品</a:t>
              </a:r>
              <a:endParaRPr lang="en-US" altLang="ja-JP"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grpSp>
          <p:nvGrpSpPr>
            <p:cNvPr id="52" name="グループ化 51">
              <a:extLst>
                <a:ext uri="{FF2B5EF4-FFF2-40B4-BE49-F238E27FC236}">
                  <a16:creationId xmlns:a16="http://schemas.microsoft.com/office/drawing/2014/main" id="{1181B30F-9324-9374-3033-AA853918702F}"/>
                </a:ext>
              </a:extLst>
            </p:cNvPr>
            <p:cNvGrpSpPr/>
            <p:nvPr/>
          </p:nvGrpSpPr>
          <p:grpSpPr>
            <a:xfrm>
              <a:off x="4401620" y="3998879"/>
              <a:ext cx="3667061" cy="1830760"/>
              <a:chOff x="4367203" y="2733220"/>
              <a:chExt cx="3667061" cy="1830760"/>
            </a:xfrm>
          </p:grpSpPr>
          <p:sp>
            <p:nvSpPr>
              <p:cNvPr id="53" name="正方形/長方形 52">
                <a:extLst>
                  <a:ext uri="{FF2B5EF4-FFF2-40B4-BE49-F238E27FC236}">
                    <a16:creationId xmlns:a16="http://schemas.microsoft.com/office/drawing/2014/main" id="{82C1029D-D41E-8599-62E1-D846CEB0F477}"/>
                  </a:ext>
                </a:extLst>
              </p:cNvPr>
              <p:cNvSpPr/>
              <p:nvPr/>
            </p:nvSpPr>
            <p:spPr>
              <a:xfrm>
                <a:off x="5477563" y="2733220"/>
                <a:ext cx="1204704" cy="338554"/>
              </a:xfrm>
              <a:prstGeom prst="rect">
                <a:avLst/>
              </a:prstGeom>
            </p:spPr>
            <p:txBody>
              <a:bodyPr wrap="square">
                <a:spAutoFit/>
              </a:bodyPr>
              <a:lstStyle/>
              <a:p>
                <a:pPr algn="ctr"/>
                <a:r>
                  <a:rPr lang="ja-JP" altLang="en-US"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病棟</a:t>
                </a:r>
                <a:endParaRPr lang="en-US" altLang="ja-JP"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54" name="正方形/長方形 53">
                <a:extLst>
                  <a:ext uri="{FF2B5EF4-FFF2-40B4-BE49-F238E27FC236}">
                    <a16:creationId xmlns:a16="http://schemas.microsoft.com/office/drawing/2014/main" id="{D2C63B50-C812-F009-977A-A5E13BF7AFCB}"/>
                  </a:ext>
                </a:extLst>
              </p:cNvPr>
              <p:cNvSpPr/>
              <p:nvPr/>
            </p:nvSpPr>
            <p:spPr>
              <a:xfrm>
                <a:off x="4762623" y="3507547"/>
                <a:ext cx="2694792" cy="338554"/>
              </a:xfrm>
              <a:prstGeom prst="rect">
                <a:avLst/>
              </a:prstGeom>
            </p:spPr>
            <p:txBody>
              <a:bodyPr wrap="square">
                <a:spAutoFit/>
              </a:bodyPr>
              <a:lstStyle/>
              <a:p>
                <a:pPr algn="ctr"/>
                <a:r>
                  <a:rPr lang="ja-JP" altLang="en-US"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訪問看護テーション</a:t>
                </a:r>
                <a:endParaRPr lang="en-US" altLang="ja-JP"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61" name="正方形/長方形 60">
                <a:extLst>
                  <a:ext uri="{FF2B5EF4-FFF2-40B4-BE49-F238E27FC236}">
                    <a16:creationId xmlns:a16="http://schemas.microsoft.com/office/drawing/2014/main" id="{C6106E39-877B-9BB0-755D-ECDE51FB8B62}"/>
                  </a:ext>
                </a:extLst>
              </p:cNvPr>
              <p:cNvSpPr/>
              <p:nvPr/>
            </p:nvSpPr>
            <p:spPr>
              <a:xfrm>
                <a:off x="4367203" y="3120046"/>
                <a:ext cx="3667061" cy="338554"/>
              </a:xfrm>
              <a:prstGeom prst="rect">
                <a:avLst/>
              </a:prstGeom>
            </p:spPr>
            <p:txBody>
              <a:bodyPr wrap="square">
                <a:spAutoFit/>
              </a:bodyPr>
              <a:lstStyle/>
              <a:p>
                <a:pPr algn="ctr"/>
                <a:r>
                  <a:rPr lang="ja-JP" altLang="en-US"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通所リハビリステーション</a:t>
                </a:r>
                <a:endParaRPr lang="en-US" altLang="ja-JP"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63" name="正方形/長方形 62">
                <a:extLst>
                  <a:ext uri="{FF2B5EF4-FFF2-40B4-BE49-F238E27FC236}">
                    <a16:creationId xmlns:a16="http://schemas.microsoft.com/office/drawing/2014/main" id="{5347E0D5-E665-8BA6-691E-F4A887EBB501}"/>
                  </a:ext>
                </a:extLst>
              </p:cNvPr>
              <p:cNvSpPr/>
              <p:nvPr/>
            </p:nvSpPr>
            <p:spPr>
              <a:xfrm>
                <a:off x="4732519" y="4225426"/>
                <a:ext cx="2694792" cy="338554"/>
              </a:xfrm>
              <a:prstGeom prst="rect">
                <a:avLst/>
              </a:prstGeom>
            </p:spPr>
            <p:txBody>
              <a:bodyPr wrap="square">
                <a:spAutoFit/>
              </a:bodyPr>
              <a:lstStyle/>
              <a:p>
                <a:pPr algn="ctr"/>
                <a:r>
                  <a:rPr lang="ja-JP" altLang="en-US"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介護老人保健施設</a:t>
                </a:r>
                <a:endParaRPr lang="en-US" altLang="ja-JP" sz="160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grpSp>
      </p:grpSp>
      <p:pic>
        <p:nvPicPr>
          <p:cNvPr id="64" name="図 63">
            <a:extLst>
              <a:ext uri="{FF2B5EF4-FFF2-40B4-BE49-F238E27FC236}">
                <a16:creationId xmlns:a16="http://schemas.microsoft.com/office/drawing/2014/main" id="{57A79F5D-417E-7A0E-02AD-4D874347BA39}"/>
              </a:ext>
            </a:extLst>
          </p:cNvPr>
          <p:cNvPicPr>
            <a:picLocks noChangeAspect="1"/>
          </p:cNvPicPr>
          <p:nvPr/>
        </p:nvPicPr>
        <p:blipFill>
          <a:blip r:embed="rId8"/>
          <a:stretch>
            <a:fillRect/>
          </a:stretch>
        </p:blipFill>
        <p:spPr>
          <a:xfrm>
            <a:off x="7124864" y="1503122"/>
            <a:ext cx="493166" cy="479838"/>
          </a:xfrm>
          <a:prstGeom prst="rect">
            <a:avLst/>
          </a:prstGeom>
        </p:spPr>
      </p:pic>
      <p:sp>
        <p:nvSpPr>
          <p:cNvPr id="65" name="テキスト ボックス 64">
            <a:extLst>
              <a:ext uri="{FF2B5EF4-FFF2-40B4-BE49-F238E27FC236}">
                <a16:creationId xmlns:a16="http://schemas.microsoft.com/office/drawing/2014/main" id="{1B9CBA34-65D7-5CDE-E40F-05C7E9FAD8AC}"/>
              </a:ext>
            </a:extLst>
          </p:cNvPr>
          <p:cNvSpPr txBox="1"/>
          <p:nvPr/>
        </p:nvSpPr>
        <p:spPr>
          <a:xfrm>
            <a:off x="4733463" y="4710988"/>
            <a:ext cx="2484532" cy="404916"/>
          </a:xfrm>
          <a:prstGeom prst="rect">
            <a:avLst/>
          </a:prstGeom>
          <a:noFill/>
          <a:ln w="25400" cap="flat" cmpd="sng" algn="ctr">
            <a:noFill/>
            <a:prstDash val="solid"/>
          </a:ln>
          <a:effectLst/>
        </p:spPr>
        <p:txBody>
          <a:bodyPr wrap="square" lIns="92389" tIns="46195" rIns="92389" bIns="46195" rtlCol="0">
            <a:spAutoFit/>
          </a:bodyPr>
          <a:lstStyle/>
          <a:p>
            <a:pPr algn="ctr" defTabSz="897922">
              <a:lnSpc>
                <a:spcPts val="2600"/>
              </a:lnSpc>
              <a:defRPr/>
            </a:pPr>
            <a:r>
              <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rPr>
              <a:t>デイケア</a:t>
            </a:r>
            <a:endParaRPr kumimoji="1" lang="en-US" altLang="ja-JP" sz="1600" kern="0" dirty="0">
              <a:solidFill>
                <a:srgbClr val="002060"/>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586757421"/>
      </p:ext>
    </p:extLst>
  </p:cSld>
  <p:clrMapOvr>
    <a:masterClrMapping/>
  </p:clrMapOvr>
</p:sld>
</file>

<file path=ppt/theme/theme1.xml><?xml version="1.0" encoding="utf-8"?>
<a:theme xmlns:a="http://schemas.openxmlformats.org/drawingml/2006/main" name="2_コンポジット">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コンポジット">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コンポジット">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spDef>
      <a:spPr>
        <a:solidFill>
          <a:srgbClr val="FFCCCC"/>
        </a:solidFill>
        <a:ln>
          <a:noFill/>
        </a:ln>
        <a:effectLst>
          <a:outerShdw blurRad="50800" dist="38100" dir="2700000" algn="tl" rotWithShape="0">
            <a:prstClr val="black">
              <a:alpha val="40000"/>
            </a:prstClr>
          </a:outerShdw>
        </a:effectLst>
      </a:spPr>
      <a:bodyPr rtlCol="0" anchor="ctr"/>
      <a:lstStyle>
        <a:defPPr algn="ctr">
          <a:defRPr kumimoji="1" sz="2400" b="1" dirty="0" smtClean="0">
            <a:solidFill>
              <a:schemeClr val="tx1"/>
            </a:solidFill>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rgbClr val="FC8EF7"/>
        </a:solidFill>
      </a:spPr>
      <a:bodyPr wrap="square" lIns="95416" tIns="47709" rIns="95416" bIns="47709" rtlCol="0">
        <a:spAutoFit/>
      </a:bodyPr>
      <a:lstStyle>
        <a:defPPr algn="ctr">
          <a:defRPr kumimoji="1" sz="1200" b="1" i="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3">
          <a:schemeClr val="lt1"/>
        </a:lnRef>
        <a:fillRef idx="1">
          <a:schemeClr val="accent6"/>
        </a:fillRef>
        <a:effectRef idx="1">
          <a:schemeClr val="accent6"/>
        </a:effectRef>
        <a:fontRef idx="minor">
          <a:schemeClr val="lt1"/>
        </a:fontRef>
      </a:style>
    </a:txDef>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e6977de-bf85-4b75-a8b9-0fbc7a2f6486">
      <Terms xmlns="http://schemas.microsoft.com/office/infopath/2007/PartnerControls"/>
    </lcf76f155ced4ddcb4097134ff3c332f>
    <Owner xmlns="de6977de-bf85-4b75-a8b9-0fbc7a2f6486">
      <UserInfo>
        <DisplayName/>
        <AccountId xsi:nil="true"/>
        <AccountType/>
      </UserInfo>
    </Owner>
    <TaxCatchAll xmlns="1a0f67c0-b883-4958-85be-3f4367241ca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C4CE320521601488136ED57EA2554B9" ma:contentTypeVersion="15" ma:contentTypeDescription="新しいドキュメントを作成します。" ma:contentTypeScope="" ma:versionID="e95d5f841ebfbab0ffd2e78c39629533">
  <xsd:schema xmlns:xsd="http://www.w3.org/2001/XMLSchema" xmlns:xs="http://www.w3.org/2001/XMLSchema" xmlns:p="http://schemas.microsoft.com/office/2006/metadata/properties" xmlns:ns2="de6977de-bf85-4b75-a8b9-0fbc7a2f6486" xmlns:ns3="1a0f67c0-b883-4958-85be-3f4367241caa" targetNamespace="http://schemas.microsoft.com/office/2006/metadata/properties" ma:root="true" ma:fieldsID="6bb0847bf72eddb59b98f2d08a215254" ns2:_="" ns3:_="">
    <xsd:import namespace="de6977de-bf85-4b75-a8b9-0fbc7a2f6486"/>
    <xsd:import namespace="1a0f67c0-b883-4958-85be-3f4367241ca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6977de-bf85-4b75-a8b9-0fbc7a2f6486"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a0f67c0-b883-4958-85be-3f4367241caa"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ee73f39-532f-49da-bbb9-4e5ee425ab17}" ma:internalName="TaxCatchAll" ma:showField="CatchAllData" ma:web="1a0f67c0-b883-4958-85be-3f4367241c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D4F94BB-B2EA-4B65-8902-304DF4B7EBDA}">
  <ds:schemaRefs>
    <ds:schemaRef ds:uri="http://schemas.microsoft.com/sharepoint/v3/contenttype/forms"/>
  </ds:schemaRefs>
</ds:datastoreItem>
</file>

<file path=customXml/itemProps2.xml><?xml version="1.0" encoding="utf-8"?>
<ds:datastoreItem xmlns:ds="http://schemas.openxmlformats.org/officeDocument/2006/customXml" ds:itemID="{055CC9C1-842F-435E-A693-4719015C7203}">
  <ds:schemaRefs>
    <ds:schemaRef ds:uri="http://schemas.microsoft.com/office/2006/documentManagement/types"/>
    <ds:schemaRef ds:uri="http://purl.org/dc/elements/1.1/"/>
    <ds:schemaRef ds:uri="http://www.w3.org/XML/1998/namespace"/>
    <ds:schemaRef ds:uri="http://schemas.microsoft.com/office/2006/metadata/properties"/>
    <ds:schemaRef ds:uri="http://purl.org/dc/dcmitype/"/>
    <ds:schemaRef ds:uri="http://purl.org/dc/terms/"/>
    <ds:schemaRef ds:uri="de6977de-bf85-4b75-a8b9-0fbc7a2f6486"/>
    <ds:schemaRef ds:uri="http://schemas.microsoft.com/office/infopath/2007/PartnerControls"/>
    <ds:schemaRef ds:uri="1a0f67c0-b883-4958-85be-3f4367241caa"/>
    <ds:schemaRef ds:uri="http://schemas.openxmlformats.org/package/2006/metadata/core-properties"/>
  </ds:schemaRefs>
</ds:datastoreItem>
</file>

<file path=customXml/itemProps3.xml><?xml version="1.0" encoding="utf-8"?>
<ds:datastoreItem xmlns:ds="http://schemas.openxmlformats.org/officeDocument/2006/customXml" ds:itemID="{C9DD806C-72FD-4DC4-85FC-CBC25286C1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6977de-bf85-4b75-a8b9-0fbc7a2f6486"/>
    <ds:schemaRef ds:uri="1a0f67c0-b883-4958-85be-3f4367241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Words>519</Words>
  <PresentationFormat>ユーザー設定</PresentationFormat>
  <Paragraphs>111</Paragraphs>
  <Slides>2</Slides>
  <Notes>2</Notes>
  <HiddenSlides>0</HiddenSlides>
  <MMClips>0</MMClips>
  <ScaleCrop>false</ScaleCrop>
  <HeadingPairs>
    <vt:vector size="8" baseType="variant">
      <vt:variant>
        <vt:lpstr>使用されているフォント</vt:lpstr>
      </vt:variant>
      <vt:variant>
        <vt:i4>11</vt:i4>
      </vt:variant>
      <vt:variant>
        <vt:lpstr>テーマ</vt:lpstr>
      </vt:variant>
      <vt:variant>
        <vt:i4>2</vt:i4>
      </vt:variant>
      <vt:variant>
        <vt:lpstr>埋め込まれた OLE サーバー</vt:lpstr>
      </vt:variant>
      <vt:variant>
        <vt:i4>1</vt:i4>
      </vt:variant>
      <vt:variant>
        <vt:lpstr>スライド タイトル</vt:lpstr>
      </vt:variant>
      <vt:variant>
        <vt:i4>2</vt:i4>
      </vt:variant>
    </vt:vector>
  </HeadingPairs>
  <TitlesOfParts>
    <vt:vector size="16" baseType="lpstr">
      <vt:lpstr>HGP創英角ｺﾞｼｯｸUB</vt:lpstr>
      <vt:lpstr>HGS創英角ｺﾞｼｯｸUB</vt:lpstr>
      <vt:lpstr>HG丸ｺﾞｼｯｸM-PRO</vt:lpstr>
      <vt:lpstr>ＭＳ Ｐゴシック</vt:lpstr>
      <vt:lpstr>メイリオ</vt:lpstr>
      <vt:lpstr>游ゴシック</vt:lpstr>
      <vt:lpstr>Arial</vt:lpstr>
      <vt:lpstr>Calibri</vt:lpstr>
      <vt:lpstr>Calibri Light</vt:lpstr>
      <vt:lpstr>Century Gothic</vt:lpstr>
      <vt:lpstr>Wingdings</vt:lpstr>
      <vt:lpstr>2_コンポジット</vt:lpstr>
      <vt:lpstr>Office テーマ</vt:lpstr>
      <vt:lpstr>ワークシート</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0x0101005C4CE320521601488136ED57EA2554B9</vt:lpwstr>
  </property>
  <property fmtid="{D5CDD505-2E9C-101B-9397-08002B2CF9AE}" pid="3" name="MediaServiceImageTags">
    <vt:lpwstr/>
  </property>
</Properties>
</file>