
<file path=[Content_Types].xml><?xml version="1.0" encoding="utf-8"?>
<Types xmlns="http://schemas.openxmlformats.org/package/2006/content-types">
  <Default ContentType="image/gif" Extension="gi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906000" type="A4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8861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77219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465829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954439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443048" algn="l" defTabSz="977219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931658" algn="l" defTabSz="977219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420267" algn="l" defTabSz="977219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908877" algn="l" defTabSz="977219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06600"/>
    <a:srgbClr val="C991C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7BFB97-3E95-EC39-DE7A-ACA77A89B7BA}" v="1" dt="2025-10-07T06:40:54.7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692" y="6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麻生夕紀子" userId="S::ayfjos@kikan-ad.esb.mhlw.go.jp::df212b18-4a02-4a7a-aee0-cc80226130c7" providerId="AD" clId="Web-{267BFB97-3E95-EC39-DE7A-ACA77A89B7BA}"/>
    <pc:docChg chg="modSld">
      <pc:chgData name="麻生夕紀子" userId="S::ayfjos@kikan-ad.esb.mhlw.go.jp::df212b18-4a02-4a7a-aee0-cc80226130c7" providerId="AD" clId="Web-{267BFB97-3E95-EC39-DE7A-ACA77A89B7BA}" dt="2025-10-07T06:40:54.798" v="0" actId="1076"/>
      <pc:docMkLst>
        <pc:docMk/>
      </pc:docMkLst>
      <pc:sldChg chg="modSp">
        <pc:chgData name="麻生夕紀子" userId="S::ayfjos@kikan-ad.esb.mhlw.go.jp::df212b18-4a02-4a7a-aee0-cc80226130c7" providerId="AD" clId="Web-{267BFB97-3E95-EC39-DE7A-ACA77A89B7BA}" dt="2025-10-07T06:40:54.798" v="0" actId="1076"/>
        <pc:sldMkLst>
          <pc:docMk/>
          <pc:sldMk cId="0" sldId="258"/>
        </pc:sldMkLst>
        <pc:spChg chg="mod">
          <ac:chgData name="麻生夕紀子" userId="S::ayfjos@kikan-ad.esb.mhlw.go.jp::df212b18-4a02-4a7a-aee0-cc80226130c7" providerId="AD" clId="Web-{267BFB97-3E95-EC39-DE7A-ACA77A89B7BA}" dt="2025-10-07T06:40:54.798" v="0" actId="1076"/>
          <ac:spMkLst>
            <pc:docMk/>
            <pc:sldMk cId="0" sldId="258"/>
            <ac:spMk id="6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E6FDEB59-1DFD-43BD-BFFF-1D9129D8135D}" type="datetimeFigureOut">
              <a:rPr kumimoji="1" lang="ja-JP" altLang="en-US" smtClean="0"/>
              <a:t>2025/10/6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21225"/>
            <a:ext cx="5443537" cy="4471988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4"/>
            <a:ext cx="2949575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85BE0F11-F983-44EB-ACC5-82CAFB8820A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8437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E0F11-F983-44EB-ACC5-82CAFB8820A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848570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4"/>
          </a:xfrm>
        </p:spPr>
        <p:txBody>
          <a:bodyPr/>
          <a:lstStyle>
            <a:lvl1pPr marL="0" indent="0" algn="ctr">
              <a:buNone/>
              <a:defRPr/>
            </a:lvl1pPr>
            <a:lvl2pPr marL="349894" indent="0" algn="ctr">
              <a:buNone/>
              <a:defRPr/>
            </a:lvl2pPr>
            <a:lvl3pPr marL="699787" indent="0" algn="ctr">
              <a:buNone/>
              <a:defRPr/>
            </a:lvl3pPr>
            <a:lvl4pPr marL="1049680" indent="0" algn="ctr">
              <a:buNone/>
              <a:defRPr/>
            </a:lvl4pPr>
            <a:lvl5pPr marL="1399574" indent="0" algn="ctr">
              <a:buNone/>
              <a:defRPr/>
            </a:lvl5pPr>
            <a:lvl6pPr marL="1749467" indent="0" algn="ctr">
              <a:buNone/>
              <a:defRPr/>
            </a:lvl6pPr>
            <a:lvl7pPr marL="2099360" indent="0" algn="ctr">
              <a:buNone/>
              <a:defRPr/>
            </a:lvl7pPr>
            <a:lvl8pPr marL="2449253" indent="0" algn="ctr">
              <a:buNone/>
              <a:defRPr/>
            </a:lvl8pPr>
            <a:lvl9pPr marL="2799147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0674D-3EDF-4EAB-9035-6113915640F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2DCE5-2EAF-4D70-8B6E-769FB58B943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3"/>
            <a:ext cx="1543050" cy="8452202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3"/>
            <a:ext cx="4514850" cy="8452202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C4CCC-CEF8-40D5-8B36-E019EA42C37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99C96-3743-4D30-84BF-DB2069051DB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5"/>
            <a:ext cx="5829300" cy="1967442"/>
          </a:xfrm>
        </p:spPr>
        <p:txBody>
          <a:bodyPr anchor="t"/>
          <a:lstStyle>
            <a:lvl1pPr algn="l">
              <a:defRPr sz="3079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1504"/>
            </a:lvl1pPr>
            <a:lvl2pPr marL="349894" indent="0">
              <a:buNone/>
              <a:defRPr sz="1361"/>
            </a:lvl2pPr>
            <a:lvl3pPr marL="699787" indent="0">
              <a:buNone/>
              <a:defRPr sz="1217"/>
            </a:lvl3pPr>
            <a:lvl4pPr marL="1049680" indent="0">
              <a:buNone/>
              <a:defRPr sz="1074"/>
            </a:lvl4pPr>
            <a:lvl5pPr marL="1399574" indent="0">
              <a:buNone/>
              <a:defRPr sz="1074"/>
            </a:lvl5pPr>
            <a:lvl6pPr marL="1749467" indent="0">
              <a:buNone/>
              <a:defRPr sz="1074"/>
            </a:lvl6pPr>
            <a:lvl7pPr marL="2099360" indent="0">
              <a:buNone/>
              <a:defRPr sz="1074"/>
            </a:lvl7pPr>
            <a:lvl8pPr marL="2449253" indent="0">
              <a:buNone/>
              <a:defRPr sz="1074"/>
            </a:lvl8pPr>
            <a:lvl9pPr marL="2799147" indent="0">
              <a:buNone/>
              <a:defRPr sz="107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D2898-6ED0-4CCA-BA76-A7A35490BB2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148"/>
            </a:lvl1pPr>
            <a:lvl2pPr>
              <a:defRPr sz="1862"/>
            </a:lvl2pPr>
            <a:lvl3pPr>
              <a:defRPr sz="1504"/>
            </a:lvl3pPr>
            <a:lvl4pPr>
              <a:defRPr sz="1361"/>
            </a:lvl4pPr>
            <a:lvl5pPr>
              <a:defRPr sz="1361"/>
            </a:lvl5pPr>
            <a:lvl6pPr>
              <a:defRPr sz="1361"/>
            </a:lvl6pPr>
            <a:lvl7pPr>
              <a:defRPr sz="1361"/>
            </a:lvl7pPr>
            <a:lvl8pPr>
              <a:defRPr sz="1361"/>
            </a:lvl8pPr>
            <a:lvl9pPr>
              <a:defRPr sz="136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1" y="2311403"/>
            <a:ext cx="3028950" cy="6537502"/>
          </a:xfrm>
        </p:spPr>
        <p:txBody>
          <a:bodyPr/>
          <a:lstStyle>
            <a:lvl1pPr>
              <a:defRPr sz="2148"/>
            </a:lvl1pPr>
            <a:lvl2pPr>
              <a:defRPr sz="1862"/>
            </a:lvl2pPr>
            <a:lvl3pPr>
              <a:defRPr sz="1504"/>
            </a:lvl3pPr>
            <a:lvl4pPr>
              <a:defRPr sz="1361"/>
            </a:lvl4pPr>
            <a:lvl5pPr>
              <a:defRPr sz="1361"/>
            </a:lvl5pPr>
            <a:lvl6pPr>
              <a:defRPr sz="1361"/>
            </a:lvl6pPr>
            <a:lvl7pPr>
              <a:defRPr sz="1361"/>
            </a:lvl7pPr>
            <a:lvl8pPr>
              <a:defRPr sz="1361"/>
            </a:lvl8pPr>
            <a:lvl9pPr>
              <a:defRPr sz="136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89201-E387-479E-A5A7-96A41396F28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1862" b="1"/>
            </a:lvl1pPr>
            <a:lvl2pPr marL="349894" indent="0">
              <a:buNone/>
              <a:defRPr sz="1504" b="1"/>
            </a:lvl2pPr>
            <a:lvl3pPr marL="699787" indent="0">
              <a:buNone/>
              <a:defRPr sz="1361" b="1"/>
            </a:lvl3pPr>
            <a:lvl4pPr marL="1049680" indent="0">
              <a:buNone/>
              <a:defRPr sz="1217" b="1"/>
            </a:lvl4pPr>
            <a:lvl5pPr marL="1399574" indent="0">
              <a:buNone/>
              <a:defRPr sz="1217" b="1"/>
            </a:lvl5pPr>
            <a:lvl6pPr marL="1749467" indent="0">
              <a:buNone/>
              <a:defRPr sz="1217" b="1"/>
            </a:lvl6pPr>
            <a:lvl7pPr marL="2099360" indent="0">
              <a:buNone/>
              <a:defRPr sz="1217" b="1"/>
            </a:lvl7pPr>
            <a:lvl8pPr marL="2449253" indent="0">
              <a:buNone/>
              <a:defRPr sz="1217" b="1"/>
            </a:lvl8pPr>
            <a:lvl9pPr marL="2799147" indent="0">
              <a:buNone/>
              <a:defRPr sz="121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7"/>
            <a:ext cx="3030141" cy="5707416"/>
          </a:xfrm>
        </p:spPr>
        <p:txBody>
          <a:bodyPr/>
          <a:lstStyle>
            <a:lvl1pPr>
              <a:defRPr sz="1862"/>
            </a:lvl1pPr>
            <a:lvl2pPr>
              <a:defRPr sz="1504"/>
            </a:lvl2pPr>
            <a:lvl3pPr>
              <a:defRPr sz="1361"/>
            </a:lvl3pPr>
            <a:lvl4pPr>
              <a:defRPr sz="1217"/>
            </a:lvl4pPr>
            <a:lvl5pPr>
              <a:defRPr sz="1217"/>
            </a:lvl5pPr>
            <a:lvl6pPr>
              <a:defRPr sz="1217"/>
            </a:lvl6pPr>
            <a:lvl7pPr>
              <a:defRPr sz="1217"/>
            </a:lvl7pPr>
            <a:lvl8pPr>
              <a:defRPr sz="1217"/>
            </a:lvl8pPr>
            <a:lvl9pPr>
              <a:defRPr sz="121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2" cy="924101"/>
          </a:xfrm>
        </p:spPr>
        <p:txBody>
          <a:bodyPr anchor="b"/>
          <a:lstStyle>
            <a:lvl1pPr marL="0" indent="0">
              <a:buNone/>
              <a:defRPr sz="1862" b="1"/>
            </a:lvl1pPr>
            <a:lvl2pPr marL="349894" indent="0">
              <a:buNone/>
              <a:defRPr sz="1504" b="1"/>
            </a:lvl2pPr>
            <a:lvl3pPr marL="699787" indent="0">
              <a:buNone/>
              <a:defRPr sz="1361" b="1"/>
            </a:lvl3pPr>
            <a:lvl4pPr marL="1049680" indent="0">
              <a:buNone/>
              <a:defRPr sz="1217" b="1"/>
            </a:lvl4pPr>
            <a:lvl5pPr marL="1399574" indent="0">
              <a:buNone/>
              <a:defRPr sz="1217" b="1"/>
            </a:lvl5pPr>
            <a:lvl6pPr marL="1749467" indent="0">
              <a:buNone/>
              <a:defRPr sz="1217" b="1"/>
            </a:lvl6pPr>
            <a:lvl7pPr marL="2099360" indent="0">
              <a:buNone/>
              <a:defRPr sz="1217" b="1"/>
            </a:lvl7pPr>
            <a:lvl8pPr marL="2449253" indent="0">
              <a:buNone/>
              <a:defRPr sz="1217" b="1"/>
            </a:lvl8pPr>
            <a:lvl9pPr marL="2799147" indent="0">
              <a:buNone/>
              <a:defRPr sz="121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7"/>
            <a:ext cx="3031332" cy="5707416"/>
          </a:xfrm>
        </p:spPr>
        <p:txBody>
          <a:bodyPr/>
          <a:lstStyle>
            <a:lvl1pPr>
              <a:defRPr sz="1862"/>
            </a:lvl1pPr>
            <a:lvl2pPr>
              <a:defRPr sz="1504"/>
            </a:lvl2pPr>
            <a:lvl3pPr>
              <a:defRPr sz="1361"/>
            </a:lvl3pPr>
            <a:lvl4pPr>
              <a:defRPr sz="1217"/>
            </a:lvl4pPr>
            <a:lvl5pPr>
              <a:defRPr sz="1217"/>
            </a:lvl5pPr>
            <a:lvl6pPr>
              <a:defRPr sz="1217"/>
            </a:lvl6pPr>
            <a:lvl7pPr>
              <a:defRPr sz="1217"/>
            </a:lvl7pPr>
            <a:lvl8pPr>
              <a:defRPr sz="1217"/>
            </a:lvl8pPr>
            <a:lvl9pPr>
              <a:defRPr sz="121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9B72B-9E5A-4D23-BF6B-D87B7492CFF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3D00A-1659-483C-95F6-163E965CB91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8BF8B-0597-4243-A0C2-C6D16250DDD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94408"/>
            <a:ext cx="2256235" cy="1678517"/>
          </a:xfrm>
        </p:spPr>
        <p:txBody>
          <a:bodyPr anchor="b"/>
          <a:lstStyle>
            <a:lvl1pPr algn="l">
              <a:defRPr sz="150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2435"/>
            </a:lvl1pPr>
            <a:lvl2pPr>
              <a:defRPr sz="2148"/>
            </a:lvl2pPr>
            <a:lvl3pPr>
              <a:defRPr sz="1862"/>
            </a:lvl3pPr>
            <a:lvl4pPr>
              <a:defRPr sz="1504"/>
            </a:lvl4pPr>
            <a:lvl5pPr>
              <a:defRPr sz="1504"/>
            </a:lvl5pPr>
            <a:lvl6pPr>
              <a:defRPr sz="1504"/>
            </a:lvl6pPr>
            <a:lvl7pPr>
              <a:defRPr sz="1504"/>
            </a:lvl7pPr>
            <a:lvl8pPr>
              <a:defRPr sz="1504"/>
            </a:lvl8pPr>
            <a:lvl9pPr>
              <a:defRPr sz="150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2" y="2072925"/>
            <a:ext cx="2256235" cy="6775980"/>
          </a:xfrm>
        </p:spPr>
        <p:txBody>
          <a:bodyPr/>
          <a:lstStyle>
            <a:lvl1pPr marL="0" indent="0">
              <a:buNone/>
              <a:defRPr sz="1074"/>
            </a:lvl1pPr>
            <a:lvl2pPr marL="349894" indent="0">
              <a:buNone/>
              <a:defRPr sz="931"/>
            </a:lvl2pPr>
            <a:lvl3pPr marL="699787" indent="0">
              <a:buNone/>
              <a:defRPr sz="788"/>
            </a:lvl3pPr>
            <a:lvl4pPr marL="1049680" indent="0">
              <a:buNone/>
              <a:defRPr sz="716"/>
            </a:lvl4pPr>
            <a:lvl5pPr marL="1399574" indent="0">
              <a:buNone/>
              <a:defRPr sz="716"/>
            </a:lvl5pPr>
            <a:lvl6pPr marL="1749467" indent="0">
              <a:buNone/>
              <a:defRPr sz="716"/>
            </a:lvl6pPr>
            <a:lvl7pPr marL="2099360" indent="0">
              <a:buNone/>
              <a:defRPr sz="716"/>
            </a:lvl7pPr>
            <a:lvl8pPr marL="2449253" indent="0">
              <a:buNone/>
              <a:defRPr sz="716"/>
            </a:lvl8pPr>
            <a:lvl9pPr marL="2799147" indent="0">
              <a:buNone/>
              <a:defRPr sz="71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58328-4C6F-433B-98D7-380CE3F8588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50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435"/>
            </a:lvl1pPr>
            <a:lvl2pPr marL="349894" indent="0">
              <a:buNone/>
              <a:defRPr sz="2148"/>
            </a:lvl2pPr>
            <a:lvl3pPr marL="699787" indent="0">
              <a:buNone/>
              <a:defRPr sz="1862"/>
            </a:lvl3pPr>
            <a:lvl4pPr marL="1049680" indent="0">
              <a:buNone/>
              <a:defRPr sz="1504"/>
            </a:lvl4pPr>
            <a:lvl5pPr marL="1399574" indent="0">
              <a:buNone/>
              <a:defRPr sz="1504"/>
            </a:lvl5pPr>
            <a:lvl6pPr marL="1749467" indent="0">
              <a:buNone/>
              <a:defRPr sz="1504"/>
            </a:lvl6pPr>
            <a:lvl7pPr marL="2099360" indent="0">
              <a:buNone/>
              <a:defRPr sz="1504"/>
            </a:lvl7pPr>
            <a:lvl8pPr marL="2449253" indent="0">
              <a:buNone/>
              <a:defRPr sz="1504"/>
            </a:lvl8pPr>
            <a:lvl9pPr marL="2799147" indent="0">
              <a:buNone/>
              <a:defRPr sz="1504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074"/>
            </a:lvl1pPr>
            <a:lvl2pPr marL="349894" indent="0">
              <a:buNone/>
              <a:defRPr sz="931"/>
            </a:lvl2pPr>
            <a:lvl3pPr marL="699787" indent="0">
              <a:buNone/>
              <a:defRPr sz="788"/>
            </a:lvl3pPr>
            <a:lvl4pPr marL="1049680" indent="0">
              <a:buNone/>
              <a:defRPr sz="716"/>
            </a:lvl4pPr>
            <a:lvl5pPr marL="1399574" indent="0">
              <a:buNone/>
              <a:defRPr sz="716"/>
            </a:lvl5pPr>
            <a:lvl6pPr marL="1749467" indent="0">
              <a:buNone/>
              <a:defRPr sz="716"/>
            </a:lvl6pPr>
            <a:lvl7pPr marL="2099360" indent="0">
              <a:buNone/>
              <a:defRPr sz="716"/>
            </a:lvl7pPr>
            <a:lvl8pPr marL="2449253" indent="0">
              <a:buNone/>
              <a:defRPr sz="716"/>
            </a:lvl8pPr>
            <a:lvl9pPr marL="2799147" indent="0">
              <a:buNone/>
              <a:defRPr sz="71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C5C95-AE26-4284-B30E-F592B13EA60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1" y="396700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722" tIns="48861" rIns="97722" bIns="4886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1" y="2311402"/>
            <a:ext cx="6172200" cy="6537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722" tIns="48861" rIns="97722" bIns="488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881"/>
            <a:ext cx="1600200" cy="687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22" tIns="48861" rIns="97722" bIns="48861" numCol="1" anchor="t" anchorCtr="0" compatLnSpc="1">
            <a:prstTxWarp prst="textNoShape">
              <a:avLst/>
            </a:prstTxWarp>
          </a:bodyPr>
          <a:lstStyle>
            <a:lvl1pPr>
              <a:defRPr sz="1074"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881"/>
            <a:ext cx="2171700" cy="687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22" tIns="48861" rIns="97722" bIns="48861" numCol="1" anchor="t" anchorCtr="0" compatLnSpc="1">
            <a:prstTxWarp prst="textNoShape">
              <a:avLst/>
            </a:prstTxWarp>
          </a:bodyPr>
          <a:lstStyle>
            <a:lvl1pPr algn="ctr">
              <a:defRPr sz="1074"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881"/>
            <a:ext cx="1600200" cy="687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22" tIns="48861" rIns="97722" bIns="48861" numCol="1" anchor="t" anchorCtr="0" compatLnSpc="1">
            <a:prstTxWarp prst="textNoShape">
              <a:avLst/>
            </a:prstTxWarp>
          </a:bodyPr>
          <a:lstStyle>
            <a:lvl1pPr algn="r">
              <a:defRPr sz="1074"/>
            </a:lvl1pPr>
          </a:lstStyle>
          <a:p>
            <a:pPr>
              <a:defRPr/>
            </a:pPr>
            <a:fld id="{0107DB56-FF02-43A8-BC75-E4E72345E06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66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66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66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66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66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349894" algn="ctr" rtl="0" fontAlgn="base">
        <a:spcBef>
          <a:spcPct val="0"/>
        </a:spcBef>
        <a:spcAft>
          <a:spcPct val="0"/>
        </a:spcAft>
        <a:defRPr kumimoji="1" sz="3366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699787" algn="ctr" rtl="0" fontAlgn="base">
        <a:spcBef>
          <a:spcPct val="0"/>
        </a:spcBef>
        <a:spcAft>
          <a:spcPct val="0"/>
        </a:spcAft>
        <a:defRPr kumimoji="1" sz="3366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049680" algn="ctr" rtl="0" fontAlgn="base">
        <a:spcBef>
          <a:spcPct val="0"/>
        </a:spcBef>
        <a:spcAft>
          <a:spcPct val="0"/>
        </a:spcAft>
        <a:defRPr kumimoji="1" sz="3366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399574" algn="ctr" rtl="0" fontAlgn="base">
        <a:spcBef>
          <a:spcPct val="0"/>
        </a:spcBef>
        <a:spcAft>
          <a:spcPct val="0"/>
        </a:spcAft>
        <a:defRPr kumimoji="1" sz="3366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262420" indent="-262420" algn="l" rtl="0" eaLnBrk="0" fontAlgn="base" hangingPunct="0">
        <a:spcBef>
          <a:spcPct val="20000"/>
        </a:spcBef>
        <a:spcAft>
          <a:spcPct val="0"/>
        </a:spcAft>
        <a:buChar char="•"/>
        <a:defRPr kumimoji="1" sz="2435">
          <a:solidFill>
            <a:schemeClr val="tx1"/>
          </a:solidFill>
          <a:latin typeface="+mn-lt"/>
          <a:ea typeface="+mn-ea"/>
          <a:cs typeface="+mn-cs"/>
        </a:defRPr>
      </a:lvl1pPr>
      <a:lvl2pPr marL="568577" indent="-218683" algn="l" rtl="0" eaLnBrk="0" fontAlgn="base" hangingPunct="0">
        <a:spcBef>
          <a:spcPct val="20000"/>
        </a:spcBef>
        <a:spcAft>
          <a:spcPct val="0"/>
        </a:spcAft>
        <a:buChar char="–"/>
        <a:defRPr kumimoji="1" sz="2148">
          <a:solidFill>
            <a:schemeClr val="tx1"/>
          </a:solidFill>
          <a:latin typeface="+mn-lt"/>
          <a:ea typeface="+mn-ea"/>
        </a:defRPr>
      </a:lvl2pPr>
      <a:lvl3pPr marL="874733" indent="-174947" algn="l" rtl="0" eaLnBrk="0" fontAlgn="base" hangingPunct="0">
        <a:spcBef>
          <a:spcPct val="20000"/>
        </a:spcBef>
        <a:spcAft>
          <a:spcPct val="0"/>
        </a:spcAft>
        <a:buChar char="•"/>
        <a:defRPr kumimoji="1" sz="1862">
          <a:solidFill>
            <a:schemeClr val="tx1"/>
          </a:solidFill>
          <a:latin typeface="+mn-lt"/>
          <a:ea typeface="+mn-ea"/>
        </a:defRPr>
      </a:lvl3pPr>
      <a:lvl4pPr marL="1224627" indent="-174947" algn="l" rtl="0" eaLnBrk="0" fontAlgn="base" hangingPunct="0">
        <a:spcBef>
          <a:spcPct val="20000"/>
        </a:spcBef>
        <a:spcAft>
          <a:spcPct val="0"/>
        </a:spcAft>
        <a:buChar char="–"/>
        <a:defRPr kumimoji="1" sz="1504">
          <a:solidFill>
            <a:schemeClr val="tx1"/>
          </a:solidFill>
          <a:latin typeface="+mn-lt"/>
          <a:ea typeface="+mn-ea"/>
        </a:defRPr>
      </a:lvl4pPr>
      <a:lvl5pPr marL="1574520" indent="-174947" algn="l" rtl="0" eaLnBrk="0" fontAlgn="base" hangingPunct="0">
        <a:spcBef>
          <a:spcPct val="20000"/>
        </a:spcBef>
        <a:spcAft>
          <a:spcPct val="0"/>
        </a:spcAft>
        <a:buChar char="»"/>
        <a:defRPr kumimoji="1" sz="1504">
          <a:solidFill>
            <a:schemeClr val="tx1"/>
          </a:solidFill>
          <a:latin typeface="+mn-lt"/>
          <a:ea typeface="+mn-ea"/>
        </a:defRPr>
      </a:lvl5pPr>
      <a:lvl6pPr marL="1924413" indent="-174947" algn="l" rtl="0" fontAlgn="base">
        <a:spcBef>
          <a:spcPct val="20000"/>
        </a:spcBef>
        <a:spcAft>
          <a:spcPct val="0"/>
        </a:spcAft>
        <a:buChar char="»"/>
        <a:defRPr kumimoji="1" sz="1504">
          <a:solidFill>
            <a:schemeClr val="tx1"/>
          </a:solidFill>
          <a:latin typeface="+mn-lt"/>
          <a:ea typeface="+mn-ea"/>
        </a:defRPr>
      </a:lvl6pPr>
      <a:lvl7pPr marL="2274307" indent="-174947" algn="l" rtl="0" fontAlgn="base">
        <a:spcBef>
          <a:spcPct val="20000"/>
        </a:spcBef>
        <a:spcAft>
          <a:spcPct val="0"/>
        </a:spcAft>
        <a:buChar char="»"/>
        <a:defRPr kumimoji="1" sz="1504">
          <a:solidFill>
            <a:schemeClr val="tx1"/>
          </a:solidFill>
          <a:latin typeface="+mn-lt"/>
          <a:ea typeface="+mn-ea"/>
        </a:defRPr>
      </a:lvl7pPr>
      <a:lvl8pPr marL="2624200" indent="-174947" algn="l" rtl="0" fontAlgn="base">
        <a:spcBef>
          <a:spcPct val="20000"/>
        </a:spcBef>
        <a:spcAft>
          <a:spcPct val="0"/>
        </a:spcAft>
        <a:buChar char="»"/>
        <a:defRPr kumimoji="1" sz="1504">
          <a:solidFill>
            <a:schemeClr val="tx1"/>
          </a:solidFill>
          <a:latin typeface="+mn-lt"/>
          <a:ea typeface="+mn-ea"/>
        </a:defRPr>
      </a:lvl8pPr>
      <a:lvl9pPr marL="2974094" indent="-174947" algn="l" rtl="0" fontAlgn="base">
        <a:spcBef>
          <a:spcPct val="20000"/>
        </a:spcBef>
        <a:spcAft>
          <a:spcPct val="0"/>
        </a:spcAft>
        <a:buChar char="»"/>
        <a:defRPr kumimoji="1" sz="1504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699787" rtl="0" eaLnBrk="1" latinLnBrk="0" hangingPunct="1">
        <a:defRPr kumimoji="1" sz="1361" kern="1200">
          <a:solidFill>
            <a:schemeClr val="tx1"/>
          </a:solidFill>
          <a:latin typeface="+mn-lt"/>
          <a:ea typeface="+mn-ea"/>
          <a:cs typeface="+mn-cs"/>
        </a:defRPr>
      </a:lvl1pPr>
      <a:lvl2pPr marL="349894" algn="l" defTabSz="699787" rtl="0" eaLnBrk="1" latinLnBrk="0" hangingPunct="1">
        <a:defRPr kumimoji="1" sz="1361" kern="1200">
          <a:solidFill>
            <a:schemeClr val="tx1"/>
          </a:solidFill>
          <a:latin typeface="+mn-lt"/>
          <a:ea typeface="+mn-ea"/>
          <a:cs typeface="+mn-cs"/>
        </a:defRPr>
      </a:lvl2pPr>
      <a:lvl3pPr marL="699787" algn="l" defTabSz="699787" rtl="0" eaLnBrk="1" latinLnBrk="0" hangingPunct="1">
        <a:defRPr kumimoji="1" sz="1361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0" algn="l" defTabSz="699787" rtl="0" eaLnBrk="1" latinLnBrk="0" hangingPunct="1">
        <a:defRPr kumimoji="1" sz="1361" kern="1200">
          <a:solidFill>
            <a:schemeClr val="tx1"/>
          </a:solidFill>
          <a:latin typeface="+mn-lt"/>
          <a:ea typeface="+mn-ea"/>
          <a:cs typeface="+mn-cs"/>
        </a:defRPr>
      </a:lvl4pPr>
      <a:lvl5pPr marL="1399574" algn="l" defTabSz="699787" rtl="0" eaLnBrk="1" latinLnBrk="0" hangingPunct="1">
        <a:defRPr kumimoji="1" sz="1361" kern="1200">
          <a:solidFill>
            <a:schemeClr val="tx1"/>
          </a:solidFill>
          <a:latin typeface="+mn-lt"/>
          <a:ea typeface="+mn-ea"/>
          <a:cs typeface="+mn-cs"/>
        </a:defRPr>
      </a:lvl5pPr>
      <a:lvl6pPr marL="1749467" algn="l" defTabSz="699787" rtl="0" eaLnBrk="1" latinLnBrk="0" hangingPunct="1">
        <a:defRPr kumimoji="1" sz="1361" kern="1200">
          <a:solidFill>
            <a:schemeClr val="tx1"/>
          </a:solidFill>
          <a:latin typeface="+mn-lt"/>
          <a:ea typeface="+mn-ea"/>
          <a:cs typeface="+mn-cs"/>
        </a:defRPr>
      </a:lvl6pPr>
      <a:lvl7pPr marL="2099360" algn="l" defTabSz="699787" rtl="0" eaLnBrk="1" latinLnBrk="0" hangingPunct="1">
        <a:defRPr kumimoji="1" sz="1361" kern="1200">
          <a:solidFill>
            <a:schemeClr val="tx1"/>
          </a:solidFill>
          <a:latin typeface="+mn-lt"/>
          <a:ea typeface="+mn-ea"/>
          <a:cs typeface="+mn-cs"/>
        </a:defRPr>
      </a:lvl7pPr>
      <a:lvl8pPr marL="2449253" algn="l" defTabSz="699787" rtl="0" eaLnBrk="1" latinLnBrk="0" hangingPunct="1">
        <a:defRPr kumimoji="1" sz="1361" kern="1200">
          <a:solidFill>
            <a:schemeClr val="tx1"/>
          </a:solidFill>
          <a:latin typeface="+mn-lt"/>
          <a:ea typeface="+mn-ea"/>
          <a:cs typeface="+mn-cs"/>
        </a:defRPr>
      </a:lvl8pPr>
      <a:lvl9pPr marL="2799147" algn="l" defTabSz="699787" rtl="0" eaLnBrk="1" latinLnBrk="0" hangingPunct="1">
        <a:defRPr kumimoji="1" sz="13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gi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22335" y="619445"/>
            <a:ext cx="6296737" cy="1426416"/>
          </a:xfrm>
          <a:prstGeom prst="rect">
            <a:avLst/>
          </a:prstGeom>
          <a:noFill/>
          <a:ln w="123825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12237" y="590600"/>
            <a:ext cx="6276784" cy="1363319"/>
          </a:xfrm>
          <a:prstGeom prst="rect">
            <a:avLst/>
          </a:prstGeom>
          <a:noFill/>
          <a:ln>
            <a:noFill/>
          </a:ln>
        </p:spPr>
        <p:txBody>
          <a:bodyPr wrap="square" lIns="69975" tIns="34987" rIns="69975" bIns="34987">
            <a:spAutoFit/>
          </a:bodyPr>
          <a:lstStyle/>
          <a:p>
            <a:pPr algn="ctr">
              <a:defRPr/>
            </a:pPr>
            <a:r>
              <a:rPr lang="ja-JP" altLang="en-US" sz="4400" b="1" spc="230" dirty="0">
                <a:ln w="28575" cap="rnd" cmpd="sng">
                  <a:solidFill>
                    <a:srgbClr val="FFFFFF"/>
                  </a:solidFill>
                  <a:prstDash val="solid"/>
                  <a:bevel/>
                </a:ln>
                <a:solidFill>
                  <a:schemeClr val="accent2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サカネテクノ（株）</a:t>
            </a:r>
            <a:r>
              <a:rPr lang="ja-JP" altLang="en-US" sz="4400" b="1" spc="230" dirty="0">
                <a:ln w="28575" cap="rnd" cmpd="sng">
                  <a:noFill/>
                  <a:prstDash val="solid"/>
                  <a:bevel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endParaRPr lang="en-US" altLang="ja-JP" sz="4400" b="1" spc="230" dirty="0">
              <a:ln w="28575" cap="rnd" cmpd="sng">
                <a:noFill/>
                <a:prstDash val="solid"/>
                <a:bevel/>
              </a:ln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>
              <a:defRPr/>
            </a:pPr>
            <a:r>
              <a:rPr lang="ja-JP" altLang="en-US" sz="4000" b="1" spc="230" dirty="0">
                <a:ln w="28575" cap="rnd" cmpd="sng">
                  <a:noFill/>
                  <a:prstDash val="solid"/>
                  <a:bevel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会社説明会・採用選考会</a:t>
            </a:r>
          </a:p>
        </p:txBody>
      </p:sp>
      <p:pic>
        <p:nvPicPr>
          <p:cNvPr id="2055" name="Picture 7" descr="http://www.hellowork.go.jp/img/spacer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58908"/>
            <a:ext cx="89803" cy="117085"/>
          </a:xfrm>
          <a:prstGeom prst="rect">
            <a:avLst/>
          </a:prstGeom>
          <a:noFill/>
        </p:spPr>
      </p:pic>
      <p:pic>
        <p:nvPicPr>
          <p:cNvPr id="2056" name="Picture 8" descr="http://www.hellowork.go.jp/img/spacer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58908"/>
            <a:ext cx="89803" cy="89803"/>
          </a:xfrm>
          <a:prstGeom prst="rect">
            <a:avLst/>
          </a:prstGeom>
          <a:noFill/>
        </p:spPr>
      </p:pic>
      <p:pic>
        <p:nvPicPr>
          <p:cNvPr id="2057" name="Picture 9" descr="http://www.hellowork.go.jp/img/spacer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58908"/>
            <a:ext cx="179606" cy="89803"/>
          </a:xfrm>
          <a:prstGeom prst="rect">
            <a:avLst/>
          </a:prstGeom>
          <a:noFill/>
        </p:spPr>
      </p:pic>
      <p:sp>
        <p:nvSpPr>
          <p:cNvPr id="11" name="角丸四角形 10"/>
          <p:cNvSpPr/>
          <p:nvPr/>
        </p:nvSpPr>
        <p:spPr>
          <a:xfrm>
            <a:off x="344509" y="3563796"/>
            <a:ext cx="1998281" cy="480743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9975" tIns="34987" rIns="69975" bIns="34987" anchor="ctr"/>
          <a:lstStyle/>
          <a:p>
            <a:pPr algn="ctr"/>
            <a:r>
              <a:rPr lang="ja-JP" altLang="en-US" sz="20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日　時</a:t>
            </a:r>
          </a:p>
        </p:txBody>
      </p:sp>
      <p:sp>
        <p:nvSpPr>
          <p:cNvPr id="78" name="AutoShape 8"/>
          <p:cNvSpPr>
            <a:spLocks noChangeArrowheads="1"/>
          </p:cNvSpPr>
          <p:nvPr/>
        </p:nvSpPr>
        <p:spPr bwMode="auto">
          <a:xfrm>
            <a:off x="258258" y="8789847"/>
            <a:ext cx="5888682" cy="682544"/>
          </a:xfrm>
          <a:prstGeom prst="roundRect">
            <a:avLst>
              <a:gd name="adj" fmla="val 500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ja-JP" altLang="en-US" u="sng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開催日までに求人内容や職種が変更となる場合があります。</a:t>
            </a:r>
            <a:endParaRPr lang="en-US" altLang="ja-JP" u="sng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u="sng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ご了承ください。</a:t>
            </a:r>
            <a:endParaRPr lang="en-US" altLang="ja-JP" u="sng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7" name="AutoShape 3"/>
          <p:cNvSpPr>
            <a:spLocks noChangeArrowheads="1"/>
          </p:cNvSpPr>
          <p:nvPr/>
        </p:nvSpPr>
        <p:spPr bwMode="auto">
          <a:xfrm>
            <a:off x="38891" y="3954624"/>
            <a:ext cx="6599386" cy="998375"/>
          </a:xfrm>
          <a:prstGeom prst="roundRect">
            <a:avLst>
              <a:gd name="adj" fmla="val 16667"/>
            </a:avLst>
          </a:prstGeom>
          <a:noFill/>
          <a:ln w="19050">
            <a:noFill/>
            <a:round/>
            <a:headEnd/>
            <a:tailEnd/>
          </a:ln>
        </p:spPr>
        <p:txBody>
          <a:bodyPr lIns="12889" tIns="7733" rIns="12889" bIns="7733" anchor="ctr"/>
          <a:lstStyle/>
          <a:p>
            <a:r>
              <a:rPr lang="ja-JP" altLang="en-US" sz="4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１１／１１（火）</a:t>
            </a:r>
            <a:r>
              <a:rPr lang="ja-JP" altLang="en-US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１０時００分～１２時００分</a:t>
            </a:r>
            <a:endParaRPr lang="en-US" altLang="ja-JP" sz="2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5" name="角丸四角形 94"/>
          <p:cNvSpPr/>
          <p:nvPr/>
        </p:nvSpPr>
        <p:spPr>
          <a:xfrm>
            <a:off x="308192" y="4854273"/>
            <a:ext cx="2034598" cy="453252"/>
          </a:xfrm>
          <a:prstGeom prst="roundRect">
            <a:avLst>
              <a:gd name="adj" fmla="val 50000"/>
            </a:avLst>
          </a:prstGeom>
          <a:solidFill>
            <a:srgbClr val="0066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9975" tIns="34987" rIns="69975" bIns="34987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就業場所</a:t>
            </a:r>
          </a:p>
        </p:txBody>
      </p:sp>
      <p:sp>
        <p:nvSpPr>
          <p:cNvPr id="20" name="角丸四角形 19"/>
          <p:cNvSpPr/>
          <p:nvPr/>
        </p:nvSpPr>
        <p:spPr>
          <a:xfrm>
            <a:off x="340941" y="6541223"/>
            <a:ext cx="2073743" cy="419240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9975" tIns="34987" rIns="69975" bIns="34987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職　　　種</a:t>
            </a:r>
          </a:p>
        </p:txBody>
      </p:sp>
      <p:sp>
        <p:nvSpPr>
          <p:cNvPr id="24" name="AutoShape 3"/>
          <p:cNvSpPr>
            <a:spLocks noChangeArrowheads="1"/>
          </p:cNvSpPr>
          <p:nvPr/>
        </p:nvSpPr>
        <p:spPr bwMode="auto">
          <a:xfrm>
            <a:off x="344835" y="7570248"/>
            <a:ext cx="6174237" cy="702442"/>
          </a:xfrm>
          <a:prstGeom prst="roundRect">
            <a:avLst>
              <a:gd name="adj" fmla="val 50000"/>
            </a:avLst>
          </a:prstGeom>
          <a:noFill/>
          <a:ln w="19050">
            <a:noFill/>
            <a:round/>
            <a:headEnd/>
            <a:tailEnd/>
          </a:ln>
        </p:spPr>
        <p:txBody>
          <a:bodyPr lIns="12889" tIns="7733" rIns="12889" bIns="7733" anchor="ctr"/>
          <a:lstStyle/>
          <a:p>
            <a:r>
              <a:rPr lang="ja-JP" altLang="en-US" sz="24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・機械整備士（仕上げ工）</a:t>
            </a:r>
            <a:endParaRPr lang="en-US" altLang="ja-JP" sz="24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24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・現場監督（管理業務全般）</a:t>
            </a:r>
            <a:endParaRPr lang="en-US" altLang="ja-JP" sz="24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24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・＜急募：岩国＞ボイラー整備工</a:t>
            </a:r>
            <a:endParaRPr lang="en-US" altLang="ja-JP" sz="24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endParaRPr lang="en-US" altLang="ja-JP" sz="24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25" name="AutoShape 3"/>
          <p:cNvSpPr>
            <a:spLocks noChangeArrowheads="1"/>
          </p:cNvSpPr>
          <p:nvPr/>
        </p:nvSpPr>
        <p:spPr bwMode="auto">
          <a:xfrm>
            <a:off x="340941" y="5812322"/>
            <a:ext cx="5840845" cy="510110"/>
          </a:xfrm>
          <a:prstGeom prst="roundRect">
            <a:avLst>
              <a:gd name="adj" fmla="val 38126"/>
            </a:avLst>
          </a:prstGeom>
          <a:noFill/>
          <a:ln w="19050">
            <a:noFill/>
            <a:round/>
            <a:headEnd/>
            <a:tailEnd/>
          </a:ln>
        </p:spPr>
        <p:txBody>
          <a:bodyPr lIns="12889" tIns="7733" rIns="12889" bIns="7733" anchor="ctr"/>
          <a:lstStyle/>
          <a:p>
            <a:r>
              <a:rPr lang="ja-JP" altLang="en-US" sz="24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大竹市北栄</a:t>
            </a:r>
            <a:r>
              <a:rPr lang="en-US" altLang="ja-JP" sz="24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16</a:t>
            </a:r>
            <a:r>
              <a:rPr lang="ja-JP" altLang="en-US" sz="24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番１号</a:t>
            </a:r>
            <a:endParaRPr lang="en-US" altLang="ja-JP" sz="24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24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玖珂郡和木町和木</a:t>
            </a:r>
            <a:r>
              <a:rPr lang="en-US" altLang="ja-JP" sz="24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6-1-2</a:t>
            </a:r>
          </a:p>
          <a:p>
            <a:r>
              <a:rPr lang="ja-JP" altLang="en-US" sz="24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大竹市東栄２丁目１番４号</a:t>
            </a:r>
            <a:endParaRPr lang="en-US" altLang="ja-JP" sz="24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endParaRPr lang="ja-JP" altLang="en-US" sz="24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064254" y="9231922"/>
            <a:ext cx="4592487" cy="5959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41282" y="9227692"/>
            <a:ext cx="460851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+mn-ea"/>
                <a:ea typeface="+mn-ea"/>
              </a:rPr>
              <a:t>求人票や参加方法などのお問い合わせは</a:t>
            </a:r>
            <a:endParaRPr lang="en-US" altLang="ja-JP" sz="1600" b="1" dirty="0">
              <a:latin typeface="+mn-ea"/>
              <a:ea typeface="+mn-ea"/>
            </a:endParaRPr>
          </a:p>
          <a:p>
            <a:r>
              <a:rPr kumimoji="1" lang="ja-JP" altLang="en-US" sz="1600" b="1" dirty="0">
                <a:latin typeface="+mn-ea"/>
                <a:ea typeface="+mn-ea"/>
              </a:rPr>
              <a:t>ハローワークおおたけ　電話　０８２７－５２－８６０９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722636" y="3377081"/>
            <a:ext cx="2669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雇用保険受給者の方は</a:t>
            </a:r>
            <a:r>
              <a:rPr kumimoji="1" lang="ja-JP" altLang="en-US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求職活動実績</a:t>
            </a:r>
            <a:r>
              <a:rPr kumimoji="1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になります。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84360" y="2601810"/>
            <a:ext cx="6234712" cy="70788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solidFill>
                  <a:schemeClr val="bg1"/>
                </a:solidFill>
              </a:rPr>
              <a:t>ハローワークおおたけ</a:t>
            </a:r>
            <a:r>
              <a:rPr kumimoji="1" lang="ja-JP" altLang="en-US" sz="2000" dirty="0">
                <a:solidFill>
                  <a:schemeClr val="bg1"/>
                </a:solidFill>
              </a:rPr>
              <a:t>にて</a:t>
            </a:r>
            <a:r>
              <a:rPr kumimoji="1" lang="ja-JP" altLang="en-US" sz="2400" dirty="0">
                <a:solidFill>
                  <a:schemeClr val="bg1"/>
                </a:solidFill>
              </a:rPr>
              <a:t>開催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869160" y="833818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8074D7298112E4488A0E714D34F0741" ma:contentTypeVersion="15" ma:contentTypeDescription="新しいドキュメントを作成します。" ma:contentTypeScope="" ma:versionID="9518b0e64cd64040ce0c2326e34c66d8">
  <xsd:schema xmlns:xsd="http://www.w3.org/2001/XMLSchema" xmlns:xs="http://www.w3.org/2001/XMLSchema" xmlns:p="http://schemas.microsoft.com/office/2006/metadata/properties" xmlns:ns2="f105934c-d17d-4b46-b8d3-bbb481cd8830" xmlns:ns3="1a0f67c0-b883-4958-85be-3f4367241caa" targetNamespace="http://schemas.microsoft.com/office/2006/metadata/properties" ma:root="true" ma:fieldsID="a1cd9fb7ca4ac55bd609c053de750670" ns2:_="" ns3:_="">
    <xsd:import namespace="f105934c-d17d-4b46-b8d3-bbb481cd8830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05934c-d17d-4b46-b8d3-bbb481cd8830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f079ce4-383c-4af7-a797-694ab983954b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05934c-d17d-4b46-b8d3-bbb481cd8830">
      <Terms xmlns="http://schemas.microsoft.com/office/infopath/2007/PartnerControls"/>
    </lcf76f155ced4ddcb4097134ff3c332f>
    <Owner xmlns="f105934c-d17d-4b46-b8d3-bbb481cd8830">
      <UserInfo>
        <DisplayName/>
        <AccountId xsi:nil="true"/>
        <AccountType/>
      </UserInfo>
    </Owner>
    <TaxCatchAll xmlns="1a0f67c0-b883-4958-85be-3f4367241caa" xsi:nil="true"/>
  </documentManagement>
</p:properties>
</file>

<file path=customXml/itemProps1.xml><?xml version="1.0" encoding="utf-8"?>
<ds:datastoreItem xmlns:ds="http://schemas.openxmlformats.org/officeDocument/2006/customXml" ds:itemID="{8364A4C5-32A5-4C55-8FFD-91EC4EE03A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05934c-d17d-4b46-b8d3-bbb481cd8830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476ABA-9A68-491C-98ED-A58BE88FED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65890A-CD72-4D64-BAF9-E030B6C6E0E5}">
  <ds:schemaRefs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f105934c-d17d-4b46-b8d3-bbb481cd8830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1a0f67c0-b883-4958-85be-3f4367241ca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109</Words>
  <PresentationFormat>A4 Paper (210x297 mm)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標準デザイン</vt:lpstr>
      <vt:lpstr>PowerPoint Presentation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0x010100A8074D7298112E4488A0E714D34F0741</vt:lpwstr>
  </property>
  <property fmtid="{D5CDD505-2E9C-101B-9397-08002B2CF9AE}" pid="3" name="MediaServiceImageTags">
    <vt:lpwstr/>
  </property>
</Properties>
</file>