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2192000" cy="16256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CCCC"/>
    <a:srgbClr val="CCFFFF"/>
    <a:srgbClr val="0099FF"/>
    <a:srgbClr val="66FFFF"/>
    <a:srgbClr val="CCECFF"/>
    <a:srgbClr val="00CCFF"/>
    <a:srgbClr val="3399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1086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35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08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91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200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48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9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78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1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47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6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71228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EDF31-4FDC-42E6-A9D4-01EC1A1AEE40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5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5"/>
          <p:cNvSpPr txBox="1"/>
          <p:nvPr/>
        </p:nvSpPr>
        <p:spPr>
          <a:xfrm>
            <a:off x="2355532" y="1047750"/>
            <a:ext cx="9552420" cy="7461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28600" algn="l">
              <a:spcAft>
                <a:spcPts val="0"/>
              </a:spcAft>
            </a:pP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開催日時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:</a:t>
            </a: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令和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○</a:t>
            </a: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年○月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○</a:t>
            </a: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日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(○)00:00</a:t>
            </a: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～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00:00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2342196" y="238125"/>
            <a:ext cx="9524289" cy="136794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sz="5000" kern="0">
                <a:solidFill>
                  <a:srgbClr val="FFFFFF"/>
                </a:solidFill>
                <a:effectLst/>
                <a:latin typeface="HG創英角ｺﾞｼｯｸUB" panose="020B0909000000000000" pitchFamily="49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819150" algn="l">
              <a:spcAft>
                <a:spcPts val="0"/>
              </a:spcAft>
            </a:pPr>
            <a:r>
              <a:rPr lang="ja-JP" sz="3400" kern="0" spc="125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企業説明会・面接会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8915400" y="50292"/>
            <a:ext cx="5308" cy="3449498"/>
          </a:xfrm>
          <a:prstGeom prst="line">
            <a:avLst/>
          </a:prstGeom>
          <a:ln w="28575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-2080" y="-314"/>
            <a:ext cx="12192000" cy="233340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344065"/>
            <a:ext cx="12192000" cy="10321514"/>
          </a:xfrm>
          <a:prstGeom prst="rect">
            <a:avLst/>
          </a:prstGeom>
          <a:solidFill>
            <a:srgbClr val="CC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2" name="テキスト ボックス 8"/>
          <p:cNvSpPr txBox="1"/>
          <p:nvPr/>
        </p:nvSpPr>
        <p:spPr>
          <a:xfrm>
            <a:off x="0" y="3342883"/>
            <a:ext cx="12169140" cy="10322696"/>
          </a:xfrm>
          <a:prstGeom prst="rect">
            <a:avLst/>
          </a:prstGeom>
          <a:noFill/>
          <a:ln w="3175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4400" b="1" kern="1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《</a:t>
            </a:r>
            <a:r>
              <a:rPr lang="ja-JP" altLang="en-US" sz="4400" b="1" kern="1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自由記載欄</a:t>
            </a:r>
            <a:r>
              <a:rPr lang="en-US" altLang="ja-JP" sz="4400" b="1" kern="1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》</a:t>
            </a:r>
          </a:p>
          <a:p>
            <a:pPr algn="ctr">
              <a:spcAft>
                <a:spcPts val="0"/>
              </a:spcAft>
            </a:pPr>
            <a:endParaRPr lang="en-US" altLang="ja-JP" sz="4400" kern="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作成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r>
              <a:rPr lang="ja-JP" sz="4400" kern="100" dirty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あたってのお願い～</a:t>
            </a:r>
            <a:endParaRPr lang="ja-JP" sz="1600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400" kern="100" dirty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▼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次</a:t>
            </a:r>
            <a:r>
              <a:rPr lang="ja-JP" sz="4400" kern="100" dirty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の項目を記載してください</a:t>
            </a:r>
            <a:endParaRPr lang="ja-JP" sz="1600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・求人番号</a:t>
            </a:r>
            <a:endParaRPr lang="en-US" altLang="ja-JP" sz="4400" kern="100" dirty="0" smtClean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募集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職種</a:t>
            </a:r>
            <a:endParaRPr lang="ja-JP" sz="1600" kern="100" dirty="0" smtClean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事業内容や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アピールポイント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等</a:t>
            </a:r>
            <a:endParaRPr lang="ja-JP" sz="1600" kern="100" dirty="0" smtClean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※事業所の写真（作業風景等）を入れて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ただくと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よりイメージがしやすくなります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endParaRPr lang="ja-JP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81000" indent="-381000" algn="just">
              <a:spcAft>
                <a:spcPts val="0"/>
              </a:spcAft>
            </a:pP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▼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自由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記載欄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や背景の配色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つ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きまして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は、ご自由に編集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していただいて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かま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いません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。また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、所定の内容の変更を伴わない各項目の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レイアウト</a:t>
            </a: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も</a:t>
            </a:r>
            <a:r>
              <a:rPr lang="ja-JP" altLang="ja-JP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変更して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いただいて</a:t>
            </a:r>
            <a:r>
              <a:rPr lang="ja-JP" altLang="en-US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かまい</a:t>
            </a:r>
            <a:r>
              <a:rPr lang="ja-JP" altLang="ja-JP" sz="3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ません。</a:t>
            </a:r>
            <a:endParaRPr lang="en-US" altLang="ja-JP" sz="32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3600" kern="100" dirty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ja-JP" sz="1600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0780" y="13720249"/>
            <a:ext cx="12171220" cy="2018985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□初めに事業所からの会社説明があります。その後、希望される方は個別相談・面接を行います。</a:t>
            </a:r>
            <a:endParaRPr lang="en-US" altLang="ja-JP" kern="1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面接</a:t>
            </a:r>
            <a:r>
              <a:rPr lang="ja-JP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を希望される方は「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紹介状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当日</a:t>
            </a:r>
            <a:r>
              <a:rPr lang="ja-JP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発行も可能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です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応募書類」を持参して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ください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□求職登録をされていない方は、事前の求職登録が必要となります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kern="1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5"/>
          <p:cNvSpPr txBox="1"/>
          <p:nvPr/>
        </p:nvSpPr>
        <p:spPr>
          <a:xfrm>
            <a:off x="0" y="759736"/>
            <a:ext cx="9568620" cy="157335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16000">
              <a:lnSpc>
                <a:spcPts val="5000"/>
              </a:lnSpc>
              <a:spcAft>
                <a:spcPts val="0"/>
              </a:spcAft>
            </a:pPr>
            <a:r>
              <a:rPr lang="ja-JP" altLang="en-US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事業所名：</a:t>
            </a:r>
            <a:endParaRPr lang="en-US" altLang="ja-JP" sz="3200" b="1" kern="1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216000">
              <a:lnSpc>
                <a:spcPts val="5000"/>
              </a:lnSpc>
              <a:spcAft>
                <a:spcPts val="0"/>
              </a:spcAft>
            </a:pPr>
            <a:r>
              <a:rPr lang="ja-JP" altLang="en-US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開催日時：令和○年○月○日</a:t>
            </a:r>
            <a:r>
              <a:rPr lang="en-US" altLang="ja-JP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en-US" altLang="ja-JP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)00:00</a:t>
            </a:r>
            <a:r>
              <a:rPr lang="ja-JP" altLang="en-US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en-US" altLang="ja-JP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00:00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0" y="14983692"/>
            <a:ext cx="12192000" cy="1272308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ja-JP" altLang="en-US" sz="2400" b="1" kern="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ハローワーク広島　職業相談第一部門　　☎０８２－２２８－０５２２</a:t>
            </a:r>
          </a:p>
          <a:p>
            <a:pPr algn="r"/>
            <a:r>
              <a:rPr lang="ja-JP" altLang="en-US" sz="2400" b="1" kern="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〒</a:t>
            </a:r>
            <a:r>
              <a:rPr lang="en-US" altLang="ja-JP" sz="2400" b="1" kern="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730-8513</a:t>
            </a:r>
            <a:r>
              <a:rPr lang="ja-JP" altLang="en-US" sz="2400" b="1" kern="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広島市中区広島市中区上八丁堀８－２広島清水ビル２Ｆ</a:t>
            </a:r>
          </a:p>
        </p:txBody>
      </p:sp>
      <p:sp>
        <p:nvSpPr>
          <p:cNvPr id="4" name="テキスト ボックス 7"/>
          <p:cNvSpPr txBox="1">
            <a:spLocks noChangeArrowheads="1"/>
          </p:cNvSpPr>
          <p:nvPr/>
        </p:nvSpPr>
        <p:spPr bwMode="auto">
          <a:xfrm>
            <a:off x="-4160" y="15057871"/>
            <a:ext cx="3497179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kumimoji="0" lang="ja-JP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お申し込み・お問い合わせ</a:t>
            </a: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kumimoji="0" lang="ja-JP" altLang="ja-JP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9" name="テキスト ボックス 5"/>
          <p:cNvSpPr txBox="1"/>
          <p:nvPr/>
        </p:nvSpPr>
        <p:spPr>
          <a:xfrm>
            <a:off x="0" y="0"/>
            <a:ext cx="9593560" cy="93842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28600" algn="ctr">
              <a:lnSpc>
                <a:spcPts val="5000"/>
              </a:lnSpc>
              <a:spcAft>
                <a:spcPts val="0"/>
              </a:spcAft>
            </a:pPr>
            <a:r>
              <a:rPr lang="ja-JP" altLang="en-US" sz="6000" b="1" kern="10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企業説明会・面接会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-4160" y="2333087"/>
            <a:ext cx="12196160" cy="100979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会場</a:t>
            </a:r>
            <a:r>
              <a:rPr lang="ja-JP" altLang="en-US" sz="2000" b="1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：ハローワーク広島</a:t>
            </a:r>
            <a:r>
              <a:rPr lang="ja-JP" altLang="en-US" sz="2000" b="1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</a:t>
            </a:r>
            <a:r>
              <a:rPr lang="en-US" altLang="ja-JP" sz="2000" b="1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F</a:t>
            </a:r>
            <a:r>
              <a:rPr lang="ja-JP" altLang="en-US" sz="2000" b="1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相談室</a:t>
            </a:r>
            <a:endParaRPr lang="en-US" altLang="ja-JP" sz="2000" b="1" kern="1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2000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説明を聞くだけの参加</a:t>
            </a: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ＯＫ</a:t>
            </a:r>
            <a:r>
              <a:rPr lang="ja-JP" altLang="en-US" sz="2000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！</a:t>
            </a:r>
            <a:r>
              <a:rPr lang="ja-JP" altLang="en-US" sz="20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雇用保険受給中の方は、</a:t>
            </a: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求職活動実績</a:t>
            </a:r>
            <a:r>
              <a:rPr lang="ja-JP" altLang="en-US" sz="20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になります。</a:t>
            </a:r>
            <a:endParaRPr lang="en-US" altLang="ja-JP" sz="2000" kern="1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9449647" y="115920"/>
            <a:ext cx="2606626" cy="921298"/>
            <a:chOff x="9510255" y="105874"/>
            <a:chExt cx="2606626" cy="921298"/>
          </a:xfrm>
        </p:grpSpPr>
        <p:sp>
          <p:nvSpPr>
            <p:cNvPr id="2" name="雲 1"/>
            <p:cNvSpPr/>
            <p:nvPr/>
          </p:nvSpPr>
          <p:spPr>
            <a:xfrm>
              <a:off x="9510255" y="105874"/>
              <a:ext cx="2606626" cy="921298"/>
            </a:xfrm>
            <a:prstGeom prst="cloud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9707727" y="263703"/>
              <a:ext cx="22116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kumimoji="1" lang="ja-JP" altLang="en-US" sz="2800" b="1" dirty="0" smtClean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事前予約制</a:t>
              </a:r>
              <a:endParaRPr kumimoji="1" lang="ja-JP" altLang="en-US" sz="28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78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253</Words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HGS創英角ｺﾞｼｯｸUB</vt:lpstr>
      <vt:lpstr>HG丸ｺﾞｼｯｸM-PRO</vt:lpstr>
      <vt:lpstr>HG創英角ｺﾞｼｯｸUB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