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72" r:id="rId2"/>
  </p:sldIdLst>
  <p:sldSz cx="7200900" cy="10333038"/>
  <p:notesSz cx="6805613" cy="9939338"/>
  <p:defaultTextStyle>
    <a:defPPr>
      <a:defRPr lang="ja-JP"/>
    </a:defPPr>
    <a:lvl1pPr marL="0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0928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1855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02783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03711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04638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05566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06494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07421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6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6600"/>
    <a:srgbClr val="FFE74E"/>
    <a:srgbClr val="EC6E81"/>
    <a:srgbClr val="FFEF4C"/>
    <a:srgbClr val="FFCCCC"/>
    <a:srgbClr val="003366"/>
    <a:srgbClr val="F3A7B2"/>
    <a:srgbClr val="FF66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75" autoAdjust="0"/>
    <p:restoredTop sz="94333" autoAdjust="0"/>
  </p:normalViewPr>
  <p:slideViewPr>
    <p:cSldViewPr showGuides="1">
      <p:cViewPr varScale="1">
        <p:scale>
          <a:sx n="46" d="100"/>
          <a:sy n="46" d="100"/>
        </p:scale>
        <p:origin x="2700" y="60"/>
      </p:cViewPr>
      <p:guideLst>
        <p:guide orient="horz" pos="2846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55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0928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1855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02783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03711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04638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05566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06494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07421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5A095-2CAB-4BDF-A635-4A730F2D031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52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1"/>
            <a:ext cx="6120765" cy="221490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8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52532"/>
            <a:ext cx="1215153" cy="1175383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5" y="552532"/>
            <a:ext cx="3525441" cy="1175383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79584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8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027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7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6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4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5" y="3214724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6" y="3214724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12975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312975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1409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411410"/>
            <a:ext cx="4025504" cy="881896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6" y="2162285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233128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23276"/>
            <a:ext cx="4320540" cy="6199823"/>
          </a:xfrm>
        </p:spPr>
        <p:txBody>
          <a:bodyPr/>
          <a:lstStyle>
            <a:lvl1pPr marL="0" indent="0">
              <a:buNone/>
              <a:defRPr sz="3600"/>
            </a:lvl1pPr>
            <a:lvl2pPr marL="500928" indent="0">
              <a:buNone/>
              <a:defRPr sz="3100"/>
            </a:lvl2pPr>
            <a:lvl3pPr marL="1001855" indent="0">
              <a:buNone/>
              <a:defRPr sz="2600"/>
            </a:lvl3pPr>
            <a:lvl4pPr marL="1502783" indent="0">
              <a:buNone/>
              <a:defRPr sz="2200"/>
            </a:lvl4pPr>
            <a:lvl5pPr marL="2003711" indent="0">
              <a:buNone/>
              <a:defRPr sz="2200"/>
            </a:lvl5pPr>
            <a:lvl6pPr marL="2504638" indent="0">
              <a:buNone/>
              <a:defRPr sz="2200"/>
            </a:lvl6pPr>
            <a:lvl7pPr marL="3005566" indent="0">
              <a:buNone/>
              <a:defRPr sz="2200"/>
            </a:lvl7pPr>
            <a:lvl8pPr marL="3506494" indent="0">
              <a:buNone/>
              <a:defRPr sz="2200"/>
            </a:lvl8pPr>
            <a:lvl9pPr marL="400742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 vert="horz" lIns="100186" tIns="50093" rIns="100186" bIns="5009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411045"/>
            <a:ext cx="6480810" cy="6819327"/>
          </a:xfrm>
          <a:prstGeom prst="rect">
            <a:avLst/>
          </a:prstGeom>
        </p:spPr>
        <p:txBody>
          <a:bodyPr vert="horz" lIns="100186" tIns="50093" rIns="100186" bIns="5009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577197"/>
            <a:ext cx="1680210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577197"/>
            <a:ext cx="2280285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77197"/>
            <a:ext cx="1680210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855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696" indent="-375696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4007" indent="-313080" algn="l" defTabSz="100185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19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247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174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102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030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6957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7885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2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55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783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71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63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566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494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42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838251"/>
            <a:ext cx="7200899" cy="65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障害者雇用支援セミナー</a:t>
            </a:r>
            <a:endParaRPr lang="ja-JP" altLang="en-US" sz="3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-55865" y="262187"/>
            <a:ext cx="2410527" cy="65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受講申込書</a:t>
            </a:r>
            <a:endParaRPr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60090" y="9467835"/>
            <a:ext cx="6217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 algn="just">
              <a:spcBef>
                <a:spcPts val="600"/>
              </a:spcBef>
            </a:pPr>
            <a:r>
              <a:rPr lang="en-US" altLang="ja-JP" sz="14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申込は先着順となります。受付期限は令和６年１月２９日（月）までとなりま</a:t>
            </a:r>
            <a:r>
              <a:rPr lang="ja-JP" altLang="en-US" sz="1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</a:t>
            </a:r>
            <a:r>
              <a:rPr lang="ja-JP" altLang="en-US" sz="14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24989" y="269975"/>
            <a:ext cx="2048821" cy="5237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56967"/>
              </p:ext>
            </p:extLst>
          </p:nvPr>
        </p:nvGraphicFramePr>
        <p:xfrm>
          <a:off x="241726" y="1422102"/>
          <a:ext cx="6743100" cy="4002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444">
                  <a:extLst>
                    <a:ext uri="{9D8B030D-6E8A-4147-A177-3AD203B41FA5}">
                      <a16:colId xmlns:a16="http://schemas.microsoft.com/office/drawing/2014/main" val="300945126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256208143"/>
                    </a:ext>
                  </a:extLst>
                </a:gridCol>
                <a:gridCol w="1825853">
                  <a:extLst>
                    <a:ext uri="{9D8B030D-6E8A-4147-A177-3AD203B41FA5}">
                      <a16:colId xmlns:a16="http://schemas.microsoft.com/office/drawing/2014/main" val="146593563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297189040"/>
                    </a:ext>
                  </a:extLst>
                </a:gridCol>
                <a:gridCol w="1990571">
                  <a:extLst>
                    <a:ext uri="{9D8B030D-6E8A-4147-A177-3AD203B41FA5}">
                      <a16:colId xmlns:a16="http://schemas.microsoft.com/office/drawing/2014/main" val="2330640305"/>
                    </a:ext>
                  </a:extLst>
                </a:gridCol>
              </a:tblGrid>
              <a:tr h="6009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企業名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団体名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電話　番号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　　　　）　　　　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559523"/>
                  </a:ext>
                </a:extLst>
              </a:tr>
              <a:tr h="694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所在地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〒　　　－　</a:t>
                      </a:r>
                      <a:endParaRPr kumimoji="1" lang="en-US" altLang="ja-JP" sz="1400" dirty="0" smtClean="0"/>
                    </a:p>
                    <a:p>
                      <a:pPr algn="l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520247"/>
                  </a:ext>
                </a:extLst>
              </a:tr>
              <a:tr h="6487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参加希望（いずれかに 〇）</a:t>
                      </a:r>
                      <a:endParaRPr kumimoji="1" lang="ja-JP" altLang="en-US" sz="1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/>
                        <a:t>　　　　広島会場（２月５日）　　・　　福山会場（２月９日）</a:t>
                      </a:r>
                      <a:endParaRPr kumimoji="1" lang="en-US" altLang="ja-JP" sz="1400" b="0" dirty="0" smtClean="0"/>
                    </a:p>
                    <a:p>
                      <a:pPr algn="l"/>
                      <a:endParaRPr kumimoji="1" lang="en-US" altLang="ja-JP" sz="400" b="0" dirty="0" smtClean="0"/>
                    </a:p>
                    <a:p>
                      <a:pPr algn="l"/>
                      <a:r>
                        <a:rPr kumimoji="1" lang="ja-JP" altLang="en-US" sz="1400" b="0" dirty="0" smtClean="0"/>
                        <a:t>　　　　　　　　　　オンライン（２月５日のみ）</a:t>
                      </a:r>
                      <a:endParaRPr kumimoji="1" lang="en-US" altLang="ja-JP" sz="14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45749"/>
                  </a:ext>
                </a:extLst>
              </a:tr>
              <a:tr h="579854">
                <a:tc gridSpan="5">
                  <a:txBody>
                    <a:bodyPr/>
                    <a:lstStyle/>
                    <a:p>
                      <a:pPr marL="0" marR="0" lvl="0" indent="0" algn="l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/>
                        <a:t>　Ｅメールアドレス　：　</a:t>
                      </a:r>
                      <a:endParaRPr kumimoji="1" lang="en-US" altLang="ja-JP" sz="1200" b="0" dirty="0" smtClean="0"/>
                    </a:p>
                    <a:p>
                      <a:pPr marL="0" marR="0" lvl="0" indent="0" algn="l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　　　　　　　　　　　　　　今後のセミナーなど労働局からの案内メールの受信を許可（　する　・　しない　）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905380"/>
                  </a:ext>
                </a:extLst>
              </a:tr>
              <a:tr h="28992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所属部署・役職名</a:t>
                      </a:r>
                      <a:endParaRPr kumimoji="1" lang="ja-JP" alt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受講者氏名</a:t>
                      </a:r>
                      <a:endParaRPr kumimoji="1" lang="ja-JP" altLang="en-US" sz="1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501464"/>
                  </a:ext>
                </a:extLst>
              </a:tr>
              <a:tr h="587407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870798"/>
                  </a:ext>
                </a:extLst>
              </a:tr>
              <a:tr h="600949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503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360090" y="8891771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上記あて郵送またはメールにてお申込みください。受講申込書は広島労働局ホームページ（</a:t>
            </a:r>
            <a:r>
              <a:rPr kumimoji="0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トップ</a:t>
            </a:r>
            <a:r>
              <a:rPr kumimoji="0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画面の「</a:t>
            </a:r>
            <a:r>
              <a:rPr kumimoji="0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</a:t>
            </a:r>
            <a:r>
              <a:rPr kumimoji="0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情報」）からダウンロードできます。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4767" y="8510825"/>
            <a:ext cx="1405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</a:t>
            </a:r>
            <a:r>
              <a:rPr lang="ja-JP" altLang="en-US" sz="18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60090" y="7214604"/>
            <a:ext cx="6590059" cy="1480307"/>
            <a:chOff x="394767" y="7542783"/>
            <a:chExt cx="6590059" cy="1480307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432098" y="7902823"/>
              <a:ext cx="5549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広島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労働局職業安定部職業対策課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4767" y="7542783"/>
              <a:ext cx="1117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800" b="1" u="sng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申込先</a:t>
              </a:r>
              <a:r>
                <a:rPr kumimoji="1" lang="ja-JP" altLang="en-US" sz="1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endPara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94767" y="8190855"/>
              <a:ext cx="62178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〒</a:t>
              </a:r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730-0013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広島市中区八丁堀５－７</a:t>
              </a:r>
              <a:r>
                <a:rPr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広島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KS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ビル４階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973747" y="8478887"/>
              <a:ext cx="23698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電話：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082-502-7832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973747" y="8684536"/>
              <a:ext cx="4011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メール：taisaku2nd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-34@mhlw.go.jp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241726" y="6606679"/>
            <a:ext cx="6743100" cy="52322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16000" indent="-216000" algn="just">
              <a:spcBef>
                <a:spcPts val="600"/>
              </a:spcBef>
            </a:pPr>
            <a:r>
              <a: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オンライン参加の場合は、申し込み後、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Zoom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のＩＤ及びパスコードをメールにてお伝えします。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8899" y="5598567"/>
            <a:ext cx="6743100" cy="1061829"/>
          </a:xfrm>
          <a:prstGeom prst="rect">
            <a:avLst/>
          </a:prstGeom>
          <a:ln w="28575">
            <a:noFill/>
            <a:prstDash val="sysDash"/>
          </a:ln>
        </p:spPr>
        <p:txBody>
          <a:bodyPr wrap="square">
            <a:spAutoFit/>
          </a:bodyPr>
          <a:lstStyle/>
          <a:p>
            <a:pPr marL="216000" indent="-216000" algn="just">
              <a:spcBef>
                <a:spcPts val="600"/>
              </a:spcBef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障害者雇用について、質問等があればご記載ください。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16000" indent="-216000" algn="just">
              <a:spcBef>
                <a:spcPts val="600"/>
              </a:spcBef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16000" indent="-216000" algn="just">
              <a:spcBef>
                <a:spcPts val="600"/>
              </a:spcBef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16000" indent="-216000" algn="just">
              <a:spcBef>
                <a:spcPts val="600"/>
              </a:spcBef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左大かっこ 5"/>
          <p:cNvSpPr/>
          <p:nvPr/>
        </p:nvSpPr>
        <p:spPr>
          <a:xfrm>
            <a:off x="228899" y="5598566"/>
            <a:ext cx="131192" cy="892554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大かっこ 6"/>
          <p:cNvSpPr/>
          <p:nvPr/>
        </p:nvSpPr>
        <p:spPr>
          <a:xfrm>
            <a:off x="6840810" y="5598566"/>
            <a:ext cx="109339" cy="892553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7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2017-07-05T07:46:03Z</dcterms:created>
  <dcterms:modified xsi:type="dcterms:W3CDTF">2024-01-15T23:56:02Z</dcterms:modified>
</cp:coreProperties>
</file>