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68" r:id="rId2"/>
  </p:sldIdLst>
  <p:sldSz cx="7200900" cy="10333038"/>
  <p:notesSz cx="7102475" cy="10233025"/>
  <p:defaultTextStyle>
    <a:defPPr>
      <a:defRPr lang="ja-JP"/>
    </a:defPPr>
    <a:lvl1pPr marL="0" algn="l" defTabSz="1001855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1pPr>
    <a:lvl2pPr marL="500928" algn="l" defTabSz="1001855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2pPr>
    <a:lvl3pPr marL="1001855" algn="l" defTabSz="1001855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3pPr>
    <a:lvl4pPr marL="1502783" algn="l" defTabSz="1001855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4pPr>
    <a:lvl5pPr marL="2003711" algn="l" defTabSz="1001855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5pPr>
    <a:lvl6pPr marL="2504638" algn="l" defTabSz="1001855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6pPr>
    <a:lvl7pPr marL="3005566" algn="l" defTabSz="1001855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7pPr>
    <a:lvl8pPr marL="3506494" algn="l" defTabSz="1001855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8pPr>
    <a:lvl9pPr marL="4007421" algn="l" defTabSz="1001855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46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2" userDrawn="1">
          <p15:clr>
            <a:srgbClr val="A4A3A4"/>
          </p15:clr>
        </p15:guide>
        <p15:guide id="2" pos="223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FF99"/>
    <a:srgbClr val="FFFF66"/>
    <a:srgbClr val="FFCCFF"/>
    <a:srgbClr val="FFCCCC"/>
    <a:srgbClr val="FFD5D5"/>
    <a:srgbClr val="FF6600"/>
    <a:srgbClr val="E1F0FF"/>
    <a:srgbClr val="B7DBFF"/>
    <a:srgbClr val="C9E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075" autoAdjust="0"/>
    <p:restoredTop sz="94660"/>
  </p:normalViewPr>
  <p:slideViewPr>
    <p:cSldViewPr showGuides="1">
      <p:cViewPr varScale="1">
        <p:scale>
          <a:sx n="49" d="100"/>
          <a:sy n="49" d="100"/>
        </p:scale>
        <p:origin x="2634" y="48"/>
      </p:cViewPr>
      <p:guideLst>
        <p:guide orient="horz" pos="2846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5" d="100"/>
          <a:sy n="45" d="100"/>
        </p:scale>
        <p:origin x="-2742" y="-108"/>
      </p:cViewPr>
      <p:guideLst>
        <p:guide orient="horz" pos="3222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77518" cy="511570"/>
          </a:xfrm>
          <a:prstGeom prst="rect">
            <a:avLst/>
          </a:prstGeom>
        </p:spPr>
        <p:txBody>
          <a:bodyPr vert="horz" lIns="94659" tIns="47329" rIns="94659" bIns="4732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3303" y="0"/>
            <a:ext cx="3077518" cy="511570"/>
          </a:xfrm>
          <a:prstGeom prst="rect">
            <a:avLst/>
          </a:prstGeom>
        </p:spPr>
        <p:txBody>
          <a:bodyPr vert="horz" lIns="94659" tIns="47329" rIns="94659" bIns="47329" rtlCol="0"/>
          <a:lstStyle>
            <a:lvl1pPr algn="r">
              <a:defRPr sz="1200"/>
            </a:lvl1pPr>
          </a:lstStyle>
          <a:p>
            <a:fld id="{0379D9F6-D022-44C4-A8F0-B374FB4DA7C7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768350"/>
            <a:ext cx="2673350" cy="3835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59" tIns="47329" rIns="94659" bIns="4732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579" y="4860728"/>
            <a:ext cx="5681318" cy="4604126"/>
          </a:xfrm>
          <a:prstGeom prst="rect">
            <a:avLst/>
          </a:prstGeom>
        </p:spPr>
        <p:txBody>
          <a:bodyPr vert="horz" lIns="94659" tIns="47329" rIns="94659" bIns="47329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719825"/>
            <a:ext cx="3077518" cy="511569"/>
          </a:xfrm>
          <a:prstGeom prst="rect">
            <a:avLst/>
          </a:prstGeom>
        </p:spPr>
        <p:txBody>
          <a:bodyPr vert="horz" lIns="94659" tIns="47329" rIns="94659" bIns="4732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3303" y="9719825"/>
            <a:ext cx="3077518" cy="511569"/>
          </a:xfrm>
          <a:prstGeom prst="rect">
            <a:avLst/>
          </a:prstGeom>
        </p:spPr>
        <p:txBody>
          <a:bodyPr vert="horz" lIns="94659" tIns="47329" rIns="94659" bIns="47329" rtlCol="0" anchor="b"/>
          <a:lstStyle>
            <a:lvl1pPr algn="r">
              <a:defRPr sz="1200"/>
            </a:lvl1pPr>
          </a:lstStyle>
          <a:p>
            <a:fld id="{BF35A095-2CAB-4BDF-A635-4A730F2D03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7553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0185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500928" algn="l" defTabSz="100185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1001855" algn="l" defTabSz="100185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502783" algn="l" defTabSz="100185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2003711" algn="l" defTabSz="100185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504638" algn="l" defTabSz="100185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3005566" algn="l" defTabSz="100185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506494" algn="l" defTabSz="100185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4007421" algn="l" defTabSz="100185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5A095-2CAB-4BDF-A635-4A730F2D031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2234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40068" y="3209941"/>
            <a:ext cx="6120765" cy="2214906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80135" y="5855388"/>
            <a:ext cx="5040630" cy="264066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0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18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02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037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046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05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064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074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5567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49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915489" y="552532"/>
            <a:ext cx="1215153" cy="11753831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70035" y="552532"/>
            <a:ext cx="3525441" cy="11753831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6090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751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8822" y="6639934"/>
            <a:ext cx="6120765" cy="2052256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68822" y="4379584"/>
            <a:ext cx="6120765" cy="226035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092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185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5027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0371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0463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0556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0649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0742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6136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70035" y="3214724"/>
            <a:ext cx="2370296" cy="9091639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760346" y="3214724"/>
            <a:ext cx="2370296" cy="9091639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7583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045" y="413801"/>
            <a:ext cx="6480810" cy="172217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0046" y="2312975"/>
            <a:ext cx="3181648" cy="963938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0928" indent="0">
              <a:buNone/>
              <a:defRPr sz="2200" b="1"/>
            </a:lvl2pPr>
            <a:lvl3pPr marL="1001855" indent="0">
              <a:buNone/>
              <a:defRPr sz="2000" b="1"/>
            </a:lvl3pPr>
            <a:lvl4pPr marL="1502783" indent="0">
              <a:buNone/>
              <a:defRPr sz="1700" b="1"/>
            </a:lvl4pPr>
            <a:lvl5pPr marL="2003711" indent="0">
              <a:buNone/>
              <a:defRPr sz="1700" b="1"/>
            </a:lvl5pPr>
            <a:lvl6pPr marL="2504638" indent="0">
              <a:buNone/>
              <a:defRPr sz="1700" b="1"/>
            </a:lvl6pPr>
            <a:lvl7pPr marL="3005566" indent="0">
              <a:buNone/>
              <a:defRPr sz="1700" b="1"/>
            </a:lvl7pPr>
            <a:lvl8pPr marL="3506494" indent="0">
              <a:buNone/>
              <a:defRPr sz="1700" b="1"/>
            </a:lvl8pPr>
            <a:lvl9pPr marL="4007421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0046" y="3276912"/>
            <a:ext cx="3181648" cy="595345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657958" y="2312975"/>
            <a:ext cx="3182898" cy="963938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0928" indent="0">
              <a:buNone/>
              <a:defRPr sz="2200" b="1"/>
            </a:lvl2pPr>
            <a:lvl3pPr marL="1001855" indent="0">
              <a:buNone/>
              <a:defRPr sz="2000" b="1"/>
            </a:lvl3pPr>
            <a:lvl4pPr marL="1502783" indent="0">
              <a:buNone/>
              <a:defRPr sz="1700" b="1"/>
            </a:lvl4pPr>
            <a:lvl5pPr marL="2003711" indent="0">
              <a:buNone/>
              <a:defRPr sz="1700" b="1"/>
            </a:lvl5pPr>
            <a:lvl6pPr marL="2504638" indent="0">
              <a:buNone/>
              <a:defRPr sz="1700" b="1"/>
            </a:lvl6pPr>
            <a:lvl7pPr marL="3005566" indent="0">
              <a:buNone/>
              <a:defRPr sz="1700" b="1"/>
            </a:lvl7pPr>
            <a:lvl8pPr marL="3506494" indent="0">
              <a:buNone/>
              <a:defRPr sz="1700" b="1"/>
            </a:lvl8pPr>
            <a:lvl9pPr marL="4007421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657958" y="3276912"/>
            <a:ext cx="3182898" cy="595345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2397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7470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1033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046" y="411409"/>
            <a:ext cx="2369047" cy="175087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815353" y="411410"/>
            <a:ext cx="4025504" cy="8818962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60046" y="2162285"/>
            <a:ext cx="2369047" cy="7068086"/>
          </a:xfrm>
        </p:spPr>
        <p:txBody>
          <a:bodyPr/>
          <a:lstStyle>
            <a:lvl1pPr marL="0" indent="0">
              <a:buNone/>
              <a:defRPr sz="1500"/>
            </a:lvl1pPr>
            <a:lvl2pPr marL="500928" indent="0">
              <a:buNone/>
              <a:defRPr sz="1300"/>
            </a:lvl2pPr>
            <a:lvl3pPr marL="1001855" indent="0">
              <a:buNone/>
              <a:defRPr sz="1100"/>
            </a:lvl3pPr>
            <a:lvl4pPr marL="1502783" indent="0">
              <a:buNone/>
              <a:defRPr sz="1000"/>
            </a:lvl4pPr>
            <a:lvl5pPr marL="2003711" indent="0">
              <a:buNone/>
              <a:defRPr sz="1000"/>
            </a:lvl5pPr>
            <a:lvl6pPr marL="2504638" indent="0">
              <a:buNone/>
              <a:defRPr sz="1000"/>
            </a:lvl6pPr>
            <a:lvl7pPr marL="3005566" indent="0">
              <a:buNone/>
              <a:defRPr sz="1000"/>
            </a:lvl7pPr>
            <a:lvl8pPr marL="3506494" indent="0">
              <a:buNone/>
              <a:defRPr sz="1000"/>
            </a:lvl8pPr>
            <a:lvl9pPr marL="4007421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1019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11426" y="7233128"/>
            <a:ext cx="4320540" cy="85391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11426" y="923276"/>
            <a:ext cx="4320540" cy="6199823"/>
          </a:xfrm>
        </p:spPr>
        <p:txBody>
          <a:bodyPr/>
          <a:lstStyle>
            <a:lvl1pPr marL="0" indent="0">
              <a:buNone/>
              <a:defRPr sz="3600"/>
            </a:lvl1pPr>
            <a:lvl2pPr marL="500928" indent="0">
              <a:buNone/>
              <a:defRPr sz="3100"/>
            </a:lvl2pPr>
            <a:lvl3pPr marL="1001855" indent="0">
              <a:buNone/>
              <a:defRPr sz="2600"/>
            </a:lvl3pPr>
            <a:lvl4pPr marL="1502783" indent="0">
              <a:buNone/>
              <a:defRPr sz="2200"/>
            </a:lvl4pPr>
            <a:lvl5pPr marL="2003711" indent="0">
              <a:buNone/>
              <a:defRPr sz="2200"/>
            </a:lvl5pPr>
            <a:lvl6pPr marL="2504638" indent="0">
              <a:buNone/>
              <a:defRPr sz="2200"/>
            </a:lvl6pPr>
            <a:lvl7pPr marL="3005566" indent="0">
              <a:buNone/>
              <a:defRPr sz="2200"/>
            </a:lvl7pPr>
            <a:lvl8pPr marL="3506494" indent="0">
              <a:buNone/>
              <a:defRPr sz="2200"/>
            </a:lvl8pPr>
            <a:lvl9pPr marL="4007421" indent="0">
              <a:buNone/>
              <a:defRPr sz="22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11426" y="8087039"/>
            <a:ext cx="4320540" cy="1212696"/>
          </a:xfrm>
        </p:spPr>
        <p:txBody>
          <a:bodyPr/>
          <a:lstStyle>
            <a:lvl1pPr marL="0" indent="0">
              <a:buNone/>
              <a:defRPr sz="1500"/>
            </a:lvl1pPr>
            <a:lvl2pPr marL="500928" indent="0">
              <a:buNone/>
              <a:defRPr sz="1300"/>
            </a:lvl2pPr>
            <a:lvl3pPr marL="1001855" indent="0">
              <a:buNone/>
              <a:defRPr sz="1100"/>
            </a:lvl3pPr>
            <a:lvl4pPr marL="1502783" indent="0">
              <a:buNone/>
              <a:defRPr sz="1000"/>
            </a:lvl4pPr>
            <a:lvl5pPr marL="2003711" indent="0">
              <a:buNone/>
              <a:defRPr sz="1000"/>
            </a:lvl5pPr>
            <a:lvl6pPr marL="2504638" indent="0">
              <a:buNone/>
              <a:defRPr sz="1000"/>
            </a:lvl6pPr>
            <a:lvl7pPr marL="3005566" indent="0">
              <a:buNone/>
              <a:defRPr sz="1000"/>
            </a:lvl7pPr>
            <a:lvl8pPr marL="3506494" indent="0">
              <a:buNone/>
              <a:defRPr sz="1000"/>
            </a:lvl8pPr>
            <a:lvl9pPr marL="4007421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5607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60045" y="413801"/>
            <a:ext cx="6480810" cy="1722173"/>
          </a:xfrm>
          <a:prstGeom prst="rect">
            <a:avLst/>
          </a:prstGeom>
        </p:spPr>
        <p:txBody>
          <a:bodyPr vert="horz" lIns="100186" tIns="50093" rIns="100186" bIns="50093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0045" y="2411045"/>
            <a:ext cx="6480810" cy="6819327"/>
          </a:xfrm>
          <a:prstGeom prst="rect">
            <a:avLst/>
          </a:prstGeom>
        </p:spPr>
        <p:txBody>
          <a:bodyPr vert="horz" lIns="100186" tIns="50093" rIns="100186" bIns="50093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60045" y="9577197"/>
            <a:ext cx="1680210" cy="550138"/>
          </a:xfrm>
          <a:prstGeom prst="rect">
            <a:avLst/>
          </a:prstGeom>
        </p:spPr>
        <p:txBody>
          <a:bodyPr vert="horz" lIns="100186" tIns="50093" rIns="100186" bIns="50093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92500-687F-4DEC-8F31-A32B9FFB5129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460308" y="9577197"/>
            <a:ext cx="2280285" cy="550138"/>
          </a:xfrm>
          <a:prstGeom prst="rect">
            <a:avLst/>
          </a:prstGeom>
        </p:spPr>
        <p:txBody>
          <a:bodyPr vert="horz" lIns="100186" tIns="50093" rIns="100186" bIns="50093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160645" y="9577197"/>
            <a:ext cx="1680210" cy="550138"/>
          </a:xfrm>
          <a:prstGeom prst="rect">
            <a:avLst/>
          </a:prstGeom>
        </p:spPr>
        <p:txBody>
          <a:bodyPr vert="horz" lIns="100186" tIns="50093" rIns="100186" bIns="50093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5425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01855" rtl="0" eaLnBrk="1" latinLnBrk="0" hangingPunct="1">
        <a:spcBef>
          <a:spcPct val="0"/>
        </a:spcBef>
        <a:buNone/>
        <a:defRPr kumimoji="1"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5696" indent="-375696" algn="l" defTabSz="100185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14007" indent="-313080" algn="l" defTabSz="1001855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52319" indent="-250464" algn="l" defTabSz="100185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53247" indent="-250464" algn="l" defTabSz="1001855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54174" indent="-250464" algn="l" defTabSz="1001855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55102" indent="-250464" algn="l" defTabSz="100185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56030" indent="-250464" algn="l" defTabSz="100185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56957" indent="-250464" algn="l" defTabSz="100185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57885" indent="-250464" algn="l" defTabSz="100185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01855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0928" algn="l" defTabSz="1001855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1855" algn="l" defTabSz="1001855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02783" algn="l" defTabSz="1001855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03711" algn="l" defTabSz="1001855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04638" algn="l" defTabSz="1001855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05566" algn="l" defTabSz="1001855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06494" algn="l" defTabSz="1001855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07421" algn="l" defTabSz="1001855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-122807" y="840975"/>
            <a:ext cx="7153990" cy="655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障害者雇用促進トップセミナー</a:t>
            </a:r>
            <a:endParaRPr lang="ja-JP" altLang="en-US" sz="32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5" name="角丸四角形 44"/>
          <p:cNvSpPr/>
          <p:nvPr/>
        </p:nvSpPr>
        <p:spPr>
          <a:xfrm>
            <a:off x="520480" y="1494110"/>
            <a:ext cx="6298961" cy="1986784"/>
          </a:xfrm>
          <a:prstGeom prst="roundRect">
            <a:avLst>
              <a:gd name="adj" fmla="val 0"/>
            </a:avLst>
          </a:prstGeom>
          <a:noFill/>
          <a:ln w="25400" cap="rnd" cmpd="sng">
            <a:noFill/>
            <a:prstDash val="solid"/>
            <a:beve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100186" tIns="50093" rIns="100186" bIns="500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20000"/>
              </a:lnSpc>
            </a:pPr>
            <a:r>
              <a:rPr lang="ja-JP" altLang="en-US" sz="1800" b="1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 時　　令和６年１月</a:t>
            </a:r>
            <a:r>
              <a:rPr lang="ja-JP" altLang="en-US" sz="1800" b="1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６</a:t>
            </a:r>
            <a:r>
              <a:rPr lang="ja-JP" altLang="en-US" sz="1800" b="1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日（土）９：</a:t>
            </a:r>
            <a:r>
              <a:rPr lang="en-US" altLang="ja-JP" sz="1800" b="1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</a:t>
            </a:r>
            <a:r>
              <a:rPr lang="en-US" altLang="ja-JP" sz="1800" b="1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</a:t>
            </a:r>
            <a:r>
              <a:rPr lang="ja-JP" altLang="en-US" sz="1800" b="1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1800" b="1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en-US" altLang="ja-JP" sz="1800" b="1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800" b="1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1800" b="1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</a:t>
            </a:r>
            <a:r>
              <a:rPr lang="en-US" altLang="ja-JP" sz="1800" b="1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</a:t>
            </a:r>
            <a:endParaRPr lang="en-US" altLang="ja-JP" sz="1800" b="1" kern="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>
              <a:lnSpc>
                <a:spcPct val="120000"/>
              </a:lnSpc>
            </a:pPr>
            <a:r>
              <a:rPr lang="ja-JP" altLang="en-US" sz="1800" b="1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　　（受付は </a:t>
            </a:r>
            <a:r>
              <a:rPr lang="en-US" altLang="ja-JP" sz="1800" b="1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9:20 </a:t>
            </a:r>
            <a:r>
              <a:rPr lang="ja-JP" altLang="en-US" sz="1800" b="1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から）</a:t>
            </a:r>
            <a:endParaRPr lang="en-US" altLang="ja-JP" sz="1800" b="1" kern="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>
              <a:lnSpc>
                <a:spcPct val="120000"/>
              </a:lnSpc>
            </a:pPr>
            <a:r>
              <a:rPr lang="ja-JP" altLang="en-US" sz="1800" b="1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会 場　　ポリテクセンター広島　本館３階　</a:t>
            </a:r>
            <a:r>
              <a:rPr lang="ja-JP" altLang="en-US" sz="1800" b="1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大教室</a:t>
            </a:r>
            <a:endParaRPr lang="en-US" altLang="ja-JP" sz="1800" b="1" kern="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>
              <a:lnSpc>
                <a:spcPct val="120000"/>
              </a:lnSpc>
            </a:pPr>
            <a:r>
              <a:rPr lang="ja-JP" altLang="en-US" sz="1800" b="1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</a:t>
            </a:r>
            <a:r>
              <a:rPr lang="ja-JP" altLang="en-US" sz="1800" b="1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800" b="1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（広島市中区光南５－２－６５）</a:t>
            </a:r>
            <a:endParaRPr lang="en-US" altLang="ja-JP" sz="1800" b="1" kern="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>
              <a:lnSpc>
                <a:spcPct val="120000"/>
              </a:lnSpc>
            </a:pPr>
            <a:r>
              <a:rPr lang="ja-JP" altLang="en-US" sz="1800" b="1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800" b="1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</a:t>
            </a:r>
            <a:r>
              <a:rPr lang="en-US" altLang="ja-JP" sz="1800" b="1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800" b="1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駐車場はありませんので、近隣の有料駐車場</a:t>
            </a:r>
            <a:endParaRPr lang="en-US" altLang="ja-JP" sz="1800" b="1" kern="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>
              <a:lnSpc>
                <a:spcPct val="120000"/>
              </a:lnSpc>
            </a:pPr>
            <a:r>
              <a:rPr lang="ja-JP" altLang="en-US" sz="1800" b="1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800" b="1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または公共交通機関をご利用ください。</a:t>
            </a:r>
            <a:endParaRPr lang="en-US" altLang="ja-JP" sz="1800" b="1" kern="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-55865" y="262187"/>
            <a:ext cx="2410527" cy="655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受講申込書</a:t>
            </a:r>
            <a:endParaRPr lang="ja-JP" altLang="en-US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32098" y="6893473"/>
            <a:ext cx="55498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広島</a:t>
            </a: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労働局職業安定部職業対策課</a:t>
            </a:r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endPara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41726" y="9524454"/>
            <a:ext cx="5586205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6000" indent="-216000" algn="just">
              <a:spcBef>
                <a:spcPts val="600"/>
              </a:spcBef>
            </a:pPr>
            <a:r>
              <a:rPr lang="en-US" altLang="ja-JP" sz="120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【※</a:t>
            </a:r>
            <a:r>
              <a:rPr lang="ja-JP" altLang="en-US" sz="120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ご確認ください</a:t>
            </a:r>
            <a:r>
              <a:rPr lang="en-US" altLang="ja-JP" sz="120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  <a:p>
            <a:pPr marL="216000" indent="-216000" algn="just">
              <a:spcBef>
                <a:spcPts val="600"/>
              </a:spcBef>
            </a:pPr>
            <a:r>
              <a:rPr lang="ja-JP" altLang="en-US" sz="120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◆申込期限は令和５年１２月２０日（水）までです。</a:t>
            </a:r>
            <a:endParaRPr lang="en-US" altLang="ja-JP" sz="1200" b="1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124989" y="269975"/>
            <a:ext cx="2048821" cy="52374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4110474"/>
              </p:ext>
            </p:extLst>
          </p:nvPr>
        </p:nvGraphicFramePr>
        <p:xfrm>
          <a:off x="241726" y="3604807"/>
          <a:ext cx="6743100" cy="2785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3">
                  <a:extLst>
                    <a:ext uri="{9D8B030D-6E8A-4147-A177-3AD203B41FA5}">
                      <a16:colId xmlns:a16="http://schemas.microsoft.com/office/drawing/2014/main" val="3009451264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1256208143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146593563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1297189040"/>
                    </a:ext>
                  </a:extLst>
                </a:gridCol>
                <a:gridCol w="1990571">
                  <a:extLst>
                    <a:ext uri="{9D8B030D-6E8A-4147-A177-3AD203B41FA5}">
                      <a16:colId xmlns:a16="http://schemas.microsoft.com/office/drawing/2014/main" val="2330640305"/>
                    </a:ext>
                  </a:extLst>
                </a:gridCol>
              </a:tblGrid>
              <a:tr h="59702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企業名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団体名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電話　番号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（　　　　）　　　　－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5559523"/>
                  </a:ext>
                </a:extLst>
              </a:tr>
              <a:tr h="6899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所在地</a:t>
                      </a:r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/>
                        <a:t>〒　　　－　</a:t>
                      </a:r>
                      <a:endParaRPr kumimoji="1" lang="en-US" altLang="ja-JP" sz="1400" dirty="0" smtClean="0"/>
                    </a:p>
                    <a:p>
                      <a:pPr algn="l"/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1520247"/>
                  </a:ext>
                </a:extLst>
              </a:tr>
              <a:tr h="288032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/>
                        <a:t>所属部署・役職名</a:t>
                      </a:r>
                      <a:endParaRPr kumimoji="1" lang="ja-JP" altLang="en-US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/>
                        <a:t>受講者氏名</a:t>
                      </a:r>
                      <a:endParaRPr kumimoji="1" lang="ja-JP" altLang="en-US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9391230"/>
                  </a:ext>
                </a:extLst>
              </a:tr>
              <a:tr h="597021"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kumimoji="1" lang="ja-JP" altLang="en-US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8870798"/>
                  </a:ext>
                </a:extLst>
              </a:tr>
              <a:tr h="597021"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kumimoji="1" lang="ja-JP" altLang="en-US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60503"/>
                  </a:ext>
                </a:extLst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394767" y="6499942"/>
            <a:ext cx="11174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申込先</a:t>
            </a:r>
            <a:r>
              <a:rPr kumimoji="1"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endParaRPr kumimoji="1" lang="ja-JP" altLang="en-US" sz="2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94767" y="7279416"/>
            <a:ext cx="6217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8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〒</a:t>
            </a:r>
            <a:r>
              <a:rPr lang="en-US" altLang="ja-JP" sz="18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730-0013</a:t>
            </a:r>
            <a:r>
              <a:rPr lang="ja-JP" altLang="en-US" sz="18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広島市中区八丁堀５－７</a:t>
            </a:r>
            <a:r>
              <a:rPr lang="en-US" altLang="ja-JP" sz="1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18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kumimoji="1" lang="ja-JP" altLang="en-US" sz="18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広島</a:t>
            </a:r>
            <a:r>
              <a:rPr kumimoji="1" lang="en-US" altLang="ja-JP" sz="18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KS</a:t>
            </a:r>
            <a:r>
              <a:rPr kumimoji="1" lang="ja-JP" altLang="en-US" sz="18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ビル４階</a:t>
            </a:r>
            <a:endParaRPr kumimoji="1" lang="ja-JP" altLang="en-US" sz="18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470992" y="7572942"/>
            <a:ext cx="23698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電話：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082-502-7832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432098" y="8537247"/>
            <a:ext cx="65527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郵送またはメールでお申込みください。</a:t>
            </a:r>
            <a:endParaRPr lang="en-US" altLang="ja-JP" sz="18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受講申込書は広島労働局ホームページ（</a:t>
            </a:r>
            <a:r>
              <a:rPr kumimoji="0"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トップ</a:t>
            </a:r>
            <a:r>
              <a:rPr kumimoji="0" lang="ja-JP" altLang="en-US" sz="1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画面の「</a:t>
            </a:r>
            <a:r>
              <a:rPr kumimoji="0"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イベント</a:t>
            </a:r>
            <a:r>
              <a:rPr kumimoji="0" lang="ja-JP" altLang="en-US" sz="1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情報」からダウンロードできます。）</a:t>
            </a:r>
            <a:endParaRPr lang="ja-JP" altLang="en-US" sz="1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94767" y="8105199"/>
            <a:ext cx="14054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申込</a:t>
            </a:r>
            <a:r>
              <a:rPr lang="ja-JP" altLang="en-US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方法</a:t>
            </a:r>
            <a:r>
              <a:rPr kumimoji="1"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endParaRPr kumimoji="1" lang="ja-JP" altLang="en-US" sz="2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973747" y="7852301"/>
            <a:ext cx="40110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メール：taisaku2nd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-34@mhlw.go.jp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755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204</Words>
  <Application>Microsoft Office PowerPoint</Application>
  <PresentationFormat>ユーザー設定</PresentationFormat>
  <Paragraphs>27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メイリオ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2017-07-05T07:46:03Z</dcterms:created>
  <dcterms:modified xsi:type="dcterms:W3CDTF">2023-11-17T09:44:47Z</dcterms:modified>
</cp:coreProperties>
</file>