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Lst>
  <p:sldSz cx="9601200" cy="12801600" type="A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245F"/>
    <a:srgbClr val="FFFFFF"/>
    <a:srgbClr val="FFFF66"/>
    <a:srgbClr val="082567"/>
    <a:srgbClr val="D6D6BC"/>
    <a:srgbClr val="0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F61FEB-1588-424C-A5BA-A65CCCDE675A}" v="88" dt="2026-09-17T02:13:24.3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5" d="100"/>
          <a:sy n="55" d="100"/>
        </p:scale>
        <p:origin x="3114" y="78"/>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ableStyles.xml" Type="http://schemas.openxmlformats.org/officeDocument/2006/relationships/tableStyles"/><Relationship Id="rId11" Target="changesInfos/changesInfo1.xml" Type="http://schemas.microsoft.com/office/2016/11/relationships/changesInfo"/><Relationship Id="rId12"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松永 京子(matsunaga-kyouko)" userId="64ef4ce2-e014-47cb-969e-9b560fcee5ce" providerId="ADAL" clId="{D79025F3-ED63-40B0-8822-FEFF5DFAB6CA}"/>
    <pc:docChg chg="undo custSel modSld modMainMaster">
      <pc:chgData name="松永 京子(matsunaga-kyouko)" userId="64ef4ce2-e014-47cb-969e-9b560fcee5ce" providerId="ADAL" clId="{D79025F3-ED63-40B0-8822-FEFF5DFAB6CA}" dt="2026-09-17T02:13:31.211" v="4370" actId="6549"/>
      <pc:docMkLst>
        <pc:docMk/>
      </pc:docMkLst>
      <pc:sldChg chg="addSp delSp modSp mod">
        <pc:chgData name="松永 京子(matsunaga-kyouko)" userId="64ef4ce2-e014-47cb-969e-9b560fcee5ce" providerId="ADAL" clId="{D79025F3-ED63-40B0-8822-FEFF5DFAB6CA}" dt="2026-09-17T02:13:31.211" v="4370" actId="6549"/>
        <pc:sldMkLst>
          <pc:docMk/>
          <pc:sldMk cId="1717866738" sldId="256"/>
        </pc:sldMkLst>
        <pc:spChg chg="mod">
          <ac:chgData name="松永 京子(matsunaga-kyouko)" userId="64ef4ce2-e014-47cb-969e-9b560fcee5ce" providerId="ADAL" clId="{D79025F3-ED63-40B0-8822-FEFF5DFAB6CA}" dt="2026-09-17T01:53:50.788" v="4282" actId="1036"/>
          <ac:spMkLst>
            <pc:docMk/>
            <pc:sldMk cId="1717866738" sldId="256"/>
            <ac:spMk id="4" creationId="{B3D90B34-F9B0-9BB1-E835-A8D0E5CFABC7}"/>
          </ac:spMkLst>
        </pc:spChg>
        <pc:spChg chg="mod">
          <ac:chgData name="松永 京子(matsunaga-kyouko)" userId="64ef4ce2-e014-47cb-969e-9b560fcee5ce" providerId="ADAL" clId="{D79025F3-ED63-40B0-8822-FEFF5DFAB6CA}" dt="2026-09-17T02:10:42.579" v="4316" actId="948"/>
          <ac:spMkLst>
            <pc:docMk/>
            <pc:sldMk cId="1717866738" sldId="256"/>
            <ac:spMk id="5" creationId="{E6137DF1-E482-BAC3-167E-E8C2A40E9404}"/>
          </ac:spMkLst>
        </pc:spChg>
        <pc:spChg chg="mod">
          <ac:chgData name="松永 京子(matsunaga-kyouko)" userId="64ef4ce2-e014-47cb-969e-9b560fcee5ce" providerId="ADAL" clId="{D79025F3-ED63-40B0-8822-FEFF5DFAB6CA}" dt="2026-09-17T02:10:45.670" v="4317" actId="1035"/>
          <ac:spMkLst>
            <pc:docMk/>
            <pc:sldMk cId="1717866738" sldId="256"/>
            <ac:spMk id="6" creationId="{5CBDFCC2-EF8A-7B19-4971-EAA5BB2041C3}"/>
          </ac:spMkLst>
        </pc:spChg>
        <pc:spChg chg="mod">
          <ac:chgData name="松永 京子(matsunaga-kyouko)" userId="64ef4ce2-e014-47cb-969e-9b560fcee5ce" providerId="ADAL" clId="{D79025F3-ED63-40B0-8822-FEFF5DFAB6CA}" dt="2026-09-15T05:42:03.036" v="2816" actId="14100"/>
          <ac:spMkLst>
            <pc:docMk/>
            <pc:sldMk cId="1717866738" sldId="256"/>
            <ac:spMk id="10" creationId="{7AD55787-069D-39EC-8B40-A51EA695803B}"/>
          </ac:spMkLst>
        </pc:spChg>
        <pc:spChg chg="mod">
          <ac:chgData name="松永 京子(matsunaga-kyouko)" userId="64ef4ce2-e014-47cb-969e-9b560fcee5ce" providerId="ADAL" clId="{D79025F3-ED63-40B0-8822-FEFF5DFAB6CA}" dt="2026-09-17T02:13:31.211" v="4370" actId="6549"/>
          <ac:spMkLst>
            <pc:docMk/>
            <pc:sldMk cId="1717866738" sldId="256"/>
            <ac:spMk id="11" creationId="{DAEFDCDE-A6B6-49B1-5C92-DFABC823C665}"/>
          </ac:spMkLst>
        </pc:spChg>
        <pc:spChg chg="mod">
          <ac:chgData name="松永 京子(matsunaga-kyouko)" userId="64ef4ce2-e014-47cb-969e-9b560fcee5ce" providerId="ADAL" clId="{D79025F3-ED63-40B0-8822-FEFF5DFAB6CA}" dt="2026-09-17T01:53:50.788" v="4282" actId="1036"/>
          <ac:spMkLst>
            <pc:docMk/>
            <pc:sldMk cId="1717866738" sldId="256"/>
            <ac:spMk id="14" creationId="{4AFAFFFC-EB90-BBDB-4223-F39B81A155EF}"/>
          </ac:spMkLst>
        </pc:spChg>
        <pc:spChg chg="mod">
          <ac:chgData name="松永 京子(matsunaga-kyouko)" userId="64ef4ce2-e014-47cb-969e-9b560fcee5ce" providerId="ADAL" clId="{D79025F3-ED63-40B0-8822-FEFF5DFAB6CA}" dt="2026-09-17T01:54:11.134" v="4289" actId="1036"/>
          <ac:spMkLst>
            <pc:docMk/>
            <pc:sldMk cId="1717866738" sldId="256"/>
            <ac:spMk id="16" creationId="{03A613B5-095F-1023-CC83-A1858CB5554F}"/>
          </ac:spMkLst>
        </pc:spChg>
        <pc:spChg chg="mod">
          <ac:chgData name="松永 京子(matsunaga-kyouko)" userId="64ef4ce2-e014-47cb-969e-9b560fcee5ce" providerId="ADAL" clId="{D79025F3-ED63-40B0-8822-FEFF5DFAB6CA}" dt="2026-09-17T01:33:35.035" v="3808" actId="255"/>
          <ac:spMkLst>
            <pc:docMk/>
            <pc:sldMk cId="1717866738" sldId="256"/>
            <ac:spMk id="18" creationId="{991CB79A-5ECF-BB4C-0DB4-02AB437ACF13}"/>
          </ac:spMkLst>
        </pc:spChg>
        <pc:spChg chg="mod">
          <ac:chgData name="松永 京子(matsunaga-kyouko)" userId="64ef4ce2-e014-47cb-969e-9b560fcee5ce" providerId="ADAL" clId="{D79025F3-ED63-40B0-8822-FEFF5DFAB6CA}" dt="2026-09-17T01:54:04.542" v="4286" actId="1036"/>
          <ac:spMkLst>
            <pc:docMk/>
            <pc:sldMk cId="1717866738" sldId="256"/>
            <ac:spMk id="19" creationId="{138C3790-984D-32D7-B46C-DD02C7E1DE91}"/>
          </ac:spMkLst>
        </pc:spChg>
        <pc:spChg chg="add mod">
          <ac:chgData name="松永 京子(matsunaga-kyouko)" userId="64ef4ce2-e014-47cb-969e-9b560fcee5ce" providerId="ADAL" clId="{D79025F3-ED63-40B0-8822-FEFF5DFAB6CA}" dt="2026-09-17T01:54:11.134" v="4289" actId="1036"/>
          <ac:spMkLst>
            <pc:docMk/>
            <pc:sldMk cId="1717866738" sldId="256"/>
            <ac:spMk id="20" creationId="{D7515187-5E33-99B3-D4FB-ABE6183969F2}"/>
          </ac:spMkLst>
        </pc:spChg>
        <pc:spChg chg="add mod">
          <ac:chgData name="松永 京子(matsunaga-kyouko)" userId="64ef4ce2-e014-47cb-969e-9b560fcee5ce" providerId="ADAL" clId="{D79025F3-ED63-40B0-8822-FEFF5DFAB6CA}" dt="2026-09-17T01:53:50.788" v="4282" actId="1036"/>
          <ac:spMkLst>
            <pc:docMk/>
            <pc:sldMk cId="1717866738" sldId="256"/>
            <ac:spMk id="21" creationId="{15FEB128-0950-65BF-4D94-ABD879D1C5FE}"/>
          </ac:spMkLst>
        </pc:spChg>
        <pc:spChg chg="mod">
          <ac:chgData name="松永 京子(matsunaga-kyouko)" userId="64ef4ce2-e014-47cb-969e-9b560fcee5ce" providerId="ADAL" clId="{D79025F3-ED63-40B0-8822-FEFF5DFAB6CA}" dt="2026-09-17T01:42:56.925" v="4180" actId="1036"/>
          <ac:spMkLst>
            <pc:docMk/>
            <pc:sldMk cId="1717866738" sldId="256"/>
            <ac:spMk id="22" creationId="{408CF311-3015-774B-0447-E6342BA5FCB0}"/>
          </ac:spMkLst>
        </pc:spChg>
        <pc:spChg chg="mod">
          <ac:chgData name="松永 京子(matsunaga-kyouko)" userId="64ef4ce2-e014-47cb-969e-9b560fcee5ce" providerId="ADAL" clId="{D79025F3-ED63-40B0-8822-FEFF5DFAB6CA}" dt="2026-09-17T01:43:06.188" v="4182" actId="1036"/>
          <ac:spMkLst>
            <pc:docMk/>
            <pc:sldMk cId="1717866738" sldId="256"/>
            <ac:spMk id="23" creationId="{4417560B-95A8-4E50-C538-DB288A867099}"/>
          </ac:spMkLst>
        </pc:spChg>
        <pc:spChg chg="mod">
          <ac:chgData name="松永 京子(matsunaga-kyouko)" userId="64ef4ce2-e014-47cb-969e-9b560fcee5ce" providerId="ADAL" clId="{D79025F3-ED63-40B0-8822-FEFF5DFAB6CA}" dt="2026-09-17T01:54:11.134" v="4289" actId="1036"/>
          <ac:spMkLst>
            <pc:docMk/>
            <pc:sldMk cId="1717866738" sldId="256"/>
            <ac:spMk id="24" creationId="{A8E92A1A-5599-7443-0815-9EC51224F626}"/>
          </ac:spMkLst>
        </pc:spChg>
        <pc:spChg chg="mod">
          <ac:chgData name="松永 京子(matsunaga-kyouko)" userId="64ef4ce2-e014-47cb-969e-9b560fcee5ce" providerId="ADAL" clId="{D79025F3-ED63-40B0-8822-FEFF5DFAB6CA}" dt="2026-09-17T01:54:04.542" v="4286" actId="1036"/>
          <ac:spMkLst>
            <pc:docMk/>
            <pc:sldMk cId="1717866738" sldId="256"/>
            <ac:spMk id="25" creationId="{A67594A4-6B9A-19E9-8BBE-B2887C2D0044}"/>
          </ac:spMkLst>
        </pc:spChg>
        <pc:spChg chg="add mod">
          <ac:chgData name="松永 京子(matsunaga-kyouko)" userId="64ef4ce2-e014-47cb-969e-9b560fcee5ce" providerId="ADAL" clId="{D79025F3-ED63-40B0-8822-FEFF5DFAB6CA}" dt="2026-09-17T01:54:34.096" v="4290" actId="1036"/>
          <ac:spMkLst>
            <pc:docMk/>
            <pc:sldMk cId="1717866738" sldId="256"/>
            <ac:spMk id="27" creationId="{CDD309C7-0BC1-5E3C-40F9-984EDEC4658D}"/>
          </ac:spMkLst>
        </pc:spChg>
        <pc:spChg chg="mod">
          <ac:chgData name="松永 京子(matsunaga-kyouko)" userId="64ef4ce2-e014-47cb-969e-9b560fcee5ce" providerId="ADAL" clId="{D79025F3-ED63-40B0-8822-FEFF5DFAB6CA}" dt="2026-09-17T01:53:50.788" v="4282" actId="1036"/>
          <ac:spMkLst>
            <pc:docMk/>
            <pc:sldMk cId="1717866738" sldId="256"/>
            <ac:spMk id="33" creationId="{6B4E5748-FC07-CD75-EA8F-E3798F489CFD}"/>
          </ac:spMkLst>
        </pc:spChg>
        <pc:spChg chg="mod">
          <ac:chgData name="松永 京子(matsunaga-kyouko)" userId="64ef4ce2-e014-47cb-969e-9b560fcee5ce" providerId="ADAL" clId="{D79025F3-ED63-40B0-8822-FEFF5DFAB6CA}" dt="2026-09-17T01:43:39.535" v="4188"/>
          <ac:spMkLst>
            <pc:docMk/>
            <pc:sldMk cId="1717866738" sldId="256"/>
            <ac:spMk id="42" creationId="{6E307E4D-1CA7-F130-3120-3E4289B0B55D}"/>
          </ac:spMkLst>
        </pc:spChg>
        <pc:grpChg chg="mod">
          <ac:chgData name="松永 京子(matsunaga-kyouko)" userId="64ef4ce2-e014-47cb-969e-9b560fcee5ce" providerId="ADAL" clId="{D79025F3-ED63-40B0-8822-FEFF5DFAB6CA}" dt="2026-09-16T06:37:07.476" v="3510" actId="1035"/>
          <ac:grpSpMkLst>
            <pc:docMk/>
            <pc:sldMk cId="1717866738" sldId="256"/>
            <ac:grpSpMk id="26" creationId="{44D4D840-D3B0-DFBB-64E3-FE3EABE0BED1}"/>
          </ac:grpSpMkLst>
        </pc:grpChg>
      </pc:sldChg>
      <pc:sldChg chg="addSp delSp modSp mod">
        <pc:chgData name="松永 京子(matsunaga-kyouko)" userId="64ef4ce2-e014-47cb-969e-9b560fcee5ce" providerId="ADAL" clId="{D79025F3-ED63-40B0-8822-FEFF5DFAB6CA}" dt="2026-09-17T02:09:51.299" v="4305" actId="1035"/>
        <pc:sldMkLst>
          <pc:docMk/>
          <pc:sldMk cId="2769733157" sldId="257"/>
        </pc:sldMkLst>
        <pc:spChg chg="add del mod">
          <ac:chgData name="松永 京子(matsunaga-kyouko)" userId="64ef4ce2-e014-47cb-969e-9b560fcee5ce" providerId="ADAL" clId="{D79025F3-ED63-40B0-8822-FEFF5DFAB6CA}" dt="2026-09-17T01:47:24.051" v="4209" actId="478"/>
          <ac:spMkLst>
            <pc:docMk/>
            <pc:sldMk cId="2769733157" sldId="257"/>
            <ac:spMk id="2" creationId="{4378C665-9DAA-FA4A-CCFB-0F53188B324F}"/>
          </ac:spMkLst>
        </pc:spChg>
        <pc:spChg chg="mod">
          <ac:chgData name="松永 京子(matsunaga-kyouko)" userId="64ef4ce2-e014-47cb-969e-9b560fcee5ce" providerId="ADAL" clId="{D79025F3-ED63-40B0-8822-FEFF5DFAB6CA}" dt="2026-09-17T01:48:54.189" v="4252" actId="1035"/>
          <ac:spMkLst>
            <pc:docMk/>
            <pc:sldMk cId="2769733157" sldId="257"/>
            <ac:spMk id="6" creationId="{0523F826-45E4-362D-5F65-1F8C682C64EE}"/>
          </ac:spMkLst>
        </pc:spChg>
        <pc:spChg chg="add del mod">
          <ac:chgData name="松永 京子(matsunaga-kyouko)" userId="64ef4ce2-e014-47cb-969e-9b560fcee5ce" providerId="ADAL" clId="{D79025F3-ED63-40B0-8822-FEFF5DFAB6CA}" dt="2026-09-17T01:48:47.357" v="4251" actId="1035"/>
          <ac:spMkLst>
            <pc:docMk/>
            <pc:sldMk cId="2769733157" sldId="257"/>
            <ac:spMk id="8" creationId="{F86C3131-1CC2-CCF8-2872-BB52A6CC5DF4}"/>
          </ac:spMkLst>
        </pc:spChg>
        <pc:spChg chg="mod">
          <ac:chgData name="松永 京子(matsunaga-kyouko)" userId="64ef4ce2-e014-47cb-969e-9b560fcee5ce" providerId="ADAL" clId="{D79025F3-ED63-40B0-8822-FEFF5DFAB6CA}" dt="2026-09-15T05:41:34.471" v="2813"/>
          <ac:spMkLst>
            <pc:docMk/>
            <pc:sldMk cId="2769733157" sldId="257"/>
            <ac:spMk id="10" creationId="{2E6D99AB-40C9-AE3F-67B0-B0094C268CEE}"/>
          </ac:spMkLst>
        </pc:spChg>
        <pc:spChg chg="mod">
          <ac:chgData name="松永 京子(matsunaga-kyouko)" userId="64ef4ce2-e014-47cb-969e-9b560fcee5ce" providerId="ADAL" clId="{D79025F3-ED63-40B0-8822-FEFF5DFAB6CA}" dt="2026-09-17T01:48:57.652" v="4253" actId="1035"/>
          <ac:spMkLst>
            <pc:docMk/>
            <pc:sldMk cId="2769733157" sldId="257"/>
            <ac:spMk id="11" creationId="{7E36E5D1-B754-22BD-E686-60888BE05C68}"/>
          </ac:spMkLst>
        </pc:spChg>
        <pc:spChg chg="mod">
          <ac:chgData name="松永 京子(matsunaga-kyouko)" userId="64ef4ce2-e014-47cb-969e-9b560fcee5ce" providerId="ADAL" clId="{D79025F3-ED63-40B0-8822-FEFF5DFAB6CA}" dt="2026-09-17T01:49:20.054" v="4270" actId="1035"/>
          <ac:spMkLst>
            <pc:docMk/>
            <pc:sldMk cId="2769733157" sldId="257"/>
            <ac:spMk id="12" creationId="{689B7960-EC10-BB7D-6805-95332C97B61F}"/>
          </ac:spMkLst>
        </pc:spChg>
        <pc:spChg chg="mod topLvl">
          <ac:chgData name="松永 京子(matsunaga-kyouko)" userId="64ef4ce2-e014-47cb-969e-9b560fcee5ce" providerId="ADAL" clId="{D79025F3-ED63-40B0-8822-FEFF5DFAB6CA}" dt="2026-09-16T06:54:50.691" v="3804" actId="1036"/>
          <ac:spMkLst>
            <pc:docMk/>
            <pc:sldMk cId="2769733157" sldId="257"/>
            <ac:spMk id="15" creationId="{2FAA72FE-116C-345D-6AB2-0FEFAC382399}"/>
          </ac:spMkLst>
        </pc:spChg>
        <pc:spChg chg="mod">
          <ac:chgData name="松永 京子(matsunaga-kyouko)" userId="64ef4ce2-e014-47cb-969e-9b560fcee5ce" providerId="ADAL" clId="{D79025F3-ED63-40B0-8822-FEFF5DFAB6CA}" dt="2026-09-15T06:14:32.964" v="3209" actId="1035"/>
          <ac:spMkLst>
            <pc:docMk/>
            <pc:sldMk cId="2769733157" sldId="257"/>
            <ac:spMk id="17" creationId="{09DB2D9B-2FE5-AB7A-3457-996B086427B6}"/>
          </ac:spMkLst>
        </pc:spChg>
        <pc:spChg chg="mod">
          <ac:chgData name="松永 京子(matsunaga-kyouko)" userId="64ef4ce2-e014-47cb-969e-9b560fcee5ce" providerId="ADAL" clId="{D79025F3-ED63-40B0-8822-FEFF5DFAB6CA}" dt="2026-09-16T06:38:52.782" v="3530" actId="947"/>
          <ac:spMkLst>
            <pc:docMk/>
            <pc:sldMk cId="2769733157" sldId="257"/>
            <ac:spMk id="18" creationId="{383878A4-1DE7-F2C6-7853-3E3DB6E8D4C4}"/>
          </ac:spMkLst>
        </pc:spChg>
        <pc:spChg chg="mod">
          <ac:chgData name="松永 京子(matsunaga-kyouko)" userId="64ef4ce2-e014-47cb-969e-9b560fcee5ce" providerId="ADAL" clId="{D79025F3-ED63-40B0-8822-FEFF5DFAB6CA}" dt="2026-09-17T01:59:14.500" v="4296" actId="6549"/>
          <ac:spMkLst>
            <pc:docMk/>
            <pc:sldMk cId="2769733157" sldId="257"/>
            <ac:spMk id="20" creationId="{62FF8766-70DB-C28C-6850-7CB7C8DA5169}"/>
          </ac:spMkLst>
        </pc:spChg>
        <pc:spChg chg="mod ord">
          <ac:chgData name="松永 京子(matsunaga-kyouko)" userId="64ef4ce2-e014-47cb-969e-9b560fcee5ce" providerId="ADAL" clId="{D79025F3-ED63-40B0-8822-FEFF5DFAB6CA}" dt="2026-09-15T05:55:42.962" v="3167" actId="1036"/>
          <ac:spMkLst>
            <pc:docMk/>
            <pc:sldMk cId="2769733157" sldId="257"/>
            <ac:spMk id="21" creationId="{6BAF3D2C-8995-CF62-9325-C30E42DDDFA8}"/>
          </ac:spMkLst>
        </pc:spChg>
        <pc:spChg chg="mod">
          <ac:chgData name="松永 京子(matsunaga-kyouko)" userId="64ef4ce2-e014-47cb-969e-9b560fcee5ce" providerId="ADAL" clId="{D79025F3-ED63-40B0-8822-FEFF5DFAB6CA}" dt="2026-09-16T06:54:46.221" v="3800" actId="14100"/>
          <ac:spMkLst>
            <pc:docMk/>
            <pc:sldMk cId="2769733157" sldId="257"/>
            <ac:spMk id="22" creationId="{BD92BF8F-6F0C-12BA-EF03-666528132EB9}"/>
          </ac:spMkLst>
        </pc:spChg>
        <pc:spChg chg="add mod">
          <ac:chgData name="松永 京子(matsunaga-kyouko)" userId="64ef4ce2-e014-47cb-969e-9b560fcee5ce" providerId="ADAL" clId="{D79025F3-ED63-40B0-8822-FEFF5DFAB6CA}" dt="2026-09-17T01:49:20.054" v="4270" actId="1035"/>
          <ac:spMkLst>
            <pc:docMk/>
            <pc:sldMk cId="2769733157" sldId="257"/>
            <ac:spMk id="30" creationId="{D00DBACA-D970-AC6F-9734-411F19AB9C3B}"/>
          </ac:spMkLst>
        </pc:spChg>
        <pc:spChg chg="add mod">
          <ac:chgData name="松永 京子(matsunaga-kyouko)" userId="64ef4ce2-e014-47cb-969e-9b560fcee5ce" providerId="ADAL" clId="{D79025F3-ED63-40B0-8822-FEFF5DFAB6CA}" dt="2026-09-17T01:49:20.054" v="4270" actId="1035"/>
          <ac:spMkLst>
            <pc:docMk/>
            <pc:sldMk cId="2769733157" sldId="257"/>
            <ac:spMk id="32" creationId="{083EA7FD-3CD7-77AA-CDB3-A40E06B30E6A}"/>
          </ac:spMkLst>
        </pc:spChg>
        <pc:spChg chg="add mod">
          <ac:chgData name="松永 京子(matsunaga-kyouko)" userId="64ef4ce2-e014-47cb-969e-9b560fcee5ce" providerId="ADAL" clId="{D79025F3-ED63-40B0-8822-FEFF5DFAB6CA}" dt="2026-09-17T01:49:20.054" v="4270" actId="1035"/>
          <ac:spMkLst>
            <pc:docMk/>
            <pc:sldMk cId="2769733157" sldId="257"/>
            <ac:spMk id="33" creationId="{300C1AAF-ED81-01F3-0116-2F0D588D7F76}"/>
          </ac:spMkLst>
        </pc:spChg>
        <pc:spChg chg="add mod">
          <ac:chgData name="松永 京子(matsunaga-kyouko)" userId="64ef4ce2-e014-47cb-969e-9b560fcee5ce" providerId="ADAL" clId="{D79025F3-ED63-40B0-8822-FEFF5DFAB6CA}" dt="2026-09-17T01:47:20.276" v="4208" actId="14100"/>
          <ac:spMkLst>
            <pc:docMk/>
            <pc:sldMk cId="2769733157" sldId="257"/>
            <ac:spMk id="34" creationId="{81D90408-FB94-6962-2269-E958BADEFFE2}"/>
          </ac:spMkLst>
        </pc:spChg>
        <pc:spChg chg="add mod">
          <ac:chgData name="松永 京子(matsunaga-kyouko)" userId="64ef4ce2-e014-47cb-969e-9b560fcee5ce" providerId="ADAL" clId="{D79025F3-ED63-40B0-8822-FEFF5DFAB6CA}" dt="2026-09-17T02:09:51.299" v="4305" actId="1035"/>
          <ac:spMkLst>
            <pc:docMk/>
            <pc:sldMk cId="2769733157" sldId="257"/>
            <ac:spMk id="35" creationId="{16A645F7-1328-741F-BB93-AD287AC4596C}"/>
          </ac:spMkLst>
        </pc:spChg>
        <pc:spChg chg="add mod">
          <ac:chgData name="松永 京子(matsunaga-kyouko)" userId="64ef4ce2-e014-47cb-969e-9b560fcee5ce" providerId="ADAL" clId="{D79025F3-ED63-40B0-8822-FEFF5DFAB6CA}" dt="2026-09-16T06:53:59.813" v="3770" actId="1037"/>
          <ac:spMkLst>
            <pc:docMk/>
            <pc:sldMk cId="2769733157" sldId="257"/>
            <ac:spMk id="37" creationId="{018D11CC-C37F-94E4-CDAD-57382191EF4F}"/>
          </ac:spMkLst>
        </pc:spChg>
        <pc:spChg chg="add mod">
          <ac:chgData name="松永 京子(matsunaga-kyouko)" userId="64ef4ce2-e014-47cb-969e-9b560fcee5ce" providerId="ADAL" clId="{D79025F3-ED63-40B0-8822-FEFF5DFAB6CA}" dt="2026-09-16T06:54:50.691" v="3804" actId="1036"/>
          <ac:spMkLst>
            <pc:docMk/>
            <pc:sldMk cId="2769733157" sldId="257"/>
            <ac:spMk id="38" creationId="{00326E87-1175-2229-1496-2D10F300D268}"/>
          </ac:spMkLst>
        </pc:spChg>
        <pc:spChg chg="add mod">
          <ac:chgData name="松永 京子(matsunaga-kyouko)" userId="64ef4ce2-e014-47cb-969e-9b560fcee5ce" providerId="ADAL" clId="{D79025F3-ED63-40B0-8822-FEFF5DFAB6CA}" dt="2026-09-16T06:53:36.945" v="3764" actId="403"/>
          <ac:spMkLst>
            <pc:docMk/>
            <pc:sldMk cId="2769733157" sldId="257"/>
            <ac:spMk id="39" creationId="{334A28E7-724F-B073-200D-FBFB6761F3E5}"/>
          </ac:spMkLst>
        </pc:spChg>
        <pc:spChg chg="add mod">
          <ac:chgData name="松永 京子(matsunaga-kyouko)" userId="64ef4ce2-e014-47cb-969e-9b560fcee5ce" providerId="ADAL" clId="{D79025F3-ED63-40B0-8822-FEFF5DFAB6CA}" dt="2026-09-16T06:54:10.094" v="3796" actId="1037"/>
          <ac:spMkLst>
            <pc:docMk/>
            <pc:sldMk cId="2769733157" sldId="257"/>
            <ac:spMk id="40" creationId="{6F0CCBDD-7C98-FD58-3798-8A634FC442DF}"/>
          </ac:spMkLst>
        </pc:spChg>
        <pc:grpChg chg="add del mod">
          <ac:chgData name="松永 京子(matsunaga-kyouko)" userId="64ef4ce2-e014-47cb-969e-9b560fcee5ce" providerId="ADAL" clId="{D79025F3-ED63-40B0-8822-FEFF5DFAB6CA}" dt="2026-09-17T01:48:47.357" v="4251" actId="1035"/>
          <ac:grpSpMkLst>
            <pc:docMk/>
            <pc:sldMk cId="2769733157" sldId="257"/>
            <ac:grpSpMk id="4" creationId="{79B00642-A749-640B-7EDE-A716749300BA}"/>
          </ac:grpSpMkLst>
        </pc:grpChg>
        <pc:grpChg chg="mod">
          <ac:chgData name="松永 京子(matsunaga-kyouko)" userId="64ef4ce2-e014-47cb-969e-9b560fcee5ce" providerId="ADAL" clId="{D79025F3-ED63-40B0-8822-FEFF5DFAB6CA}" dt="2026-09-17T01:49:03.236" v="4261" actId="1035"/>
          <ac:grpSpMkLst>
            <pc:docMk/>
            <pc:sldMk cId="2769733157" sldId="257"/>
            <ac:grpSpMk id="9" creationId="{20C678C0-7DDE-973E-0339-7FBFFDA8B341}"/>
          </ac:grpSpMkLst>
        </pc:grpChg>
        <pc:grpChg chg="mod">
          <ac:chgData name="松永 京子(matsunaga-kyouko)" userId="64ef4ce2-e014-47cb-969e-9b560fcee5ce" providerId="ADAL" clId="{D79025F3-ED63-40B0-8822-FEFF5DFAB6CA}" dt="2026-09-16T06:42:20.015" v="3593" actId="1076"/>
          <ac:grpSpMkLst>
            <pc:docMk/>
            <pc:sldMk cId="2769733157" sldId="257"/>
            <ac:grpSpMk id="16" creationId="{DC4F8E3B-EAE8-36F0-EBFC-0263C7AA6B48}"/>
          </ac:grpSpMkLst>
        </pc:grpChg>
      </pc:sldChg>
      <pc:sldMasterChg chg="modSp modSldLayout">
        <pc:chgData name="松永 京子(matsunaga-kyouko)" userId="64ef4ce2-e014-47cb-969e-9b560fcee5ce" providerId="ADAL" clId="{D79025F3-ED63-40B0-8822-FEFF5DFAB6CA}" dt="2026-09-15T05:41:34.471" v="2813"/>
        <pc:sldMasterMkLst>
          <pc:docMk/>
          <pc:sldMasterMk cId="2161489626" sldId="2147483660"/>
        </pc:sldMasterMkLst>
        <pc:sldLayoutChg chg="modSp">
          <pc:chgData name="松永 京子(matsunaga-kyouko)" userId="64ef4ce2-e014-47cb-969e-9b560fcee5ce" providerId="ADAL" clId="{D79025F3-ED63-40B0-8822-FEFF5DFAB6CA}" dt="2026-09-15T05:41:34.471" v="2813"/>
          <pc:sldLayoutMkLst>
            <pc:docMk/>
            <pc:sldMasterMk cId="2161489626" sldId="2147483660"/>
            <pc:sldLayoutMk cId="813064493" sldId="2147483661"/>
          </pc:sldLayoutMkLst>
        </pc:sldLayoutChg>
        <pc:sldLayoutChg chg="modSp">
          <pc:chgData name="松永 京子(matsunaga-kyouko)" userId="64ef4ce2-e014-47cb-969e-9b560fcee5ce" providerId="ADAL" clId="{D79025F3-ED63-40B0-8822-FEFF5DFAB6CA}" dt="2026-09-15T05:41:34.471" v="2813"/>
          <pc:sldLayoutMkLst>
            <pc:docMk/>
            <pc:sldMasterMk cId="2161489626" sldId="2147483660"/>
            <pc:sldLayoutMk cId="1227714611" sldId="2147483663"/>
          </pc:sldLayoutMkLst>
        </pc:sldLayoutChg>
        <pc:sldLayoutChg chg="modSp">
          <pc:chgData name="松永 京子(matsunaga-kyouko)" userId="64ef4ce2-e014-47cb-969e-9b560fcee5ce" providerId="ADAL" clId="{D79025F3-ED63-40B0-8822-FEFF5DFAB6CA}" dt="2026-09-15T05:41:34.471" v="2813"/>
          <pc:sldLayoutMkLst>
            <pc:docMk/>
            <pc:sldMasterMk cId="2161489626" sldId="2147483660"/>
            <pc:sldLayoutMk cId="1832420213" sldId="2147483664"/>
          </pc:sldLayoutMkLst>
        </pc:sldLayoutChg>
        <pc:sldLayoutChg chg="modSp">
          <pc:chgData name="松永 京子(matsunaga-kyouko)" userId="64ef4ce2-e014-47cb-969e-9b560fcee5ce" providerId="ADAL" clId="{D79025F3-ED63-40B0-8822-FEFF5DFAB6CA}" dt="2026-09-15T05:41:34.471" v="2813"/>
          <pc:sldLayoutMkLst>
            <pc:docMk/>
            <pc:sldMasterMk cId="2161489626" sldId="2147483660"/>
            <pc:sldLayoutMk cId="442942191" sldId="2147483665"/>
          </pc:sldLayoutMkLst>
        </pc:sldLayoutChg>
        <pc:sldLayoutChg chg="modSp">
          <pc:chgData name="松永 京子(matsunaga-kyouko)" userId="64ef4ce2-e014-47cb-969e-9b560fcee5ce" providerId="ADAL" clId="{D79025F3-ED63-40B0-8822-FEFF5DFAB6CA}" dt="2026-09-15T05:41:34.471" v="2813"/>
          <pc:sldLayoutMkLst>
            <pc:docMk/>
            <pc:sldMasterMk cId="2161489626" sldId="2147483660"/>
            <pc:sldLayoutMk cId="4001272416" sldId="2147483668"/>
          </pc:sldLayoutMkLst>
        </pc:sldLayoutChg>
        <pc:sldLayoutChg chg="modSp">
          <pc:chgData name="松永 京子(matsunaga-kyouko)" userId="64ef4ce2-e014-47cb-969e-9b560fcee5ce" providerId="ADAL" clId="{D79025F3-ED63-40B0-8822-FEFF5DFAB6CA}" dt="2026-09-15T05:41:34.471" v="2813"/>
          <pc:sldLayoutMkLst>
            <pc:docMk/>
            <pc:sldMasterMk cId="2161489626" sldId="2147483660"/>
            <pc:sldLayoutMk cId="870797572" sldId="2147483669"/>
          </pc:sldLayoutMkLst>
        </pc:sldLayoutChg>
        <pc:sldLayoutChg chg="modSp">
          <pc:chgData name="松永 京子(matsunaga-kyouko)" userId="64ef4ce2-e014-47cb-969e-9b560fcee5ce" providerId="ADAL" clId="{D79025F3-ED63-40B0-8822-FEFF5DFAB6CA}" dt="2026-09-15T05:41:34.471" v="2813"/>
          <pc:sldLayoutMkLst>
            <pc:docMk/>
            <pc:sldMasterMk cId="2161489626" sldId="2147483660"/>
            <pc:sldLayoutMk cId="3696038692" sldId="2147483671"/>
          </pc:sldLayoutMkLst>
        </pc:sldLayoutChg>
      </pc:sldMasterChg>
    </pc:docChg>
  </pc:docChgLst>
</pc:chgInfo>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20090" y="2095078"/>
            <a:ext cx="8161020" cy="4456853"/>
          </a:xfrm>
        </p:spPr>
        <p:txBody>
          <a:bodyPr anchor="b"/>
          <a:lstStyle>
            <a:lvl1pPr algn="ctr">
              <a:defRPr sz="6300"/>
            </a:lvl1pPr>
          </a:lstStyle>
          <a:p>
            <a:r>
              <a:rPr lang="ja-JP" altLang="en-US"/>
              <a:t>マスター タイトルの書式設定</a:t>
            </a:r>
            <a:endParaRPr lang="en-US" dirty="0"/>
          </a:p>
        </p:txBody>
      </p:sp>
      <p:sp>
        <p:nvSpPr>
          <p:cNvPr id="3" name="Subtitle 2"/>
          <p:cNvSpPr>
            <a:spLocks noGrp="1"/>
          </p:cNvSpPr>
          <p:nvPr>
            <p:ph type="subTitle" idx="1"/>
          </p:nvPr>
        </p:nvSpPr>
        <p:spPr>
          <a:xfrm>
            <a:off x="1200150" y="6723804"/>
            <a:ext cx="7200900" cy="3090756"/>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3539499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1968770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55082" y="3191514"/>
            <a:ext cx="8281035" cy="5325109"/>
          </a:xfrm>
        </p:spPr>
        <p:txBody>
          <a:bodyPr anchor="b"/>
          <a:lstStyle>
            <a:lvl1pPr>
              <a:defRPr sz="63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55082" y="8567000"/>
            <a:ext cx="8281035" cy="2800349"/>
          </a:xfrm>
        </p:spPr>
        <p:txBody>
          <a:bodyPr/>
          <a:lstStyle>
            <a:lvl1pPr marL="0" indent="0">
              <a:buNone/>
              <a:defRPr sz="2520">
                <a:solidFill>
                  <a:schemeClr val="tx1"/>
                </a:solidFill>
              </a:defRPr>
            </a:lvl1pPr>
            <a:lvl2pPr marL="480060" indent="0">
              <a:buNone/>
              <a:defRPr sz="2100">
                <a:solidFill>
                  <a:schemeClr val="tx1">
                    <a:tint val="75000"/>
                  </a:schemeClr>
                </a:solidFill>
              </a:defRPr>
            </a:lvl2pPr>
            <a:lvl3pPr marL="960120" indent="0">
              <a:buNone/>
              <a:defRPr sz="1890">
                <a:solidFill>
                  <a:schemeClr val="tx1">
                    <a:tint val="75000"/>
                  </a:schemeClr>
                </a:solidFill>
              </a:defRPr>
            </a:lvl3pPr>
            <a:lvl4pPr marL="1440180" indent="0">
              <a:buNone/>
              <a:defRPr sz="1680">
                <a:solidFill>
                  <a:schemeClr val="tx1">
                    <a:tint val="75000"/>
                  </a:schemeClr>
                </a:solidFill>
              </a:defRPr>
            </a:lvl4pPr>
            <a:lvl5pPr marL="1920240" indent="0">
              <a:buNone/>
              <a:defRPr sz="1680">
                <a:solidFill>
                  <a:schemeClr val="tx1">
                    <a:tint val="75000"/>
                  </a:schemeClr>
                </a:solidFill>
              </a:defRPr>
            </a:lvl5pPr>
            <a:lvl6pPr marL="2400300" indent="0">
              <a:buNone/>
              <a:defRPr sz="1680">
                <a:solidFill>
                  <a:schemeClr val="tx1">
                    <a:tint val="75000"/>
                  </a:schemeClr>
                </a:solidFill>
              </a:defRPr>
            </a:lvl6pPr>
            <a:lvl7pPr marL="2880360" indent="0">
              <a:buNone/>
              <a:defRPr sz="1680">
                <a:solidFill>
                  <a:schemeClr val="tx1">
                    <a:tint val="75000"/>
                  </a:schemeClr>
                </a:solidFill>
              </a:defRPr>
            </a:lvl7pPr>
            <a:lvl8pPr marL="3360420" indent="0">
              <a:buNone/>
              <a:defRPr sz="1680">
                <a:solidFill>
                  <a:schemeClr val="tx1">
                    <a:tint val="75000"/>
                  </a:schemeClr>
                </a:solidFill>
              </a:defRPr>
            </a:lvl8pPr>
            <a:lvl9pPr marL="3840480" indent="0">
              <a:buNone/>
              <a:defRPr sz="168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2775041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60083"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860608" y="3407833"/>
            <a:ext cx="4080510" cy="81224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1177348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61333" y="681570"/>
            <a:ext cx="8281035" cy="247438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1334" y="3138171"/>
            <a:ext cx="4061757"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4" name="Content Placeholder 3"/>
          <p:cNvSpPr>
            <a:spLocks noGrp="1"/>
          </p:cNvSpPr>
          <p:nvPr>
            <p:ph sz="half" idx="2"/>
          </p:nvPr>
        </p:nvSpPr>
        <p:spPr>
          <a:xfrm>
            <a:off x="661334" y="4676140"/>
            <a:ext cx="4061757"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860608" y="3138171"/>
            <a:ext cx="4081761" cy="1537969"/>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ja-JP" altLang="en-US"/>
              <a:t>マスター テキストの書式設定</a:t>
            </a:r>
          </a:p>
        </p:txBody>
      </p:sp>
      <p:sp>
        <p:nvSpPr>
          <p:cNvPr id="6" name="Content Placeholder 5"/>
          <p:cNvSpPr>
            <a:spLocks noGrp="1"/>
          </p:cNvSpPr>
          <p:nvPr>
            <p:ph sz="quarter" idx="4"/>
          </p:nvPr>
        </p:nvSpPr>
        <p:spPr>
          <a:xfrm>
            <a:off x="4860608" y="4676140"/>
            <a:ext cx="4081761" cy="68778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419984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749032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3296296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Content Placeholder 2"/>
          <p:cNvSpPr>
            <a:spLocks noGrp="1"/>
          </p:cNvSpPr>
          <p:nvPr>
            <p:ph idx="1"/>
          </p:nvPr>
        </p:nvSpPr>
        <p:spPr>
          <a:xfrm>
            <a:off x="4081760" y="1843196"/>
            <a:ext cx="4860608" cy="9097433"/>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3203556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61333" y="853440"/>
            <a:ext cx="3096637" cy="2987040"/>
          </a:xfrm>
        </p:spPr>
        <p:txBody>
          <a:bodyPr anchor="b"/>
          <a:lstStyle>
            <a:lvl1pPr>
              <a:defRPr sz="336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081760" y="1843196"/>
            <a:ext cx="4860608" cy="9097433"/>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61333" y="3840480"/>
            <a:ext cx="3096637" cy="7114964"/>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2197524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323983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0859" y="681567"/>
            <a:ext cx="2070259" cy="1084876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60083" y="681567"/>
            <a:ext cx="6090761" cy="1084876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3F49426-C34F-4D1E-AC93-FE243398F6B7}"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414767733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083" y="681570"/>
            <a:ext cx="8281035" cy="247438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60083" y="3407833"/>
            <a:ext cx="8281035" cy="812249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60083" y="11865189"/>
            <a:ext cx="2160270" cy="681567"/>
          </a:xfrm>
          <a:prstGeom prst="rect">
            <a:avLst/>
          </a:prstGeom>
        </p:spPr>
        <p:txBody>
          <a:bodyPr vert="horz" lIns="91440" tIns="45720" rIns="91440" bIns="45720" rtlCol="0" anchor="ctr"/>
          <a:lstStyle>
            <a:lvl1pPr algn="l">
              <a:defRPr sz="1260">
                <a:solidFill>
                  <a:schemeClr val="tx1">
                    <a:tint val="75000"/>
                  </a:schemeClr>
                </a:solidFill>
              </a:defRPr>
            </a:lvl1pPr>
          </a:lstStyle>
          <a:p>
            <a:fld id="{43F49426-C34F-4D1E-AC93-FE243398F6B7}" type="datetimeFigureOut">
              <a:rPr kumimoji="1" lang="ja-JP" altLang="en-US" smtClean="0"/>
              <a:t>2026/9/17</a:t>
            </a:fld>
            <a:endParaRPr kumimoji="1" lang="ja-JP" altLang="en-US"/>
          </a:p>
        </p:txBody>
      </p:sp>
      <p:sp>
        <p:nvSpPr>
          <p:cNvPr id="5" name="Footer Placeholder 4"/>
          <p:cNvSpPr>
            <a:spLocks noGrp="1"/>
          </p:cNvSpPr>
          <p:nvPr>
            <p:ph type="ftr" sz="quarter" idx="3"/>
          </p:nvPr>
        </p:nvSpPr>
        <p:spPr>
          <a:xfrm>
            <a:off x="3180398" y="11865189"/>
            <a:ext cx="3240405" cy="6815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780848" y="11865189"/>
            <a:ext cx="2160270" cy="681567"/>
          </a:xfrm>
          <a:prstGeom prst="rect">
            <a:avLst/>
          </a:prstGeom>
        </p:spPr>
        <p:txBody>
          <a:bodyPr vert="horz" lIns="91440" tIns="45720" rIns="91440" bIns="45720" rtlCol="0" anchor="ctr"/>
          <a:lstStyle>
            <a:lvl1pPr algn="r">
              <a:defRPr sz="1260">
                <a:solidFill>
                  <a:schemeClr val="tx1">
                    <a:tint val="75000"/>
                  </a:schemeClr>
                </a:solidFill>
              </a:defRPr>
            </a:lvl1pPr>
          </a:lstStyle>
          <a:p>
            <a:fld id="{62062FDC-0CF2-4257-B8A5-77E6704593EB}" type="slidenum">
              <a:rPr kumimoji="1" lang="ja-JP" altLang="en-US" smtClean="0"/>
              <a:t>‹#›</a:t>
            </a:fld>
            <a:endParaRPr kumimoji="1" lang="ja-JP" altLang="en-US"/>
          </a:p>
        </p:txBody>
      </p:sp>
    </p:spTree>
    <p:extLst>
      <p:ext uri="{BB962C8B-B14F-4D97-AF65-F5344CB8AC3E}">
        <p14:creationId xmlns:p14="http://schemas.microsoft.com/office/powerpoint/2010/main" val="29612218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60120" rtl="0" eaLnBrk="1" latinLnBrk="0" hangingPunct="1">
        <a:lnSpc>
          <a:spcPct val="90000"/>
        </a:lnSpc>
        <a:spcBef>
          <a:spcPct val="0"/>
        </a:spcBef>
        <a:buNone/>
        <a:defRPr kumimoji="1"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kumimoji="1"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kumimoji="1"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kumimoji="1"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kumimoji="1" sz="1890" kern="1200">
          <a:solidFill>
            <a:schemeClr val="tx1"/>
          </a:solidFill>
          <a:latin typeface="+mn-lt"/>
          <a:ea typeface="+mn-ea"/>
          <a:cs typeface="+mn-cs"/>
        </a:defRPr>
      </a:lvl9pPr>
    </p:bodyStyle>
    <p:otherStyle>
      <a:defPPr>
        <a:defRPr lang="en-US"/>
      </a:defPPr>
      <a:lvl1pPr marL="0" algn="l" defTabSz="960120" rtl="0" eaLnBrk="1" latinLnBrk="0" hangingPunct="1">
        <a:defRPr kumimoji="1" sz="1890" kern="1200">
          <a:solidFill>
            <a:schemeClr val="tx1"/>
          </a:solidFill>
          <a:latin typeface="+mn-lt"/>
          <a:ea typeface="+mn-ea"/>
          <a:cs typeface="+mn-cs"/>
        </a:defRPr>
      </a:lvl1pPr>
      <a:lvl2pPr marL="480060" algn="l" defTabSz="960120" rtl="0" eaLnBrk="1" latinLnBrk="0" hangingPunct="1">
        <a:defRPr kumimoji="1" sz="1890" kern="1200">
          <a:solidFill>
            <a:schemeClr val="tx1"/>
          </a:solidFill>
          <a:latin typeface="+mn-lt"/>
          <a:ea typeface="+mn-ea"/>
          <a:cs typeface="+mn-cs"/>
        </a:defRPr>
      </a:lvl2pPr>
      <a:lvl3pPr marL="960120" algn="l" defTabSz="960120" rtl="0" eaLnBrk="1" latinLnBrk="0" hangingPunct="1">
        <a:defRPr kumimoji="1" sz="1890" kern="1200">
          <a:solidFill>
            <a:schemeClr val="tx1"/>
          </a:solidFill>
          <a:latin typeface="+mn-lt"/>
          <a:ea typeface="+mn-ea"/>
          <a:cs typeface="+mn-cs"/>
        </a:defRPr>
      </a:lvl3pPr>
      <a:lvl4pPr marL="1440180" algn="l" defTabSz="960120" rtl="0" eaLnBrk="1" latinLnBrk="0" hangingPunct="1">
        <a:defRPr kumimoji="1" sz="1890" kern="1200">
          <a:solidFill>
            <a:schemeClr val="tx1"/>
          </a:solidFill>
          <a:latin typeface="+mn-lt"/>
          <a:ea typeface="+mn-ea"/>
          <a:cs typeface="+mn-cs"/>
        </a:defRPr>
      </a:lvl4pPr>
      <a:lvl5pPr marL="1920240" algn="l" defTabSz="960120" rtl="0" eaLnBrk="1" latinLnBrk="0" hangingPunct="1">
        <a:defRPr kumimoji="1" sz="1890" kern="1200">
          <a:solidFill>
            <a:schemeClr val="tx1"/>
          </a:solidFill>
          <a:latin typeface="+mn-lt"/>
          <a:ea typeface="+mn-ea"/>
          <a:cs typeface="+mn-cs"/>
        </a:defRPr>
      </a:lvl5pPr>
      <a:lvl6pPr marL="2400300" algn="l" defTabSz="960120" rtl="0" eaLnBrk="1" latinLnBrk="0" hangingPunct="1">
        <a:defRPr kumimoji="1" sz="1890" kern="1200">
          <a:solidFill>
            <a:schemeClr val="tx1"/>
          </a:solidFill>
          <a:latin typeface="+mn-lt"/>
          <a:ea typeface="+mn-ea"/>
          <a:cs typeface="+mn-cs"/>
        </a:defRPr>
      </a:lvl6pPr>
      <a:lvl7pPr marL="2880360" algn="l" defTabSz="960120" rtl="0" eaLnBrk="1" latinLnBrk="0" hangingPunct="1">
        <a:defRPr kumimoji="1" sz="1890" kern="1200">
          <a:solidFill>
            <a:schemeClr val="tx1"/>
          </a:solidFill>
          <a:latin typeface="+mn-lt"/>
          <a:ea typeface="+mn-ea"/>
          <a:cs typeface="+mn-cs"/>
        </a:defRPr>
      </a:lvl7pPr>
      <a:lvl8pPr marL="3360420" algn="l" defTabSz="960120" rtl="0" eaLnBrk="1" latinLnBrk="0" hangingPunct="1">
        <a:defRPr kumimoji="1" sz="1890" kern="1200">
          <a:solidFill>
            <a:schemeClr val="tx1"/>
          </a:solidFill>
          <a:latin typeface="+mn-lt"/>
          <a:ea typeface="+mn-ea"/>
          <a:cs typeface="+mn-cs"/>
        </a:defRPr>
      </a:lvl8pPr>
      <a:lvl9pPr marL="3840480" algn="l" defTabSz="960120" rtl="0" eaLnBrk="1" latinLnBrk="0" hangingPunct="1">
        <a:defRPr kumimoji="1" sz="189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7AD55787-069D-39EC-8B40-A51EA695803B}"/>
              </a:ext>
            </a:extLst>
          </p:cNvPr>
          <p:cNvSpPr/>
          <p:nvPr/>
        </p:nvSpPr>
        <p:spPr>
          <a:xfrm>
            <a:off x="0" y="0"/>
            <a:ext cx="9601200" cy="2592442"/>
          </a:xfrm>
          <a:prstGeom prst="rect">
            <a:avLst/>
          </a:prstGeom>
          <a:solidFill>
            <a:srgbClr val="082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5" name="テキスト ボックス 4">
            <a:extLst>
              <a:ext uri="{FF2B5EF4-FFF2-40B4-BE49-F238E27FC236}">
                <a16:creationId xmlns:a16="http://schemas.microsoft.com/office/drawing/2014/main" id="{E6137DF1-E482-BAC3-167E-E8C2A40E9404}"/>
              </a:ext>
            </a:extLst>
          </p:cNvPr>
          <p:cNvSpPr txBox="1"/>
          <p:nvPr/>
        </p:nvSpPr>
        <p:spPr>
          <a:xfrm>
            <a:off x="276226" y="204924"/>
            <a:ext cx="9029699" cy="1787956"/>
          </a:xfrm>
          <a:prstGeom prst="rect">
            <a:avLst/>
          </a:prstGeom>
          <a:solidFill>
            <a:schemeClr val="bg1"/>
          </a:solidFill>
        </p:spPr>
        <p:txBody>
          <a:bodyPr wrap="square" lIns="0" rIns="0" anchor="ctr" anchorCtr="0">
            <a:noAutofit/>
          </a:bodyPr>
          <a:lstStyle/>
          <a:p>
            <a:pPr algn="ctr"/>
            <a:r>
              <a:rPr lang="ja-JP" altLang="en-US" sz="6000" b="1" spc="-129" dirty="0">
                <a:latin typeface="+mn-ea"/>
              </a:rPr>
              <a:t>ハラスメント</a:t>
            </a:r>
            <a:r>
              <a:rPr lang="ja-JP" altLang="en-US" sz="4800" b="1" dirty="0">
                <a:latin typeface="+mn-ea"/>
              </a:rPr>
              <a:t>を</a:t>
            </a:r>
            <a:r>
              <a:rPr lang="ja-JP" altLang="en-US" sz="6000" b="1" dirty="0">
                <a:latin typeface="+mn-ea"/>
              </a:rPr>
              <a:t>許さない</a:t>
            </a:r>
            <a:endParaRPr lang="en-US" altLang="ja-JP" sz="5686" b="1" dirty="0">
              <a:latin typeface="+mn-ea"/>
            </a:endParaRPr>
          </a:p>
          <a:p>
            <a:pPr algn="ctr">
              <a:spcBef>
                <a:spcPts val="600"/>
              </a:spcBef>
            </a:pPr>
            <a:r>
              <a:rPr lang="ja-JP" altLang="en-US" dirty="0">
                <a:latin typeface="+mn-ea"/>
              </a:rPr>
              <a:t>ここで働く全ての従業員（派遣労働者も含む）が対象です。</a:t>
            </a:r>
            <a:endParaRPr lang="en-US" altLang="ja-JP" dirty="0">
              <a:latin typeface="+mn-ea"/>
            </a:endParaRPr>
          </a:p>
          <a:p>
            <a:pPr algn="ctr"/>
            <a:r>
              <a:rPr lang="ja-JP" altLang="en-US" dirty="0">
                <a:latin typeface="+mn-ea"/>
              </a:rPr>
              <a:t>従業員以外の者に対してもこれに類する行為を行ってはなりません。</a:t>
            </a:r>
            <a:endParaRPr lang="en-US" altLang="ja-JP" dirty="0">
              <a:latin typeface="+mn-ea"/>
            </a:endParaRPr>
          </a:p>
        </p:txBody>
      </p:sp>
      <p:sp>
        <p:nvSpPr>
          <p:cNvPr id="11" name="テキスト ボックス 10">
            <a:extLst>
              <a:ext uri="{FF2B5EF4-FFF2-40B4-BE49-F238E27FC236}">
                <a16:creationId xmlns:a16="http://schemas.microsoft.com/office/drawing/2014/main" id="{DAEFDCDE-A6B6-49B1-5C92-DFABC823C665}"/>
              </a:ext>
            </a:extLst>
          </p:cNvPr>
          <p:cNvSpPr txBox="1"/>
          <p:nvPr/>
        </p:nvSpPr>
        <p:spPr>
          <a:xfrm>
            <a:off x="276226" y="1992881"/>
            <a:ext cx="9029699" cy="465394"/>
          </a:xfrm>
          <a:prstGeom prst="rect">
            <a:avLst/>
          </a:prstGeom>
          <a:solidFill>
            <a:srgbClr val="FFFFFF">
              <a:alpha val="80000"/>
            </a:srgbClr>
          </a:solidFill>
          <a:ln>
            <a:noFill/>
          </a:ln>
        </p:spPr>
        <p:txBody>
          <a:bodyPr wrap="square" anchor="ctr" anchorCtr="0">
            <a:noAutofit/>
          </a:bodyPr>
          <a:lstStyle/>
          <a:p>
            <a:r>
              <a:rPr lang="ja-JP" altLang="en-US" sz="1600" dirty="0">
                <a:latin typeface="+mn-ea"/>
              </a:rPr>
              <a:t>　</a:t>
            </a:r>
            <a:r>
              <a:rPr lang="ja-JP" altLang="en-US" sz="1600">
                <a:latin typeface="+mn-ea"/>
              </a:rPr>
              <a:t>事業所名　</a:t>
            </a:r>
            <a:r>
              <a:rPr lang="ja-JP" altLang="en-US" sz="2400">
                <a:latin typeface="+mn-ea"/>
              </a:rPr>
              <a:t>　　　　　　　　　　</a:t>
            </a:r>
            <a:r>
              <a:rPr lang="ja-JP" altLang="en-US" sz="2068">
                <a:latin typeface="+mn-ea"/>
              </a:rPr>
              <a:t>　</a:t>
            </a:r>
            <a:r>
              <a:rPr lang="ja-JP" altLang="en-US" sz="1600">
                <a:latin typeface="+mn-ea"/>
              </a:rPr>
              <a:t>代表者名　</a:t>
            </a:r>
            <a:r>
              <a:rPr lang="ja-JP" altLang="en-US" sz="2400">
                <a:latin typeface="+mn-ea"/>
              </a:rPr>
              <a:t>　　　</a:t>
            </a:r>
            <a:endParaRPr lang="ja-JP" altLang="en-US" sz="2068" dirty="0">
              <a:latin typeface="+mn-ea"/>
            </a:endParaRPr>
          </a:p>
        </p:txBody>
      </p:sp>
      <p:sp>
        <p:nvSpPr>
          <p:cNvPr id="6" name="正方形/長方形 5">
            <a:extLst>
              <a:ext uri="{FF2B5EF4-FFF2-40B4-BE49-F238E27FC236}">
                <a16:creationId xmlns:a16="http://schemas.microsoft.com/office/drawing/2014/main" id="{5CBDFCC2-EF8A-7B19-4971-EAA5BB2041C3}"/>
              </a:ext>
            </a:extLst>
          </p:cNvPr>
          <p:cNvSpPr/>
          <p:nvPr/>
        </p:nvSpPr>
        <p:spPr>
          <a:xfrm>
            <a:off x="624104" y="1163987"/>
            <a:ext cx="8388000" cy="36000"/>
          </a:xfrm>
          <a:prstGeom prst="rect">
            <a:avLst/>
          </a:prstGeom>
          <a:solidFill>
            <a:srgbClr val="FA24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18" name="テキスト ボックス 17">
            <a:extLst>
              <a:ext uri="{FF2B5EF4-FFF2-40B4-BE49-F238E27FC236}">
                <a16:creationId xmlns:a16="http://schemas.microsoft.com/office/drawing/2014/main" id="{991CB79A-5ECF-BB4C-0DB4-02AB437ACF13}"/>
              </a:ext>
            </a:extLst>
          </p:cNvPr>
          <p:cNvSpPr txBox="1"/>
          <p:nvPr/>
        </p:nvSpPr>
        <p:spPr>
          <a:xfrm>
            <a:off x="228600" y="2610940"/>
            <a:ext cx="9265894" cy="797654"/>
          </a:xfrm>
          <a:prstGeom prst="rect">
            <a:avLst/>
          </a:prstGeom>
          <a:noFill/>
        </p:spPr>
        <p:txBody>
          <a:bodyPr wrap="square">
            <a:spAutoFit/>
          </a:bodyPr>
          <a:lstStyle/>
          <a:p>
            <a:pPr>
              <a:spcBef>
                <a:spcPts val="129"/>
              </a:spcBef>
            </a:pPr>
            <a:r>
              <a:rPr lang="ja-JP" altLang="en-US" sz="1500" dirty="0">
                <a:latin typeface="+mn-ea"/>
              </a:rPr>
              <a:t>ハラスメントは、個人としての尊厳を不当に傷つける社会的に許されない行為。</a:t>
            </a:r>
            <a:endParaRPr lang="en-US" altLang="ja-JP" sz="1500" dirty="0">
              <a:latin typeface="+mn-ea"/>
            </a:endParaRPr>
          </a:p>
          <a:p>
            <a:pPr>
              <a:spcBef>
                <a:spcPts val="129"/>
              </a:spcBef>
            </a:pPr>
            <a:r>
              <a:rPr lang="ja-JP" altLang="en-US" sz="1500" dirty="0">
                <a:latin typeface="+mn-ea"/>
              </a:rPr>
              <a:t>従業員の能力の有効な発揮を妨げ、職場秩序や業務の遂行を阻害し、また、求職者等の求職活動等を阻害し、社会的評価に影響を与える問題。</a:t>
            </a:r>
          </a:p>
        </p:txBody>
      </p:sp>
      <p:sp>
        <p:nvSpPr>
          <p:cNvPr id="22" name="正方形/長方形 21">
            <a:extLst>
              <a:ext uri="{FF2B5EF4-FFF2-40B4-BE49-F238E27FC236}">
                <a16:creationId xmlns:a16="http://schemas.microsoft.com/office/drawing/2014/main" id="{408CF311-3015-774B-0447-E6342BA5FCB0}"/>
              </a:ext>
            </a:extLst>
          </p:cNvPr>
          <p:cNvSpPr/>
          <p:nvPr/>
        </p:nvSpPr>
        <p:spPr>
          <a:xfrm>
            <a:off x="412533" y="4346267"/>
            <a:ext cx="8820000"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69785" bIns="46523" rtlCol="0" anchor="ctr"/>
          <a:lstStyle/>
          <a:p>
            <a:r>
              <a:rPr kumimoji="1" lang="ja-JP" altLang="en-US" sz="2000" b="1" dirty="0">
                <a:solidFill>
                  <a:srgbClr val="082567"/>
                </a:solidFill>
              </a:rPr>
              <a:t>パワーハラスメント</a:t>
            </a:r>
            <a:r>
              <a:rPr kumimoji="1" lang="ja-JP" altLang="en-US" sz="1600" dirty="0">
                <a:solidFill>
                  <a:srgbClr val="082567"/>
                </a:solidFill>
              </a:rPr>
              <a:t>（優越的な関係を背景として行われたもの）</a:t>
            </a:r>
            <a:endParaRPr kumimoji="1" lang="ja-JP" altLang="en-US" sz="2000" dirty="0">
              <a:solidFill>
                <a:srgbClr val="082567"/>
              </a:solidFill>
            </a:endParaRPr>
          </a:p>
        </p:txBody>
      </p:sp>
      <p:sp>
        <p:nvSpPr>
          <p:cNvPr id="23" name="正方形/長方形 22">
            <a:extLst>
              <a:ext uri="{FF2B5EF4-FFF2-40B4-BE49-F238E27FC236}">
                <a16:creationId xmlns:a16="http://schemas.microsoft.com/office/drawing/2014/main" id="{4417560B-95A8-4E50-C538-DB288A867099}"/>
              </a:ext>
            </a:extLst>
          </p:cNvPr>
          <p:cNvSpPr/>
          <p:nvPr/>
        </p:nvSpPr>
        <p:spPr>
          <a:xfrm>
            <a:off x="406202" y="6205137"/>
            <a:ext cx="8820000"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69785" bIns="46523" rtlCol="0" anchor="ctr"/>
          <a:lstStyle/>
          <a:p>
            <a:r>
              <a:rPr kumimoji="1" lang="ja-JP" altLang="en-US" sz="2000" b="1" dirty="0">
                <a:solidFill>
                  <a:srgbClr val="082567"/>
                </a:solidFill>
              </a:rPr>
              <a:t>セクシュアルハラスメント（求職者に対するものを含む）</a:t>
            </a:r>
          </a:p>
        </p:txBody>
      </p:sp>
      <p:sp>
        <p:nvSpPr>
          <p:cNvPr id="24" name="正方形/長方形 23">
            <a:extLst>
              <a:ext uri="{FF2B5EF4-FFF2-40B4-BE49-F238E27FC236}">
                <a16:creationId xmlns:a16="http://schemas.microsoft.com/office/drawing/2014/main" id="{A8E92A1A-5599-7443-0815-9EC51224F626}"/>
              </a:ext>
            </a:extLst>
          </p:cNvPr>
          <p:cNvSpPr/>
          <p:nvPr/>
        </p:nvSpPr>
        <p:spPr>
          <a:xfrm>
            <a:off x="406202" y="9337136"/>
            <a:ext cx="8820000"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69785" bIns="46523" rtlCol="0" anchor="ctr"/>
          <a:lstStyle/>
          <a:p>
            <a:r>
              <a:rPr kumimoji="1" lang="ja-JP" altLang="en-US" sz="2000" b="1" dirty="0">
                <a:solidFill>
                  <a:srgbClr val="082567"/>
                </a:solidFill>
              </a:rPr>
              <a:t>妊娠・出産等、育児・介護休業等に関するハラスメント</a:t>
            </a:r>
          </a:p>
        </p:txBody>
      </p:sp>
      <p:sp>
        <p:nvSpPr>
          <p:cNvPr id="25" name="正方形/長方形 24">
            <a:extLst>
              <a:ext uri="{FF2B5EF4-FFF2-40B4-BE49-F238E27FC236}">
                <a16:creationId xmlns:a16="http://schemas.microsoft.com/office/drawing/2014/main" id="{A67594A4-6B9A-19E9-8BBE-B2887C2D0044}"/>
              </a:ext>
            </a:extLst>
          </p:cNvPr>
          <p:cNvSpPr/>
          <p:nvPr/>
        </p:nvSpPr>
        <p:spPr>
          <a:xfrm>
            <a:off x="406201" y="11720325"/>
            <a:ext cx="8820000"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69785" bIns="46523" rtlCol="0" anchor="ctr"/>
          <a:lstStyle/>
          <a:p>
            <a:r>
              <a:rPr kumimoji="1" lang="ja-JP" altLang="en-US" sz="2200" b="1" dirty="0">
                <a:solidFill>
                  <a:srgbClr val="082567"/>
                </a:solidFill>
              </a:rPr>
              <a:t>取引先</a:t>
            </a:r>
            <a:r>
              <a:rPr kumimoji="1" lang="ja-JP" altLang="en-US" sz="2000" b="1" dirty="0">
                <a:solidFill>
                  <a:srgbClr val="082567"/>
                </a:solidFill>
              </a:rPr>
              <a:t>等に</a:t>
            </a:r>
            <a:r>
              <a:rPr kumimoji="1" lang="ja-JP" altLang="en-US" sz="2200" b="1" dirty="0">
                <a:solidFill>
                  <a:srgbClr val="082567"/>
                </a:solidFill>
              </a:rPr>
              <a:t>対する</a:t>
            </a:r>
            <a:r>
              <a:rPr kumimoji="1" lang="ja-JP" altLang="en-US" sz="2000" b="1" dirty="0">
                <a:solidFill>
                  <a:srgbClr val="082567"/>
                </a:solidFill>
              </a:rPr>
              <a:t>カスタマーハラスメント</a:t>
            </a:r>
          </a:p>
        </p:txBody>
      </p:sp>
      <p:grpSp>
        <p:nvGrpSpPr>
          <p:cNvPr id="26" name="グループ化 25">
            <a:extLst>
              <a:ext uri="{FF2B5EF4-FFF2-40B4-BE49-F238E27FC236}">
                <a16:creationId xmlns:a16="http://schemas.microsoft.com/office/drawing/2014/main" id="{44D4D840-D3B0-DFBB-64E3-FE3EABE0BED1}"/>
              </a:ext>
            </a:extLst>
          </p:cNvPr>
          <p:cNvGrpSpPr/>
          <p:nvPr/>
        </p:nvGrpSpPr>
        <p:grpSpPr>
          <a:xfrm>
            <a:off x="217795" y="3696216"/>
            <a:ext cx="5272288" cy="523220"/>
            <a:chOff x="247658" y="3713107"/>
            <a:chExt cx="4079747" cy="404872"/>
          </a:xfrm>
        </p:grpSpPr>
        <p:sp>
          <p:nvSpPr>
            <p:cNvPr id="38" name="正方形/長方形 37">
              <a:extLst>
                <a:ext uri="{FF2B5EF4-FFF2-40B4-BE49-F238E27FC236}">
                  <a16:creationId xmlns:a16="http://schemas.microsoft.com/office/drawing/2014/main" id="{DE934381-9AE3-B3CD-365D-6E1F0F165476}"/>
                </a:ext>
              </a:extLst>
            </p:cNvPr>
            <p:cNvSpPr/>
            <p:nvPr/>
          </p:nvSpPr>
          <p:spPr>
            <a:xfrm>
              <a:off x="247658" y="3764352"/>
              <a:ext cx="150690" cy="302960"/>
            </a:xfrm>
            <a:prstGeom prst="rect">
              <a:avLst/>
            </a:prstGeom>
            <a:solidFill>
              <a:srgbClr val="082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42" name="テキスト ボックス 41">
              <a:extLst>
                <a:ext uri="{FF2B5EF4-FFF2-40B4-BE49-F238E27FC236}">
                  <a16:creationId xmlns:a16="http://schemas.microsoft.com/office/drawing/2014/main" id="{6E307E4D-1CA7-F130-3120-3E4289B0B55D}"/>
                </a:ext>
              </a:extLst>
            </p:cNvPr>
            <p:cNvSpPr txBox="1"/>
            <p:nvPr/>
          </p:nvSpPr>
          <p:spPr>
            <a:xfrm>
              <a:off x="360243" y="3713107"/>
              <a:ext cx="3967162" cy="404872"/>
            </a:xfrm>
            <a:prstGeom prst="rect">
              <a:avLst/>
            </a:prstGeom>
            <a:noFill/>
          </p:spPr>
          <p:txBody>
            <a:bodyPr wrap="square">
              <a:spAutoFit/>
            </a:bodyPr>
            <a:lstStyle/>
            <a:p>
              <a:r>
                <a:rPr lang="ja-JP" altLang="en-US" sz="2800" b="1" dirty="0">
                  <a:solidFill>
                    <a:srgbClr val="082567"/>
                  </a:solidFill>
                </a:rPr>
                <a:t>ハラスメント行為とは</a:t>
              </a:r>
            </a:p>
          </p:txBody>
        </p:sp>
      </p:grpSp>
      <p:sp>
        <p:nvSpPr>
          <p:cNvPr id="4" name="テキスト ボックス 3">
            <a:extLst>
              <a:ext uri="{FF2B5EF4-FFF2-40B4-BE49-F238E27FC236}">
                <a16:creationId xmlns:a16="http://schemas.microsoft.com/office/drawing/2014/main" id="{B3D90B34-F9B0-9BB1-E835-A8D0E5CFABC7}"/>
              </a:ext>
            </a:extLst>
          </p:cNvPr>
          <p:cNvSpPr txBox="1"/>
          <p:nvPr/>
        </p:nvSpPr>
        <p:spPr>
          <a:xfrm>
            <a:off x="535628" y="4719409"/>
            <a:ext cx="8782464" cy="1015663"/>
          </a:xfrm>
          <a:prstGeom prst="rect">
            <a:avLst/>
          </a:prstGeom>
          <a:noFill/>
        </p:spPr>
        <p:txBody>
          <a:bodyPr wrap="square">
            <a:spAutoFit/>
          </a:bodyPr>
          <a:lstStyle/>
          <a:p>
            <a:pPr marL="110782" indent="-110782"/>
            <a:r>
              <a:rPr lang="ja-JP" altLang="en-US" sz="1500" dirty="0">
                <a:latin typeface="+mn-ea"/>
              </a:rPr>
              <a:t>●隔離・仲間外し・無視等人間関係からの切り離し　　●私的なことに過度に立ち入る</a:t>
            </a:r>
          </a:p>
          <a:p>
            <a:pPr marL="110782" indent="-110782"/>
            <a:r>
              <a:rPr lang="ja-JP" altLang="en-US" sz="1500" dirty="0">
                <a:latin typeface="+mn-ea"/>
              </a:rPr>
              <a:t>●業務上明らかに不要なことや遂行不可能なことの強制、仕事の妨害</a:t>
            </a:r>
          </a:p>
          <a:p>
            <a:pPr marL="110782" indent="-110782"/>
            <a:r>
              <a:rPr lang="ja-JP" altLang="en-US" sz="1500" dirty="0">
                <a:latin typeface="+mn-ea"/>
              </a:rPr>
              <a:t>●業務上の合理性なく、能力や経験とかけ離れた程度の低い仕事を命じる、仕事を与えない</a:t>
            </a:r>
            <a:endParaRPr lang="en-US" altLang="ja-JP" sz="1500" dirty="0">
              <a:latin typeface="+mn-ea"/>
            </a:endParaRPr>
          </a:p>
          <a:p>
            <a:pPr marL="110782" indent="-110782"/>
            <a:r>
              <a:rPr lang="ja-JP" altLang="en-US" sz="1500" dirty="0">
                <a:latin typeface="+mn-ea"/>
              </a:rPr>
              <a:t>●暴行・傷害等身体的な攻撃　　●脅迫・名誉毀損・侮辱・ひどい暴言等精神的な攻撃</a:t>
            </a:r>
          </a:p>
        </p:txBody>
      </p:sp>
      <p:sp>
        <p:nvSpPr>
          <p:cNvPr id="14" name="テキスト ボックス 13">
            <a:extLst>
              <a:ext uri="{FF2B5EF4-FFF2-40B4-BE49-F238E27FC236}">
                <a16:creationId xmlns:a16="http://schemas.microsoft.com/office/drawing/2014/main" id="{4AFAFFFC-EB90-BBDB-4223-F39B81A155EF}"/>
              </a:ext>
            </a:extLst>
          </p:cNvPr>
          <p:cNvSpPr txBox="1"/>
          <p:nvPr/>
        </p:nvSpPr>
        <p:spPr>
          <a:xfrm>
            <a:off x="535628" y="7364836"/>
            <a:ext cx="8820001" cy="1477328"/>
          </a:xfrm>
          <a:prstGeom prst="rect">
            <a:avLst/>
          </a:prstGeom>
          <a:noFill/>
        </p:spPr>
        <p:txBody>
          <a:bodyPr wrap="square">
            <a:spAutoFit/>
          </a:bodyPr>
          <a:lstStyle/>
          <a:p>
            <a:r>
              <a:rPr lang="ja-JP" altLang="en-US" sz="1500" dirty="0">
                <a:latin typeface="+mn-ea"/>
              </a:rPr>
              <a:t>●性的な冗談、からかい、質問　　●わいせつ図画の閲覧、配付、掲示　　●性的な噂の流布　　</a:t>
            </a:r>
            <a:endParaRPr lang="en-US" altLang="ja-JP" sz="1500" dirty="0">
              <a:latin typeface="+mn-ea"/>
            </a:endParaRPr>
          </a:p>
          <a:p>
            <a:r>
              <a:rPr lang="ja-JP" altLang="en-US" sz="1500" dirty="0">
                <a:latin typeface="+mn-ea"/>
              </a:rPr>
              <a:t>●その他、他人に不快感を与える性的な言動　　●身体への不必要な接触  　</a:t>
            </a:r>
            <a:endParaRPr lang="en-US" altLang="ja-JP" sz="1500" dirty="0">
              <a:latin typeface="+mn-ea"/>
            </a:endParaRPr>
          </a:p>
          <a:p>
            <a:r>
              <a:rPr lang="ja-JP" altLang="en-US" sz="1500" dirty="0">
                <a:latin typeface="+mn-ea"/>
              </a:rPr>
              <a:t>●性的な事実関係を尋ねる　　●執拗に私的な食事やデートに誘う　　●交際、性的な関係の強要</a:t>
            </a:r>
            <a:endParaRPr lang="en-US" altLang="ja-JP" sz="1500" dirty="0">
              <a:latin typeface="+mn-ea"/>
            </a:endParaRPr>
          </a:p>
          <a:p>
            <a:r>
              <a:rPr lang="ja-JP" altLang="en-US" sz="1500" dirty="0">
                <a:latin typeface="+mn-ea"/>
              </a:rPr>
              <a:t>●性的な言動に対して拒否等を行った部下等従業員に対する不利益取扱い</a:t>
            </a:r>
          </a:p>
          <a:p>
            <a:pPr marL="110782" indent="-110782"/>
            <a:r>
              <a:rPr lang="ja-JP" altLang="en-US" sz="1500" dirty="0">
                <a:latin typeface="+mn-ea"/>
              </a:rPr>
              <a:t>●性的な言動により社員等の就業意欲を低下させ、能力発揮を阻害する行為</a:t>
            </a:r>
            <a:endParaRPr lang="en-US" altLang="ja-JP" sz="1500" dirty="0">
              <a:latin typeface="+mn-ea"/>
            </a:endParaRPr>
          </a:p>
          <a:p>
            <a:pPr marL="110782" indent="-110782"/>
            <a:r>
              <a:rPr lang="ja-JP" altLang="en-US" sz="1500" dirty="0">
                <a:latin typeface="+mn-ea"/>
              </a:rPr>
              <a:t>●求職者等の求職活動等を阻害する行為　等</a:t>
            </a:r>
          </a:p>
        </p:txBody>
      </p:sp>
      <p:sp>
        <p:nvSpPr>
          <p:cNvPr id="16" name="テキスト ボックス 15">
            <a:extLst>
              <a:ext uri="{FF2B5EF4-FFF2-40B4-BE49-F238E27FC236}">
                <a16:creationId xmlns:a16="http://schemas.microsoft.com/office/drawing/2014/main" id="{03A613B5-095F-1023-CC83-A1858CB5554F}"/>
              </a:ext>
            </a:extLst>
          </p:cNvPr>
          <p:cNvSpPr txBox="1"/>
          <p:nvPr/>
        </p:nvSpPr>
        <p:spPr>
          <a:xfrm>
            <a:off x="535628" y="9763474"/>
            <a:ext cx="8782464" cy="1477328"/>
          </a:xfrm>
          <a:prstGeom prst="rect">
            <a:avLst/>
          </a:prstGeom>
          <a:noFill/>
        </p:spPr>
        <p:txBody>
          <a:bodyPr wrap="square">
            <a:spAutoFit/>
          </a:bodyPr>
          <a:lstStyle/>
          <a:p>
            <a:pPr marL="110782" indent="-110782"/>
            <a:r>
              <a:rPr lang="ja-JP" altLang="en-US" sz="1500" dirty="0"/>
              <a:t>●部下又は同僚が妊娠・出産、育児･介護に関する制度や措置を利用することを阻害する言動</a:t>
            </a:r>
          </a:p>
          <a:p>
            <a:pPr marL="110782" indent="-110782"/>
            <a:r>
              <a:rPr lang="ja-JP" altLang="en-US" sz="1500" dirty="0"/>
              <a:t>●部下又は同僚が妊娠・出産、育児･介護に関する制度や措置を利用したことによる嫌がらせ等</a:t>
            </a:r>
          </a:p>
          <a:p>
            <a:pPr marL="110782" indent="-110782"/>
            <a:r>
              <a:rPr lang="ja-JP" altLang="en-US" sz="1500" dirty="0"/>
              <a:t>●部下又は同僚が妊娠・出産等したことによる嫌がらせ等</a:t>
            </a:r>
          </a:p>
          <a:p>
            <a:pPr marL="110782" indent="-110782"/>
            <a:r>
              <a:rPr lang="ja-JP" altLang="en-US" sz="1500" dirty="0"/>
              <a:t>●部下の妊娠・出産、育児･介護に関する制度や措置の利用等に関し、解雇その他不利益な取扱いを示唆する行為</a:t>
            </a:r>
          </a:p>
          <a:p>
            <a:pPr marL="110782" indent="-110782"/>
            <a:r>
              <a:rPr lang="ja-JP" altLang="en-US" sz="1500" dirty="0"/>
              <a:t>●部下が妊娠・出産等したことにより、解雇その他不利益な取扱いを示唆する行為　等</a:t>
            </a:r>
          </a:p>
        </p:txBody>
      </p:sp>
      <p:sp>
        <p:nvSpPr>
          <p:cNvPr id="19" name="テキスト ボックス 18">
            <a:extLst>
              <a:ext uri="{FF2B5EF4-FFF2-40B4-BE49-F238E27FC236}">
                <a16:creationId xmlns:a16="http://schemas.microsoft.com/office/drawing/2014/main" id="{138C3790-984D-32D7-B46C-DD02C7E1DE91}"/>
              </a:ext>
            </a:extLst>
          </p:cNvPr>
          <p:cNvSpPr txBox="1"/>
          <p:nvPr/>
        </p:nvSpPr>
        <p:spPr>
          <a:xfrm>
            <a:off x="529296" y="12152811"/>
            <a:ext cx="8966398" cy="553998"/>
          </a:xfrm>
          <a:prstGeom prst="rect">
            <a:avLst/>
          </a:prstGeom>
          <a:noFill/>
        </p:spPr>
        <p:txBody>
          <a:bodyPr wrap="square">
            <a:spAutoFit/>
          </a:bodyPr>
          <a:lstStyle/>
          <a:p>
            <a:r>
              <a:rPr lang="ja-JP" altLang="en-US" sz="1500" dirty="0">
                <a:latin typeface="+mn-ea"/>
              </a:rPr>
              <a:t>●契約内容からして相当性を欠く要求　　●脅迫・名誉棄損・侮辱・ひどい暴言等の精神的な攻撃</a:t>
            </a:r>
            <a:endParaRPr lang="en-US" altLang="ja-JP" sz="1500" dirty="0">
              <a:latin typeface="+mn-ea"/>
            </a:endParaRPr>
          </a:p>
          <a:p>
            <a:r>
              <a:rPr lang="ja-JP" altLang="en-US" sz="1500" dirty="0">
                <a:latin typeface="+mn-ea"/>
              </a:rPr>
              <a:t>●威圧的な言動　　●継続的、執拗な言動　　●拘束的な言動　　●身体的な攻撃（暴行、傷害等）　　　</a:t>
            </a:r>
          </a:p>
        </p:txBody>
      </p:sp>
      <p:sp>
        <p:nvSpPr>
          <p:cNvPr id="33" name="テキスト ボックス 32">
            <a:extLst>
              <a:ext uri="{FF2B5EF4-FFF2-40B4-BE49-F238E27FC236}">
                <a16:creationId xmlns:a16="http://schemas.microsoft.com/office/drawing/2014/main" id="{6B4E5748-FC07-CD75-EA8F-E3798F489CFD}"/>
              </a:ext>
            </a:extLst>
          </p:cNvPr>
          <p:cNvSpPr txBox="1"/>
          <p:nvPr/>
        </p:nvSpPr>
        <p:spPr>
          <a:xfrm>
            <a:off x="570798" y="6585958"/>
            <a:ext cx="6946704" cy="810478"/>
          </a:xfrm>
          <a:prstGeom prst="rect">
            <a:avLst/>
          </a:prstGeom>
          <a:noFill/>
        </p:spPr>
        <p:txBody>
          <a:bodyPr wrap="square">
            <a:spAutoFit/>
          </a:bodyPr>
          <a:lstStyle/>
          <a:p>
            <a:pPr>
              <a:spcBef>
                <a:spcPts val="129"/>
              </a:spcBef>
            </a:pPr>
            <a:r>
              <a:rPr lang="en-US" altLang="ja-JP" sz="1500" dirty="0">
                <a:solidFill>
                  <a:srgbClr val="082567"/>
                </a:solidFill>
                <a:latin typeface="+mn-ea"/>
              </a:rPr>
              <a:t>※</a:t>
            </a:r>
            <a:r>
              <a:rPr lang="ja-JP" altLang="en-US" sz="1500" dirty="0">
                <a:solidFill>
                  <a:srgbClr val="082567"/>
                </a:solidFill>
                <a:latin typeface="+mn-ea"/>
              </a:rPr>
              <a:t>上司、同僚、顧客、取引先の社員の方等が行為者になり得る</a:t>
            </a:r>
            <a:endParaRPr lang="en-US" altLang="ja-JP" sz="1500" dirty="0">
              <a:solidFill>
                <a:srgbClr val="082567"/>
              </a:solidFill>
              <a:latin typeface="+mn-ea"/>
            </a:endParaRPr>
          </a:p>
          <a:p>
            <a:pPr>
              <a:spcBef>
                <a:spcPts val="129"/>
              </a:spcBef>
            </a:pPr>
            <a:r>
              <a:rPr lang="en-US" altLang="ja-JP" sz="1500" dirty="0">
                <a:solidFill>
                  <a:srgbClr val="082567"/>
                </a:solidFill>
                <a:latin typeface="+mn-ea"/>
              </a:rPr>
              <a:t>※</a:t>
            </a:r>
            <a:r>
              <a:rPr lang="ja-JP" altLang="en-US" sz="1500" dirty="0">
                <a:solidFill>
                  <a:srgbClr val="082567"/>
                </a:solidFill>
                <a:latin typeface="+mn-ea"/>
              </a:rPr>
              <a:t>異性に対する行為だけでなく、同性に対する行為も対象となる</a:t>
            </a:r>
            <a:endParaRPr lang="en-US" altLang="ja-JP" sz="1500" dirty="0">
              <a:solidFill>
                <a:srgbClr val="082567"/>
              </a:solidFill>
              <a:latin typeface="+mn-ea"/>
            </a:endParaRPr>
          </a:p>
          <a:p>
            <a:pPr>
              <a:spcBef>
                <a:spcPts val="129"/>
              </a:spcBef>
            </a:pPr>
            <a:r>
              <a:rPr lang="en-US" altLang="ja-JP" sz="1500" dirty="0">
                <a:solidFill>
                  <a:srgbClr val="082567"/>
                </a:solidFill>
                <a:latin typeface="+mn-ea"/>
              </a:rPr>
              <a:t>※</a:t>
            </a:r>
            <a:r>
              <a:rPr lang="ja-JP" altLang="en-US" sz="1500" dirty="0">
                <a:solidFill>
                  <a:srgbClr val="082567"/>
                </a:solidFill>
                <a:latin typeface="+mn-ea"/>
              </a:rPr>
              <a:t>被害者の性的指向又はジェンダーアイデンティティに関わらない</a:t>
            </a:r>
          </a:p>
        </p:txBody>
      </p:sp>
      <p:sp>
        <p:nvSpPr>
          <p:cNvPr id="27" name="テキスト ボックス 26">
            <a:extLst>
              <a:ext uri="{FF2B5EF4-FFF2-40B4-BE49-F238E27FC236}">
                <a16:creationId xmlns:a16="http://schemas.microsoft.com/office/drawing/2014/main" id="{CDD309C7-0BC1-5E3C-40F9-984EDEC4658D}"/>
              </a:ext>
            </a:extLst>
          </p:cNvPr>
          <p:cNvSpPr txBox="1"/>
          <p:nvPr/>
        </p:nvSpPr>
        <p:spPr>
          <a:xfrm>
            <a:off x="529297" y="8808244"/>
            <a:ext cx="8508511" cy="323165"/>
          </a:xfrm>
          <a:prstGeom prst="rect">
            <a:avLst/>
          </a:prstGeom>
          <a:noFill/>
        </p:spPr>
        <p:txBody>
          <a:bodyPr wrap="square">
            <a:spAutoFit/>
          </a:bodyPr>
          <a:lstStyle/>
          <a:p>
            <a:pPr marL="110782" indent="-110782"/>
            <a:r>
              <a:rPr lang="ja-JP" altLang="en-US" sz="1500" dirty="0">
                <a:solidFill>
                  <a:srgbClr val="FA245F"/>
                </a:solidFill>
                <a:latin typeface="+mn-ea"/>
              </a:rPr>
              <a:t>◆</a:t>
            </a:r>
            <a:r>
              <a:rPr lang="ja-JP" altLang="en-US" sz="1500" b="1" dirty="0">
                <a:solidFill>
                  <a:srgbClr val="FA245F"/>
                </a:solidFill>
                <a:latin typeface="+mn-ea"/>
              </a:rPr>
              <a:t>性別役割分担意識</a:t>
            </a:r>
            <a:r>
              <a:rPr lang="ja-JP" altLang="en-US" sz="1500" dirty="0">
                <a:solidFill>
                  <a:srgbClr val="FA245F"/>
                </a:solidFill>
                <a:latin typeface="+mn-ea"/>
              </a:rPr>
              <a:t>に基づく言動が発生原因や背景となりえることに注意！</a:t>
            </a:r>
          </a:p>
        </p:txBody>
      </p:sp>
      <p:sp>
        <p:nvSpPr>
          <p:cNvPr id="20" name="テキスト ボックス 19">
            <a:extLst>
              <a:ext uri="{FF2B5EF4-FFF2-40B4-BE49-F238E27FC236}">
                <a16:creationId xmlns:a16="http://schemas.microsoft.com/office/drawing/2014/main" id="{D7515187-5E33-99B3-D4FB-ABE6183969F2}"/>
              </a:ext>
            </a:extLst>
          </p:cNvPr>
          <p:cNvSpPr txBox="1"/>
          <p:nvPr/>
        </p:nvSpPr>
        <p:spPr>
          <a:xfrm>
            <a:off x="529297" y="11214618"/>
            <a:ext cx="8965198" cy="323165"/>
          </a:xfrm>
          <a:prstGeom prst="rect">
            <a:avLst/>
          </a:prstGeom>
          <a:noFill/>
        </p:spPr>
        <p:txBody>
          <a:bodyPr wrap="square">
            <a:spAutoFit/>
          </a:bodyPr>
          <a:lstStyle/>
          <a:p>
            <a:pPr marL="110782" indent="-110782"/>
            <a:r>
              <a:rPr lang="ja-JP" altLang="en-US" sz="1500" dirty="0">
                <a:solidFill>
                  <a:srgbClr val="FA245F"/>
                </a:solidFill>
                <a:latin typeface="+mn-ea"/>
              </a:rPr>
              <a:t>◆妊娠・出産等、育児・介護休業等に関する</a:t>
            </a:r>
            <a:r>
              <a:rPr lang="ja-JP" altLang="en-US" sz="1500" b="1" dirty="0">
                <a:solidFill>
                  <a:srgbClr val="FA245F"/>
                </a:solidFill>
                <a:latin typeface="+mn-ea"/>
              </a:rPr>
              <a:t>否定的な言動</a:t>
            </a:r>
            <a:r>
              <a:rPr lang="ja-JP" altLang="en-US" sz="1500" dirty="0">
                <a:solidFill>
                  <a:srgbClr val="FA245F"/>
                </a:solidFill>
                <a:latin typeface="+mn-ea"/>
              </a:rPr>
              <a:t>が発生原因や背景となりえることに注意！</a:t>
            </a:r>
          </a:p>
        </p:txBody>
      </p:sp>
      <p:sp>
        <p:nvSpPr>
          <p:cNvPr id="21" name="テキスト ボックス 20">
            <a:extLst>
              <a:ext uri="{FF2B5EF4-FFF2-40B4-BE49-F238E27FC236}">
                <a16:creationId xmlns:a16="http://schemas.microsoft.com/office/drawing/2014/main" id="{15FEB128-0950-65BF-4D94-ABD879D1C5FE}"/>
              </a:ext>
            </a:extLst>
          </p:cNvPr>
          <p:cNvSpPr txBox="1"/>
          <p:nvPr/>
        </p:nvSpPr>
        <p:spPr>
          <a:xfrm>
            <a:off x="529298" y="5714998"/>
            <a:ext cx="9077484" cy="323165"/>
          </a:xfrm>
          <a:prstGeom prst="rect">
            <a:avLst/>
          </a:prstGeom>
          <a:noFill/>
        </p:spPr>
        <p:txBody>
          <a:bodyPr wrap="square">
            <a:spAutoFit/>
          </a:bodyPr>
          <a:lstStyle/>
          <a:p>
            <a:pPr marL="110782" indent="-110782"/>
            <a:r>
              <a:rPr lang="ja-JP" altLang="en-US" sz="1500" dirty="0">
                <a:solidFill>
                  <a:srgbClr val="FA245F"/>
                </a:solidFill>
                <a:latin typeface="+mn-ea"/>
              </a:rPr>
              <a:t>◆</a:t>
            </a:r>
            <a:r>
              <a:rPr lang="ja-JP" altLang="en-US" sz="1500" b="1" dirty="0">
                <a:solidFill>
                  <a:srgbClr val="FA245F"/>
                </a:solidFill>
                <a:latin typeface="+mn-ea"/>
              </a:rPr>
              <a:t>従業員同士の</a:t>
            </a:r>
            <a:r>
              <a:rPr lang="ja-JP" altLang="en-US" sz="1500" b="1" spc="-100" dirty="0">
                <a:solidFill>
                  <a:srgbClr val="FA245F"/>
                </a:solidFill>
                <a:latin typeface="+mn-ea"/>
              </a:rPr>
              <a:t>コミュニケーション</a:t>
            </a:r>
            <a:r>
              <a:rPr lang="ja-JP" altLang="en-US" sz="1500" b="1" dirty="0">
                <a:solidFill>
                  <a:srgbClr val="FA245F"/>
                </a:solidFill>
                <a:latin typeface="+mn-ea"/>
              </a:rPr>
              <a:t>の希薄化等</a:t>
            </a:r>
            <a:r>
              <a:rPr lang="ja-JP" altLang="en-US" sz="1500" dirty="0">
                <a:solidFill>
                  <a:srgbClr val="FA245F"/>
                </a:solidFill>
                <a:latin typeface="+mn-ea"/>
              </a:rPr>
              <a:t>の職場環境の問題が発生原因や背景と考えられる！</a:t>
            </a:r>
          </a:p>
        </p:txBody>
      </p:sp>
    </p:spTree>
    <p:extLst>
      <p:ext uri="{BB962C8B-B14F-4D97-AF65-F5344CB8AC3E}">
        <p14:creationId xmlns:p14="http://schemas.microsoft.com/office/powerpoint/2010/main" val="1717866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6BAF3D2C-8995-CF62-9325-C30E42DDDFA8}"/>
              </a:ext>
            </a:extLst>
          </p:cNvPr>
          <p:cNvSpPr/>
          <p:nvPr/>
        </p:nvSpPr>
        <p:spPr>
          <a:xfrm>
            <a:off x="0" y="8664955"/>
            <a:ext cx="9601200" cy="4127123"/>
          </a:xfrm>
          <a:prstGeom prst="rect">
            <a:avLst/>
          </a:prstGeom>
          <a:solidFill>
            <a:srgbClr val="082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grpSp>
        <p:nvGrpSpPr>
          <p:cNvPr id="4" name="グループ化 3">
            <a:extLst>
              <a:ext uri="{FF2B5EF4-FFF2-40B4-BE49-F238E27FC236}">
                <a16:creationId xmlns:a16="http://schemas.microsoft.com/office/drawing/2014/main" id="{79B00642-A749-640B-7EDE-A716749300BA}"/>
              </a:ext>
            </a:extLst>
          </p:cNvPr>
          <p:cNvGrpSpPr/>
          <p:nvPr/>
        </p:nvGrpSpPr>
        <p:grpSpPr>
          <a:xfrm>
            <a:off x="209255" y="3027966"/>
            <a:ext cx="8197926" cy="584775"/>
            <a:chOff x="247658" y="3699500"/>
            <a:chExt cx="6343633" cy="452504"/>
          </a:xfrm>
        </p:grpSpPr>
        <p:sp>
          <p:nvSpPr>
            <p:cNvPr id="5" name="正方形/長方形 4">
              <a:extLst>
                <a:ext uri="{FF2B5EF4-FFF2-40B4-BE49-F238E27FC236}">
                  <a16:creationId xmlns:a16="http://schemas.microsoft.com/office/drawing/2014/main" id="{A43BD2F1-9672-C30D-1739-A17EA1664C76}"/>
                </a:ext>
              </a:extLst>
            </p:cNvPr>
            <p:cNvSpPr/>
            <p:nvPr/>
          </p:nvSpPr>
          <p:spPr>
            <a:xfrm>
              <a:off x="247658" y="3764352"/>
              <a:ext cx="150690" cy="302960"/>
            </a:xfrm>
            <a:prstGeom prst="rect">
              <a:avLst/>
            </a:prstGeom>
            <a:solidFill>
              <a:srgbClr val="082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6" name="テキスト ボックス 5">
              <a:extLst>
                <a:ext uri="{FF2B5EF4-FFF2-40B4-BE49-F238E27FC236}">
                  <a16:creationId xmlns:a16="http://schemas.microsoft.com/office/drawing/2014/main" id="{0523F826-45E4-362D-5F65-1F8C682C64EE}"/>
                </a:ext>
              </a:extLst>
            </p:cNvPr>
            <p:cNvSpPr txBox="1"/>
            <p:nvPr/>
          </p:nvSpPr>
          <p:spPr>
            <a:xfrm>
              <a:off x="360242" y="3699500"/>
              <a:ext cx="6231049" cy="452504"/>
            </a:xfrm>
            <a:prstGeom prst="rect">
              <a:avLst/>
            </a:prstGeom>
            <a:noFill/>
          </p:spPr>
          <p:txBody>
            <a:bodyPr wrap="square">
              <a:spAutoFit/>
            </a:bodyPr>
            <a:lstStyle/>
            <a:p>
              <a:r>
                <a:rPr lang="ja-JP" altLang="en-US" sz="2800" b="1" dirty="0">
                  <a:solidFill>
                    <a:srgbClr val="082567"/>
                  </a:solidFill>
                </a:rPr>
                <a:t>ハラスメント行為者の</a:t>
              </a:r>
              <a:r>
                <a:rPr lang="ja-JP" altLang="en-US" sz="3200" b="1" dirty="0">
                  <a:solidFill>
                    <a:srgbClr val="082567"/>
                  </a:solidFill>
                </a:rPr>
                <a:t>処分</a:t>
              </a:r>
              <a:endParaRPr lang="ja-JP" altLang="en-US" sz="2800" b="1" dirty="0">
                <a:solidFill>
                  <a:srgbClr val="082567"/>
                </a:solidFill>
              </a:endParaRPr>
            </a:p>
          </p:txBody>
        </p:sp>
      </p:grpSp>
      <p:sp>
        <p:nvSpPr>
          <p:cNvPr id="8" name="テキスト ボックス 7">
            <a:extLst>
              <a:ext uri="{FF2B5EF4-FFF2-40B4-BE49-F238E27FC236}">
                <a16:creationId xmlns:a16="http://schemas.microsoft.com/office/drawing/2014/main" id="{F86C3131-1CC2-CCF8-2872-BB52A6CC5DF4}"/>
              </a:ext>
            </a:extLst>
          </p:cNvPr>
          <p:cNvSpPr txBox="1"/>
          <p:nvPr/>
        </p:nvSpPr>
        <p:spPr>
          <a:xfrm>
            <a:off x="384945" y="3525065"/>
            <a:ext cx="8816605" cy="784830"/>
          </a:xfrm>
          <a:prstGeom prst="rect">
            <a:avLst/>
          </a:prstGeom>
          <a:noFill/>
        </p:spPr>
        <p:txBody>
          <a:bodyPr wrap="square">
            <a:spAutoFit/>
          </a:bodyPr>
          <a:lstStyle/>
          <a:p>
            <a:r>
              <a:rPr lang="ja-JP" altLang="en-US" sz="1500" dirty="0">
                <a:latin typeface="+mn-ea"/>
              </a:rPr>
              <a:t>従業員がハラスメントを行った場合、処分されることがあります。その場合、❶ 行為の具体的態様（時間・場所（職場か否か）・内容・程度）、❷ 当事者同士の関係（職位等）、❸ 被害者の対応（告訴等）・心情等　の要素を総合的に判断し、処分を決定します。</a:t>
            </a:r>
          </a:p>
        </p:txBody>
      </p:sp>
      <p:grpSp>
        <p:nvGrpSpPr>
          <p:cNvPr id="9" name="グループ化 8">
            <a:extLst>
              <a:ext uri="{FF2B5EF4-FFF2-40B4-BE49-F238E27FC236}">
                <a16:creationId xmlns:a16="http://schemas.microsoft.com/office/drawing/2014/main" id="{20C678C0-7DDE-973E-0339-7FBFFDA8B341}"/>
              </a:ext>
            </a:extLst>
          </p:cNvPr>
          <p:cNvGrpSpPr/>
          <p:nvPr/>
        </p:nvGrpSpPr>
        <p:grpSpPr>
          <a:xfrm>
            <a:off x="209255" y="4571387"/>
            <a:ext cx="8216974" cy="584775"/>
            <a:chOff x="247658" y="3714242"/>
            <a:chExt cx="6358373" cy="452505"/>
          </a:xfrm>
        </p:grpSpPr>
        <p:sp>
          <p:nvSpPr>
            <p:cNvPr id="10" name="正方形/長方形 9">
              <a:extLst>
                <a:ext uri="{FF2B5EF4-FFF2-40B4-BE49-F238E27FC236}">
                  <a16:creationId xmlns:a16="http://schemas.microsoft.com/office/drawing/2014/main" id="{2E6D99AB-40C9-AE3F-67B0-B0094C268CEE}"/>
                </a:ext>
              </a:extLst>
            </p:cNvPr>
            <p:cNvSpPr/>
            <p:nvPr/>
          </p:nvSpPr>
          <p:spPr>
            <a:xfrm>
              <a:off x="247658" y="3764352"/>
              <a:ext cx="150690" cy="302960"/>
            </a:xfrm>
            <a:prstGeom prst="rect">
              <a:avLst/>
            </a:prstGeom>
            <a:solidFill>
              <a:srgbClr val="082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11" name="テキスト ボックス 10">
              <a:extLst>
                <a:ext uri="{FF2B5EF4-FFF2-40B4-BE49-F238E27FC236}">
                  <a16:creationId xmlns:a16="http://schemas.microsoft.com/office/drawing/2014/main" id="{7E36E5D1-B754-22BD-E686-60888BE05C68}"/>
                </a:ext>
              </a:extLst>
            </p:cNvPr>
            <p:cNvSpPr txBox="1"/>
            <p:nvPr/>
          </p:nvSpPr>
          <p:spPr>
            <a:xfrm>
              <a:off x="374982" y="3714242"/>
              <a:ext cx="6231049" cy="452505"/>
            </a:xfrm>
            <a:prstGeom prst="rect">
              <a:avLst/>
            </a:prstGeom>
            <a:noFill/>
          </p:spPr>
          <p:txBody>
            <a:bodyPr wrap="square">
              <a:spAutoFit/>
            </a:bodyPr>
            <a:lstStyle/>
            <a:p>
              <a:r>
                <a:rPr lang="ja-JP" altLang="en-US" sz="3200" b="1" dirty="0">
                  <a:solidFill>
                    <a:srgbClr val="082567"/>
                  </a:solidFill>
                </a:rPr>
                <a:t>顧客等</a:t>
              </a:r>
              <a:r>
                <a:rPr lang="ja-JP" altLang="en-US" sz="2800" b="1" dirty="0">
                  <a:solidFill>
                    <a:srgbClr val="082567"/>
                  </a:solidFill>
                </a:rPr>
                <a:t>に</a:t>
              </a:r>
              <a:r>
                <a:rPr lang="ja-JP" altLang="en-US" sz="3200" b="1" dirty="0">
                  <a:solidFill>
                    <a:srgbClr val="082567"/>
                  </a:solidFill>
                </a:rPr>
                <a:t>よる</a:t>
              </a:r>
              <a:r>
                <a:rPr lang="ja-JP" altLang="en-US" sz="2800" b="1" dirty="0">
                  <a:solidFill>
                    <a:srgbClr val="082567"/>
                  </a:solidFill>
                </a:rPr>
                <a:t>カスタマーハラスメントへの対応</a:t>
              </a:r>
            </a:p>
          </p:txBody>
        </p:sp>
      </p:grpSp>
      <p:sp>
        <p:nvSpPr>
          <p:cNvPr id="12" name="テキスト ボックス 11">
            <a:extLst>
              <a:ext uri="{FF2B5EF4-FFF2-40B4-BE49-F238E27FC236}">
                <a16:creationId xmlns:a16="http://schemas.microsoft.com/office/drawing/2014/main" id="{689B7960-EC10-BB7D-6805-95332C97B61F}"/>
              </a:ext>
            </a:extLst>
          </p:cNvPr>
          <p:cNvSpPr txBox="1"/>
          <p:nvPr/>
        </p:nvSpPr>
        <p:spPr>
          <a:xfrm>
            <a:off x="504824" y="5564936"/>
            <a:ext cx="8168121" cy="553998"/>
          </a:xfrm>
          <a:prstGeom prst="rect">
            <a:avLst/>
          </a:prstGeom>
          <a:noFill/>
        </p:spPr>
        <p:txBody>
          <a:bodyPr wrap="square">
            <a:spAutoFit/>
          </a:bodyPr>
          <a:lstStyle/>
          <a:p>
            <a:r>
              <a:rPr lang="ja-JP" altLang="en-US" sz="1500" dirty="0">
                <a:latin typeface="+mn-ea"/>
              </a:rPr>
              <a:t>●顧客等に対し誠実かつ丁寧な対応を心がける。</a:t>
            </a:r>
            <a:endParaRPr lang="en-US" altLang="ja-JP" sz="1500" dirty="0">
              <a:latin typeface="+mn-ea"/>
            </a:endParaRPr>
          </a:p>
          <a:p>
            <a:r>
              <a:rPr lang="ja-JP" altLang="en-US" sz="1500" dirty="0">
                <a:latin typeface="+mn-ea"/>
              </a:rPr>
              <a:t>●商品やサービスをよく理解し、常に顧客等への対応力の向上に努める。</a:t>
            </a:r>
          </a:p>
        </p:txBody>
      </p:sp>
      <p:sp>
        <p:nvSpPr>
          <p:cNvPr id="15" name="テキスト ボックス 14">
            <a:extLst>
              <a:ext uri="{FF2B5EF4-FFF2-40B4-BE49-F238E27FC236}">
                <a16:creationId xmlns:a16="http://schemas.microsoft.com/office/drawing/2014/main" id="{2FAA72FE-116C-345D-6AB2-0FEFAC382399}"/>
              </a:ext>
            </a:extLst>
          </p:cNvPr>
          <p:cNvSpPr txBox="1"/>
          <p:nvPr/>
        </p:nvSpPr>
        <p:spPr>
          <a:xfrm>
            <a:off x="384949" y="8744849"/>
            <a:ext cx="4157683" cy="523220"/>
          </a:xfrm>
          <a:prstGeom prst="rect">
            <a:avLst/>
          </a:prstGeom>
          <a:noFill/>
        </p:spPr>
        <p:txBody>
          <a:bodyPr wrap="square">
            <a:spAutoFit/>
          </a:bodyPr>
          <a:lstStyle/>
          <a:p>
            <a:r>
              <a:rPr lang="ja-JP" altLang="en-US" sz="2800" b="1" dirty="0">
                <a:solidFill>
                  <a:srgbClr val="FFFF66"/>
                </a:solidFill>
              </a:rPr>
              <a:t>ハラスメント相談窓口</a:t>
            </a:r>
          </a:p>
        </p:txBody>
      </p:sp>
      <p:grpSp>
        <p:nvGrpSpPr>
          <p:cNvPr id="16" name="グループ化 15">
            <a:extLst>
              <a:ext uri="{FF2B5EF4-FFF2-40B4-BE49-F238E27FC236}">
                <a16:creationId xmlns:a16="http://schemas.microsoft.com/office/drawing/2014/main" id="{DC4F8E3B-EAE8-36F0-EBFC-0263C7AA6B48}"/>
              </a:ext>
            </a:extLst>
          </p:cNvPr>
          <p:cNvGrpSpPr/>
          <p:nvPr/>
        </p:nvGrpSpPr>
        <p:grpSpPr>
          <a:xfrm>
            <a:off x="209255" y="71569"/>
            <a:ext cx="9298939" cy="885623"/>
            <a:chOff x="247658" y="3723530"/>
            <a:chExt cx="7084863" cy="685303"/>
          </a:xfrm>
        </p:grpSpPr>
        <p:sp>
          <p:nvSpPr>
            <p:cNvPr id="17" name="正方形/長方形 16">
              <a:extLst>
                <a:ext uri="{FF2B5EF4-FFF2-40B4-BE49-F238E27FC236}">
                  <a16:creationId xmlns:a16="http://schemas.microsoft.com/office/drawing/2014/main" id="{09DB2D9B-2FE5-AB7A-3457-996B086427B6}"/>
                </a:ext>
              </a:extLst>
            </p:cNvPr>
            <p:cNvSpPr/>
            <p:nvPr/>
          </p:nvSpPr>
          <p:spPr>
            <a:xfrm>
              <a:off x="247658" y="3723530"/>
              <a:ext cx="150690" cy="640714"/>
            </a:xfrm>
            <a:prstGeom prst="rect">
              <a:avLst/>
            </a:prstGeom>
            <a:solidFill>
              <a:srgbClr val="0825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18" name="テキスト ボックス 17">
              <a:extLst>
                <a:ext uri="{FF2B5EF4-FFF2-40B4-BE49-F238E27FC236}">
                  <a16:creationId xmlns:a16="http://schemas.microsoft.com/office/drawing/2014/main" id="{383878A4-1DE7-F2C6-7853-3E3DB6E8D4C4}"/>
                </a:ext>
              </a:extLst>
            </p:cNvPr>
            <p:cNvSpPr txBox="1"/>
            <p:nvPr/>
          </p:nvSpPr>
          <p:spPr>
            <a:xfrm>
              <a:off x="382013" y="3735782"/>
              <a:ext cx="6950508" cy="673051"/>
            </a:xfrm>
            <a:prstGeom prst="rect">
              <a:avLst/>
            </a:prstGeom>
            <a:noFill/>
          </p:spPr>
          <p:txBody>
            <a:bodyPr wrap="square">
              <a:spAutoFit/>
            </a:bodyPr>
            <a:lstStyle/>
            <a:p>
              <a:pPr>
                <a:lnSpc>
                  <a:spcPct val="90000"/>
                </a:lnSpc>
              </a:pPr>
              <a:r>
                <a:rPr lang="ja-JP" altLang="en-US" sz="2800" b="1" dirty="0">
                  <a:solidFill>
                    <a:srgbClr val="082567"/>
                  </a:solidFill>
                </a:rPr>
                <a:t>妊娠・出産等、育児・介護休業等に関する</a:t>
              </a:r>
              <a:r>
                <a:rPr lang="ja-JP" altLang="en-US" sz="2800" b="1" spc="-100" dirty="0">
                  <a:solidFill>
                    <a:srgbClr val="082567"/>
                  </a:solidFill>
                </a:rPr>
                <a:t>ハラスメント</a:t>
              </a:r>
              <a:r>
                <a:rPr lang="ja-JP" altLang="en-US" sz="2800" b="1" dirty="0">
                  <a:solidFill>
                    <a:srgbClr val="082567"/>
                  </a:solidFill>
                </a:rPr>
                <a:t>が起きないために</a:t>
              </a:r>
            </a:p>
          </p:txBody>
        </p:sp>
      </p:grpSp>
      <p:sp>
        <p:nvSpPr>
          <p:cNvPr id="20" name="テキスト ボックス 19">
            <a:extLst>
              <a:ext uri="{FF2B5EF4-FFF2-40B4-BE49-F238E27FC236}">
                <a16:creationId xmlns:a16="http://schemas.microsoft.com/office/drawing/2014/main" id="{62FF8766-70DB-C28C-6850-7CB7C8DA5169}"/>
              </a:ext>
            </a:extLst>
          </p:cNvPr>
          <p:cNvSpPr txBox="1"/>
          <p:nvPr/>
        </p:nvSpPr>
        <p:spPr>
          <a:xfrm>
            <a:off x="403993" y="921713"/>
            <a:ext cx="8842459" cy="2316019"/>
          </a:xfrm>
          <a:prstGeom prst="rect">
            <a:avLst/>
          </a:prstGeom>
          <a:noFill/>
        </p:spPr>
        <p:txBody>
          <a:bodyPr wrap="square">
            <a:spAutoFit/>
          </a:bodyPr>
          <a:lstStyle/>
          <a:p>
            <a:r>
              <a:rPr lang="ja-JP" altLang="en-US" sz="1500" dirty="0">
                <a:latin typeface="+mn-ea"/>
              </a:rPr>
              <a:t>妊娠・出産、育児や介護を行う従業員が利用できる</a:t>
            </a:r>
            <a:r>
              <a:rPr lang="ja-JP" altLang="en-US" sz="1500" b="1" dirty="0">
                <a:latin typeface="+mn-ea"/>
              </a:rPr>
              <a:t>様々な制度があります</a:t>
            </a:r>
            <a:r>
              <a:rPr lang="ja-JP" altLang="en-US" sz="1500" dirty="0">
                <a:latin typeface="+mn-ea"/>
              </a:rPr>
              <a:t>。</a:t>
            </a:r>
            <a:endParaRPr lang="en-US" altLang="ja-JP" sz="1500" dirty="0">
              <a:latin typeface="+mn-ea"/>
            </a:endParaRPr>
          </a:p>
          <a:p>
            <a:r>
              <a:rPr lang="ja-JP" altLang="en-US" sz="1500" dirty="0">
                <a:latin typeface="+mn-ea"/>
              </a:rPr>
              <a:t>利用できる制度や措置を就業規則等により確認しましょう。</a:t>
            </a:r>
            <a:endParaRPr lang="en-US" altLang="ja-JP" sz="1500" dirty="0">
              <a:latin typeface="+mn-ea"/>
            </a:endParaRPr>
          </a:p>
          <a:p>
            <a:r>
              <a:rPr lang="ja-JP" altLang="en-US" sz="1500" dirty="0">
                <a:latin typeface="+mn-ea"/>
              </a:rPr>
              <a:t>派遣社員の方は、派遣元企業においても利用できる制度が整備されています。</a:t>
            </a:r>
            <a:endParaRPr lang="en-US" altLang="ja-JP" sz="1500" dirty="0">
              <a:latin typeface="+mn-ea"/>
            </a:endParaRPr>
          </a:p>
          <a:p>
            <a:r>
              <a:rPr lang="ja-JP" altLang="en-US" sz="1500" dirty="0">
                <a:latin typeface="+mn-ea"/>
              </a:rPr>
              <a:t>制度や措置の利用をためらう必要はありませんが、必要に応じた業務配分の見直し等により、職場に何からの影響を与えることもあります。</a:t>
            </a:r>
            <a:endParaRPr lang="en-US" altLang="ja-JP" sz="1500" dirty="0">
              <a:latin typeface="+mn-ea"/>
            </a:endParaRPr>
          </a:p>
          <a:p>
            <a:r>
              <a:rPr lang="ja-JP" altLang="en-US" sz="1500" b="1" dirty="0">
                <a:latin typeface="+mn-ea"/>
              </a:rPr>
              <a:t>円滑な制度の利用のためにも、早めに上司や人事部に相談</a:t>
            </a:r>
            <a:r>
              <a:rPr lang="ja-JP" altLang="en-US" sz="1500" dirty="0">
                <a:latin typeface="+mn-ea"/>
              </a:rPr>
              <a:t>しましょう。</a:t>
            </a:r>
            <a:endParaRPr lang="en-US" altLang="ja-JP" sz="1500" dirty="0">
              <a:latin typeface="+mn-ea"/>
            </a:endParaRPr>
          </a:p>
          <a:p>
            <a:pPr>
              <a:spcBef>
                <a:spcPts val="600"/>
              </a:spcBef>
            </a:pPr>
            <a:r>
              <a:rPr lang="ja-JP" altLang="en-US" sz="1500" dirty="0">
                <a:solidFill>
                  <a:srgbClr val="FA245F"/>
                </a:solidFill>
                <a:latin typeface="+mn-ea"/>
              </a:rPr>
              <a:t>日頃から業務に関わる方々とのコミュニケーションを図りましょう。</a:t>
            </a:r>
            <a:endParaRPr lang="en-US" altLang="ja-JP" sz="1500" dirty="0">
              <a:solidFill>
                <a:srgbClr val="FA245F"/>
              </a:solidFill>
              <a:latin typeface="+mn-ea"/>
            </a:endParaRPr>
          </a:p>
          <a:p>
            <a:r>
              <a:rPr lang="ja-JP" altLang="en-US" sz="1500" dirty="0">
                <a:solidFill>
                  <a:srgbClr val="FA245F"/>
                </a:solidFill>
                <a:latin typeface="+mn-ea"/>
              </a:rPr>
              <a:t>相手の立場に立って、普段の言動を振り返りましょう。</a:t>
            </a:r>
            <a:endParaRPr lang="en-US" altLang="ja-JP" sz="1500" dirty="0">
              <a:solidFill>
                <a:srgbClr val="FA245F"/>
              </a:solidFill>
              <a:latin typeface="+mn-ea"/>
            </a:endParaRPr>
          </a:p>
          <a:p>
            <a:endParaRPr lang="ja-JP" altLang="en-US" sz="1500" dirty="0">
              <a:latin typeface="+mn-ea"/>
            </a:endParaRPr>
          </a:p>
        </p:txBody>
      </p:sp>
      <p:sp>
        <p:nvSpPr>
          <p:cNvPr id="22" name="テキスト ボックス 21">
            <a:extLst>
              <a:ext uri="{FF2B5EF4-FFF2-40B4-BE49-F238E27FC236}">
                <a16:creationId xmlns:a16="http://schemas.microsoft.com/office/drawing/2014/main" id="{BD92BF8F-6F0C-12BA-EF03-666528132EB9}"/>
              </a:ext>
            </a:extLst>
          </p:cNvPr>
          <p:cNvSpPr txBox="1"/>
          <p:nvPr/>
        </p:nvSpPr>
        <p:spPr>
          <a:xfrm>
            <a:off x="209255" y="9209681"/>
            <a:ext cx="9208728" cy="1590654"/>
          </a:xfrm>
          <a:prstGeom prst="rect">
            <a:avLst/>
          </a:prstGeom>
          <a:noFill/>
        </p:spPr>
        <p:txBody>
          <a:bodyPr wrap="square" lIns="93046" tIns="139569" rIns="93046" anchor="t" anchorCtr="0">
            <a:noAutofit/>
          </a:bodyPr>
          <a:lstStyle/>
          <a:p>
            <a:r>
              <a:rPr lang="ja-JP" altLang="en-US" sz="1450" dirty="0">
                <a:solidFill>
                  <a:schemeClr val="bg1"/>
                </a:solidFill>
                <a:latin typeface="+mn-ea"/>
              </a:rPr>
              <a:t>・苦情も含み、一人で悩まず相談してください。</a:t>
            </a:r>
            <a:endParaRPr lang="en-US" altLang="ja-JP" sz="1450" dirty="0">
              <a:solidFill>
                <a:schemeClr val="bg1"/>
              </a:solidFill>
              <a:latin typeface="+mn-ea"/>
            </a:endParaRPr>
          </a:p>
          <a:p>
            <a:pPr marL="110782" indent="-110782"/>
            <a:r>
              <a:rPr lang="ja-JP" altLang="en-US" sz="1450" dirty="0">
                <a:solidFill>
                  <a:schemeClr val="bg1"/>
                </a:solidFill>
                <a:latin typeface="+mn-ea"/>
              </a:rPr>
              <a:t>・実際にハラスメントか起きている場合に限らず、その可能性がある場合、放置すれば就業環境が悪化するおそれがある場合、ハラスメントに当たるかどうか微妙な場合も相談に対応します。</a:t>
            </a:r>
            <a:endParaRPr lang="en-US" altLang="ja-JP" sz="1450" dirty="0">
              <a:solidFill>
                <a:schemeClr val="bg1"/>
              </a:solidFill>
              <a:latin typeface="+mn-ea"/>
            </a:endParaRPr>
          </a:p>
          <a:p>
            <a:pPr marL="110782" indent="-110782"/>
            <a:r>
              <a:rPr lang="ja-JP" altLang="en-US" sz="1450" dirty="0">
                <a:solidFill>
                  <a:schemeClr val="bg1"/>
                </a:solidFill>
                <a:latin typeface="+mn-ea"/>
              </a:rPr>
              <a:t>・相談には公平に、相談者だけでなく行為者等についても、</a:t>
            </a:r>
            <a:r>
              <a:rPr lang="ja-JP" altLang="en-US" sz="1450" b="1" dirty="0">
                <a:solidFill>
                  <a:schemeClr val="bg1"/>
                </a:solidFill>
                <a:latin typeface="+mn-ea"/>
              </a:rPr>
              <a:t>プライバシーを守って対応</a:t>
            </a:r>
            <a:r>
              <a:rPr lang="ja-JP" altLang="en-US" sz="1450" dirty="0">
                <a:solidFill>
                  <a:schemeClr val="bg1"/>
                </a:solidFill>
                <a:latin typeface="+mn-ea"/>
              </a:rPr>
              <a:t>します。</a:t>
            </a:r>
            <a:endParaRPr lang="en-US" altLang="ja-JP" sz="1450" dirty="0">
              <a:solidFill>
                <a:schemeClr val="bg1"/>
              </a:solidFill>
              <a:latin typeface="+mn-ea"/>
            </a:endParaRPr>
          </a:p>
          <a:p>
            <a:pPr marL="110782" indent="-110782"/>
            <a:r>
              <a:rPr lang="ja-JP" altLang="en-US" sz="1450" dirty="0">
                <a:solidFill>
                  <a:schemeClr val="bg1"/>
                </a:solidFill>
                <a:latin typeface="+mn-ea"/>
              </a:rPr>
              <a:t>・相談者、事実関係の確認等に協力（他社からの協力依頼によるものも含む。）した方に</a:t>
            </a:r>
            <a:r>
              <a:rPr lang="ja-JP" altLang="en-US" sz="1450" b="1" dirty="0">
                <a:solidFill>
                  <a:schemeClr val="bg1"/>
                </a:solidFill>
                <a:latin typeface="+mn-ea"/>
              </a:rPr>
              <a:t>不利益な取扱いは行いません</a:t>
            </a:r>
            <a:r>
              <a:rPr lang="ja-JP" altLang="en-US" sz="1450" dirty="0">
                <a:solidFill>
                  <a:schemeClr val="bg1"/>
                </a:solidFill>
                <a:latin typeface="+mn-ea"/>
              </a:rPr>
              <a:t>。</a:t>
            </a:r>
            <a:endParaRPr lang="en-US" altLang="ja-JP" sz="1450" dirty="0">
              <a:solidFill>
                <a:schemeClr val="bg1"/>
              </a:solidFill>
              <a:latin typeface="+mn-ea"/>
            </a:endParaRPr>
          </a:p>
          <a:p>
            <a:pPr marL="110782" indent="-110782"/>
            <a:endParaRPr lang="en-US" altLang="ja-JP" sz="1450" dirty="0">
              <a:solidFill>
                <a:schemeClr val="bg1"/>
              </a:solidFill>
              <a:latin typeface="+mn-ea"/>
            </a:endParaRPr>
          </a:p>
          <a:p>
            <a:pPr marL="110782" indent="-110782"/>
            <a:endParaRPr lang="ja-JP" altLang="en-US" sz="1450" dirty="0">
              <a:solidFill>
                <a:schemeClr val="bg1"/>
              </a:solidFill>
              <a:latin typeface="+mn-ea"/>
            </a:endParaRPr>
          </a:p>
        </p:txBody>
      </p:sp>
      <p:sp>
        <p:nvSpPr>
          <p:cNvPr id="30" name="正方形/長方形 29">
            <a:extLst>
              <a:ext uri="{FF2B5EF4-FFF2-40B4-BE49-F238E27FC236}">
                <a16:creationId xmlns:a16="http://schemas.microsoft.com/office/drawing/2014/main" id="{D00DBACA-D970-AC6F-9734-411F19AB9C3B}"/>
              </a:ext>
            </a:extLst>
          </p:cNvPr>
          <p:cNvSpPr/>
          <p:nvPr/>
        </p:nvSpPr>
        <p:spPr>
          <a:xfrm>
            <a:off x="412533" y="5181528"/>
            <a:ext cx="8820001"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tIns="69785" bIns="46523" rtlCol="0" anchor="ctr"/>
          <a:lstStyle/>
          <a:p>
            <a:r>
              <a:rPr kumimoji="1" lang="ja-JP" altLang="en-US" sz="2000" b="1" dirty="0">
                <a:solidFill>
                  <a:srgbClr val="082567"/>
                </a:solidFill>
              </a:rPr>
              <a:t>従業員の務め</a:t>
            </a:r>
          </a:p>
        </p:txBody>
      </p:sp>
      <p:sp>
        <p:nvSpPr>
          <p:cNvPr id="32" name="正方形/長方形 31">
            <a:extLst>
              <a:ext uri="{FF2B5EF4-FFF2-40B4-BE49-F238E27FC236}">
                <a16:creationId xmlns:a16="http://schemas.microsoft.com/office/drawing/2014/main" id="{083EA7FD-3CD7-77AA-CDB3-A40E06B30E6A}"/>
              </a:ext>
            </a:extLst>
          </p:cNvPr>
          <p:cNvSpPr/>
          <p:nvPr/>
        </p:nvSpPr>
        <p:spPr>
          <a:xfrm>
            <a:off x="412532" y="6230029"/>
            <a:ext cx="8820000"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tIns="69785" bIns="46523" rtlCol="0" anchor="ctr"/>
          <a:lstStyle/>
          <a:p>
            <a:r>
              <a:rPr kumimoji="1" lang="ja-JP" altLang="en-US" sz="2000" b="1" dirty="0">
                <a:solidFill>
                  <a:srgbClr val="082567"/>
                </a:solidFill>
              </a:rPr>
              <a:t>カスタマーハラスメントに当たる行為</a:t>
            </a:r>
          </a:p>
        </p:txBody>
      </p:sp>
      <p:sp>
        <p:nvSpPr>
          <p:cNvPr id="33" name="テキスト ボックス 32">
            <a:extLst>
              <a:ext uri="{FF2B5EF4-FFF2-40B4-BE49-F238E27FC236}">
                <a16:creationId xmlns:a16="http://schemas.microsoft.com/office/drawing/2014/main" id="{300C1AAF-ED81-01F3-0116-2F0D588D7F76}"/>
              </a:ext>
            </a:extLst>
          </p:cNvPr>
          <p:cNvSpPr txBox="1"/>
          <p:nvPr/>
        </p:nvSpPr>
        <p:spPr>
          <a:xfrm>
            <a:off x="504824" y="6601978"/>
            <a:ext cx="8522884" cy="553998"/>
          </a:xfrm>
          <a:prstGeom prst="rect">
            <a:avLst/>
          </a:prstGeom>
          <a:noFill/>
        </p:spPr>
        <p:txBody>
          <a:bodyPr wrap="square">
            <a:spAutoFit/>
          </a:bodyPr>
          <a:lstStyle/>
          <a:p>
            <a:r>
              <a:rPr lang="ja-JP" altLang="en-US" sz="1500" dirty="0">
                <a:latin typeface="+mn-ea"/>
              </a:rPr>
              <a:t>●顧客等の言動の内容が契約内容からして相当性を欠くもの。</a:t>
            </a:r>
            <a:endParaRPr lang="en-US" altLang="ja-JP" sz="1500" dirty="0">
              <a:latin typeface="+mn-ea"/>
            </a:endParaRPr>
          </a:p>
          <a:p>
            <a:r>
              <a:rPr lang="ja-JP" altLang="en-US" sz="1500" dirty="0">
                <a:latin typeface="+mn-ea"/>
              </a:rPr>
              <a:t>●手段や態様が相当でないもの。</a:t>
            </a:r>
          </a:p>
        </p:txBody>
      </p:sp>
      <p:sp>
        <p:nvSpPr>
          <p:cNvPr id="34" name="正方形/長方形 33">
            <a:extLst>
              <a:ext uri="{FF2B5EF4-FFF2-40B4-BE49-F238E27FC236}">
                <a16:creationId xmlns:a16="http://schemas.microsoft.com/office/drawing/2014/main" id="{81D90408-FB94-6962-2269-E958BADEFFE2}"/>
              </a:ext>
            </a:extLst>
          </p:cNvPr>
          <p:cNvSpPr/>
          <p:nvPr/>
        </p:nvSpPr>
        <p:spPr>
          <a:xfrm>
            <a:off x="412532" y="7250525"/>
            <a:ext cx="8820000" cy="360000"/>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tIns="69785" bIns="46523" rtlCol="0" anchor="ctr"/>
          <a:lstStyle/>
          <a:p>
            <a:r>
              <a:rPr kumimoji="1" lang="ja-JP" altLang="en-US" sz="2000" b="1" dirty="0">
                <a:solidFill>
                  <a:srgbClr val="082567"/>
                </a:solidFill>
              </a:rPr>
              <a:t>カスタマーハラスメントに当たる行為に対して</a:t>
            </a:r>
          </a:p>
        </p:txBody>
      </p:sp>
      <p:sp>
        <p:nvSpPr>
          <p:cNvPr id="35" name="テキスト ボックス 34">
            <a:extLst>
              <a:ext uri="{FF2B5EF4-FFF2-40B4-BE49-F238E27FC236}">
                <a16:creationId xmlns:a16="http://schemas.microsoft.com/office/drawing/2014/main" id="{16A645F7-1328-741F-BB93-AD287AC4596C}"/>
              </a:ext>
            </a:extLst>
          </p:cNvPr>
          <p:cNvSpPr txBox="1"/>
          <p:nvPr/>
        </p:nvSpPr>
        <p:spPr>
          <a:xfrm>
            <a:off x="504824" y="7672712"/>
            <a:ext cx="9003370" cy="800219"/>
          </a:xfrm>
          <a:prstGeom prst="rect">
            <a:avLst/>
          </a:prstGeom>
          <a:noFill/>
        </p:spPr>
        <p:txBody>
          <a:bodyPr wrap="square">
            <a:spAutoFit/>
          </a:bodyPr>
          <a:lstStyle/>
          <a:p>
            <a:r>
              <a:rPr lang="ja-JP" altLang="en-US" sz="1500" dirty="0">
                <a:latin typeface="+mn-ea"/>
              </a:rPr>
              <a:t>従業員の人格および就業環境を守る観点から、</a:t>
            </a:r>
            <a:r>
              <a:rPr lang="ja-JP" altLang="en-US" sz="1600" b="1" dirty="0">
                <a:latin typeface="+mn-ea"/>
              </a:rPr>
              <a:t>事業主は毅然とした対応を行います</a:t>
            </a:r>
            <a:r>
              <a:rPr lang="ja-JP" altLang="en-US" sz="1500" dirty="0">
                <a:latin typeface="+mn-ea"/>
              </a:rPr>
              <a:t>。</a:t>
            </a:r>
            <a:endParaRPr lang="en-US" altLang="ja-JP" sz="1500" dirty="0">
              <a:latin typeface="+mn-ea"/>
            </a:endParaRPr>
          </a:p>
          <a:p>
            <a:r>
              <a:rPr lang="ja-JP" altLang="en-US" sz="1500" dirty="0">
                <a:latin typeface="+mn-ea"/>
              </a:rPr>
              <a:t>従業員が安心して業務に従事できる環境を維持するために、適切な対応方針および支援体制を整備し、「カスタマーハラスメント対応マニュアル」に具体的な対処内容を定めます。</a:t>
            </a:r>
          </a:p>
        </p:txBody>
      </p:sp>
      <p:sp>
        <p:nvSpPr>
          <p:cNvPr id="37" name="テキスト ボックス 36">
            <a:extLst>
              <a:ext uri="{FF2B5EF4-FFF2-40B4-BE49-F238E27FC236}">
                <a16:creationId xmlns:a16="http://schemas.microsoft.com/office/drawing/2014/main" id="{018D11CC-C37F-94E4-CDAD-57382191EF4F}"/>
              </a:ext>
            </a:extLst>
          </p:cNvPr>
          <p:cNvSpPr txBox="1"/>
          <p:nvPr/>
        </p:nvSpPr>
        <p:spPr>
          <a:xfrm>
            <a:off x="240370" y="10800335"/>
            <a:ext cx="4500000" cy="1778554"/>
          </a:xfrm>
          <a:prstGeom prst="rect">
            <a:avLst/>
          </a:prstGeom>
          <a:solidFill>
            <a:schemeClr val="bg1"/>
          </a:solidFill>
        </p:spPr>
        <p:txBody>
          <a:bodyPr wrap="square" lIns="93046" tIns="93046" rIns="93046" anchor="t" anchorCtr="0">
            <a:noAutofit/>
          </a:bodyPr>
          <a:lstStyle/>
          <a:p>
            <a:pPr algn="ctr"/>
            <a:r>
              <a:rPr lang="ja-JP" altLang="en-US" sz="2400" b="1" dirty="0">
                <a:solidFill>
                  <a:srgbClr val="082567"/>
                </a:solidFill>
                <a:latin typeface="+mn-ea"/>
              </a:rPr>
              <a:t>ハラスメント相談窓口</a:t>
            </a:r>
            <a:endParaRPr lang="en-US" altLang="ja-JP" sz="2400" b="1" dirty="0">
              <a:solidFill>
                <a:srgbClr val="082567"/>
              </a:solidFill>
              <a:latin typeface="+mn-ea"/>
            </a:endParaRPr>
          </a:p>
          <a:p>
            <a:pPr>
              <a:spcBef>
                <a:spcPts val="1800"/>
              </a:spcBef>
            </a:pPr>
            <a:r>
              <a:rPr lang="ja-JP" altLang="en-US" sz="1422" dirty="0">
                <a:solidFill>
                  <a:srgbClr val="082567"/>
                </a:solidFill>
                <a:latin typeface="+mn-ea"/>
              </a:rPr>
              <a:t>　部署・担当名　：</a:t>
            </a:r>
            <a:endParaRPr lang="en-US" altLang="ja-JP" sz="1422" dirty="0">
              <a:solidFill>
                <a:srgbClr val="082567"/>
              </a:solidFill>
              <a:latin typeface="+mn-ea"/>
            </a:endParaRPr>
          </a:p>
          <a:p>
            <a:pPr>
              <a:spcBef>
                <a:spcPts val="1292"/>
              </a:spcBef>
            </a:pPr>
            <a:r>
              <a:rPr lang="ja-JP" altLang="en-US" sz="1422" dirty="0">
                <a:solidFill>
                  <a:srgbClr val="082567"/>
                </a:solidFill>
                <a:latin typeface="+mn-ea"/>
              </a:rPr>
              <a:t>　連絡先（内線）：</a:t>
            </a:r>
            <a:endParaRPr lang="en-US" altLang="ja-JP" sz="1422" dirty="0">
              <a:solidFill>
                <a:srgbClr val="082567"/>
              </a:solidFill>
              <a:latin typeface="+mn-ea"/>
            </a:endParaRPr>
          </a:p>
          <a:p>
            <a:pPr>
              <a:spcBef>
                <a:spcPts val="1292"/>
              </a:spcBef>
            </a:pPr>
            <a:r>
              <a:rPr lang="ja-JP" altLang="en-US" sz="1422" dirty="0">
                <a:solidFill>
                  <a:srgbClr val="082567"/>
                </a:solidFill>
                <a:latin typeface="+mn-ea"/>
              </a:rPr>
              <a:t>　メールアドレス：</a:t>
            </a:r>
          </a:p>
        </p:txBody>
      </p:sp>
      <p:sp>
        <p:nvSpPr>
          <p:cNvPr id="38" name="正方形/長方形 37">
            <a:extLst>
              <a:ext uri="{FF2B5EF4-FFF2-40B4-BE49-F238E27FC236}">
                <a16:creationId xmlns:a16="http://schemas.microsoft.com/office/drawing/2014/main" id="{00326E87-1175-2229-1496-2D10F300D268}"/>
              </a:ext>
            </a:extLst>
          </p:cNvPr>
          <p:cNvSpPr/>
          <p:nvPr/>
        </p:nvSpPr>
        <p:spPr>
          <a:xfrm>
            <a:off x="190207" y="8791556"/>
            <a:ext cx="194738" cy="391518"/>
          </a:xfrm>
          <a:prstGeom prst="rect">
            <a:avLst/>
          </a:prstGeom>
          <a:solidFill>
            <a:srgbClr val="FFFF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
        <p:nvSpPr>
          <p:cNvPr id="39" name="テキスト ボックス 38">
            <a:extLst>
              <a:ext uri="{FF2B5EF4-FFF2-40B4-BE49-F238E27FC236}">
                <a16:creationId xmlns:a16="http://schemas.microsoft.com/office/drawing/2014/main" id="{334A28E7-724F-B073-200D-FBFB6761F3E5}"/>
              </a:ext>
            </a:extLst>
          </p:cNvPr>
          <p:cNvSpPr txBox="1"/>
          <p:nvPr/>
        </p:nvSpPr>
        <p:spPr>
          <a:xfrm>
            <a:off x="4896287" y="10800335"/>
            <a:ext cx="4500000" cy="1778554"/>
          </a:xfrm>
          <a:prstGeom prst="rect">
            <a:avLst/>
          </a:prstGeom>
          <a:solidFill>
            <a:schemeClr val="bg1"/>
          </a:solidFill>
        </p:spPr>
        <p:txBody>
          <a:bodyPr wrap="square" lIns="93046" tIns="93046" rIns="93046" anchor="t" anchorCtr="0">
            <a:noAutofit/>
          </a:bodyPr>
          <a:lstStyle/>
          <a:p>
            <a:pPr algn="ctr"/>
            <a:r>
              <a:rPr lang="ja-JP" altLang="en-US" sz="2400" b="1" spc="-200" dirty="0">
                <a:solidFill>
                  <a:srgbClr val="082567"/>
                </a:solidFill>
                <a:latin typeface="+mn-ea"/>
              </a:rPr>
              <a:t>カスタマーハラスメント</a:t>
            </a:r>
            <a:r>
              <a:rPr lang="ja-JP" altLang="en-US" sz="2400" b="1" dirty="0">
                <a:solidFill>
                  <a:srgbClr val="082567"/>
                </a:solidFill>
                <a:latin typeface="+mn-ea"/>
              </a:rPr>
              <a:t>相談窓口</a:t>
            </a:r>
            <a:endParaRPr lang="en-US" altLang="ja-JP" sz="2400" b="1" dirty="0">
              <a:solidFill>
                <a:srgbClr val="082567"/>
              </a:solidFill>
              <a:latin typeface="+mn-ea"/>
            </a:endParaRPr>
          </a:p>
          <a:p>
            <a:pPr>
              <a:spcBef>
                <a:spcPts val="1800"/>
              </a:spcBef>
            </a:pPr>
            <a:r>
              <a:rPr lang="ja-JP" altLang="en-US" sz="1422" dirty="0">
                <a:solidFill>
                  <a:srgbClr val="082567"/>
                </a:solidFill>
                <a:latin typeface="+mn-ea"/>
              </a:rPr>
              <a:t>　部署・担当名　：</a:t>
            </a:r>
            <a:endParaRPr lang="en-US" altLang="ja-JP" sz="1422" dirty="0">
              <a:solidFill>
                <a:srgbClr val="082567"/>
              </a:solidFill>
              <a:latin typeface="+mn-ea"/>
            </a:endParaRPr>
          </a:p>
          <a:p>
            <a:pPr>
              <a:spcBef>
                <a:spcPts val="1292"/>
              </a:spcBef>
            </a:pPr>
            <a:r>
              <a:rPr lang="ja-JP" altLang="en-US" sz="1422" dirty="0">
                <a:solidFill>
                  <a:srgbClr val="082567"/>
                </a:solidFill>
                <a:latin typeface="+mn-ea"/>
              </a:rPr>
              <a:t>　連絡先（内線）：</a:t>
            </a:r>
            <a:endParaRPr lang="en-US" altLang="ja-JP" sz="1422" dirty="0">
              <a:solidFill>
                <a:srgbClr val="082567"/>
              </a:solidFill>
              <a:latin typeface="+mn-ea"/>
            </a:endParaRPr>
          </a:p>
          <a:p>
            <a:pPr>
              <a:spcBef>
                <a:spcPts val="1292"/>
              </a:spcBef>
            </a:pPr>
            <a:r>
              <a:rPr lang="ja-JP" altLang="en-US" sz="1422" dirty="0">
                <a:solidFill>
                  <a:srgbClr val="082567"/>
                </a:solidFill>
                <a:latin typeface="+mn-ea"/>
              </a:rPr>
              <a:t>　メールアドレス：</a:t>
            </a:r>
          </a:p>
        </p:txBody>
      </p:sp>
      <p:sp>
        <p:nvSpPr>
          <p:cNvPr id="40" name="正方形/長方形 39">
            <a:extLst>
              <a:ext uri="{FF2B5EF4-FFF2-40B4-BE49-F238E27FC236}">
                <a16:creationId xmlns:a16="http://schemas.microsoft.com/office/drawing/2014/main" id="{6F0CCBDD-7C98-FD58-3798-8A634FC442DF}"/>
              </a:ext>
            </a:extLst>
          </p:cNvPr>
          <p:cNvSpPr/>
          <p:nvPr/>
        </p:nvSpPr>
        <p:spPr>
          <a:xfrm>
            <a:off x="135594" y="11269215"/>
            <a:ext cx="9396000" cy="18000"/>
          </a:xfrm>
          <a:prstGeom prst="rect">
            <a:avLst/>
          </a:prstGeom>
          <a:solidFill>
            <a:srgbClr val="FA24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3107"/>
          </a:p>
        </p:txBody>
      </p:sp>
    </p:spTree>
    <p:extLst>
      <p:ext uri="{BB962C8B-B14F-4D97-AF65-F5344CB8AC3E}">
        <p14:creationId xmlns:p14="http://schemas.microsoft.com/office/powerpoint/2010/main" val="2769733157"/>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524DAC8760EE3F49BCC8952128A9076E" ma:contentTypeVersion="15" ma:contentTypeDescription="新しいドキュメントを作成します。" ma:contentTypeScope="" ma:versionID="3fa3188f6cff52f599ed7d3a51c90e66">
  <xsd:schema xmlns:xsd="http://www.w3.org/2001/XMLSchema" xmlns:xs="http://www.w3.org/2001/XMLSchema" xmlns:p="http://schemas.microsoft.com/office/2006/metadata/properties" xmlns:ns2="979bfc79-67cc-426b-a63d-8e518e4d58de" xmlns:ns3="c8886e6d-ca38-4783-ac23-8bd097117a79" targetNamespace="http://schemas.microsoft.com/office/2006/metadata/properties" ma:root="true" ma:fieldsID="bd9fee5fa5321471f1ad8704599c9c78" ns2:_="" ns3:_="">
    <xsd:import namespace="979bfc79-67cc-426b-a63d-8e518e4d58de"/>
    <xsd:import namespace="c8886e6d-ca38-4783-ac23-8bd097117a7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9bfc79-67cc-426b-a63d-8e518e4d58de"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886e6d-ca38-4783-ac23-8bd097117a79"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e6fd8bb-88d1-461b-a84c-b017fa9265ad}" ma:internalName="TaxCatchAll" ma:showField="CatchAllData" ma:web="c8886e6d-ca38-4783-ac23-8bd097117a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Owner xmlns="979bfc79-67cc-426b-a63d-8e518e4d58de">
      <UserInfo>
        <DisplayName/>
        <AccountId xsi:nil="true"/>
        <AccountType/>
      </UserInfo>
    </Owner>
    <lcf76f155ced4ddcb4097134ff3c332f xmlns="979bfc79-67cc-426b-a63d-8e518e4d58de">
      <Terms xmlns="http://schemas.microsoft.com/office/infopath/2007/PartnerControls"/>
    </lcf76f155ced4ddcb4097134ff3c332f>
    <TaxCatchAll xmlns="c8886e6d-ca38-4783-ac23-8bd097117a79" xsi:nil="true"/>
  </documentManagement>
</p:properties>
</file>

<file path=customXml/itemProps1.xml><?xml version="1.0" encoding="utf-8"?>
<ds:datastoreItem xmlns:ds="http://schemas.openxmlformats.org/officeDocument/2006/customXml" ds:itemID="{93EDA560-BD51-41A5-A82A-7125A7162191}">
  <ds:schemaRefs>
    <ds:schemaRef ds:uri="http://schemas.microsoft.com/sharepoint/v3/contenttype/forms"/>
  </ds:schemaRefs>
</ds:datastoreItem>
</file>

<file path=customXml/itemProps2.xml><?xml version="1.0" encoding="utf-8"?>
<ds:datastoreItem xmlns:ds="http://schemas.openxmlformats.org/officeDocument/2006/customXml" ds:itemID="{43052209-EB85-471E-AB13-A4083D5991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9bfc79-67cc-426b-a63d-8e518e4d58de"/>
    <ds:schemaRef ds:uri="c8886e6d-ca38-4783-ac23-8bd097117a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56BD9-AF2A-4817-BEB5-4E5D23E0F7D1}">
  <ds:schemaRefs>
    <ds:schemaRef ds:uri="http://schemas.microsoft.com/office/2006/metadata/properties"/>
    <ds:schemaRef ds:uri="c8886e6d-ca38-4783-ac23-8bd097117a79"/>
    <ds:schemaRef ds:uri="http://schemas.microsoft.com/office/2006/documentManagement/types"/>
    <ds:schemaRef ds:uri="979bfc79-67cc-426b-a63d-8e518e4d58de"/>
    <ds:schemaRef ds:uri="http://purl.org/dc/terms/"/>
    <ds:schemaRef ds:uri="http://www.w3.org/XML/1998/namespace"/>
    <ds:schemaRef ds:uri="http://purl.org/dc/dcmitype/"/>
    <ds:schemaRef ds:uri="http://purl.org/dc/elements/1.1/"/>
    <ds:schemaRef ds:uri="http://schemas.openxmlformats.org/package/2006/metadata/core-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2013 - 2022 Theme</Template>
  <Words>1122</Words>
  <PresentationFormat>A3 297x420 mm</PresentationFormat>
  <Paragraphs>67</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Arial</vt:lpstr>
      <vt:lpstr>Calibri</vt:lpstr>
      <vt:lpstr>Calibri Light</vt:lpstr>
      <vt:lpstr>Office 2013 - 2022 テーマ</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0x010100524DAC8760EE3F49BCC8952128A9076E</vt:lpwstr>
  </property>
  <property fmtid="{D5CDD505-2E9C-101B-9397-08002B2CF9AE}" pid="4" name="ComplianceAssetId">
    <vt:lpwstr/>
  </property>
  <property fmtid="{D5CDD505-2E9C-101B-9397-08002B2CF9AE}" pid="5" name="TriggerFlowInfo">
    <vt:lpwstr/>
  </property>
</Properties>
</file>