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906000" cy="6858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BDD8DD"/>
    <a:srgbClr val="E6C5CF"/>
    <a:srgbClr val="AF9DC0"/>
    <a:srgbClr val="9CA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E206A0-83EB-4438-8E0F-09EFAB1F260D}" v="4" dt="2026-06-23T01:42:18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ableStyles.xml" Type="http://schemas.openxmlformats.org/officeDocument/2006/relationships/tableStyles"/><Relationship Id="rId11" Target="changesInfos/changesInfo1.xml" Type="http://schemas.microsoft.com/office/2016/11/relationships/changesInfo"/><Relationship Id="rId12" Target="revisionInfo.xml" Type="http://schemas.microsoft.com/office/2015/10/relationships/revision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祖父江有花" userId="80d84a33-a568-4f95-a7ff-550a7cba4c55" providerId="ADAL" clId="{9DD8DF35-9ACA-4E79-8286-BE1CEA02C519}"/>
    <pc:docChg chg="modSld">
      <pc:chgData name="祖父江有花" userId="80d84a33-a568-4f95-a7ff-550a7cba4c55" providerId="ADAL" clId="{9DD8DF35-9ACA-4E79-8286-BE1CEA02C519}" dt="2026-06-23T01:42:18.936" v="46"/>
      <pc:docMkLst>
        <pc:docMk/>
      </pc:docMkLst>
      <pc:sldChg chg="delSp modSp mod">
        <pc:chgData name="祖父江有花" userId="80d84a33-a568-4f95-a7ff-550a7cba4c55" providerId="ADAL" clId="{9DD8DF35-9ACA-4E79-8286-BE1CEA02C519}" dt="2026-06-23T01:42:18.936" v="46"/>
        <pc:sldMkLst>
          <pc:docMk/>
          <pc:sldMk cId="3534290431" sldId="256"/>
        </pc:sldMkLst>
        <pc:spChg chg="mod">
          <ac:chgData name="祖父江有花" userId="80d84a33-a568-4f95-a7ff-550a7cba4c55" providerId="ADAL" clId="{9DD8DF35-9ACA-4E79-8286-BE1CEA02C519}" dt="2026-06-23T01:42:18.936" v="46"/>
          <ac:spMkLst>
            <pc:docMk/>
            <pc:sldMk cId="3534290431" sldId="256"/>
            <ac:spMk id="19" creationId="{8A702E09-A0E3-D4B0-2F56-2A15EABD9152}"/>
          </ac:spMkLst>
        </pc:spChg>
        <pc:spChg chg="mod">
          <ac:chgData name="祖父江有花" userId="80d84a33-a568-4f95-a7ff-550a7cba4c55" providerId="ADAL" clId="{9DD8DF35-9ACA-4E79-8286-BE1CEA02C519}" dt="2026-06-18T05:36:27.713" v="14"/>
          <ac:spMkLst>
            <pc:docMk/>
            <pc:sldMk cId="3534290431" sldId="256"/>
            <ac:spMk id="20" creationId="{BCA0865E-63FF-7C8C-0D5F-0EF9095AE4DB}"/>
          </ac:spMkLst>
        </pc:spChg>
      </pc:sldChg>
    </pc:docChg>
  </pc:docChgLst>
</pc:chgInfo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A3FD9-54B9-4745-90CF-3ECC3517F3BE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66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385FC-282E-418B-B6DA-DA2CA6419A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00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385FC-282E-418B-B6DA-DA2CA6419AF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50703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D34-142A-491A-8CCF-5509D18365DB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253D-DEC5-4A65-B179-4CE3688CFA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71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D34-142A-491A-8CCF-5509D18365DB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253D-DEC5-4A65-B179-4CE3688CFA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68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D34-142A-491A-8CCF-5509D18365DB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253D-DEC5-4A65-B179-4CE3688CFA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31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D34-142A-491A-8CCF-5509D18365DB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253D-DEC5-4A65-B179-4CE3688CFA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76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D34-142A-491A-8CCF-5509D18365DB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253D-DEC5-4A65-B179-4CE3688CFA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41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D34-142A-491A-8CCF-5509D18365DB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253D-DEC5-4A65-B179-4CE3688CFA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D34-142A-491A-8CCF-5509D18365DB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253D-DEC5-4A65-B179-4CE3688CFA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7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D34-142A-491A-8CCF-5509D18365DB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253D-DEC5-4A65-B179-4CE3688CFA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5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D34-142A-491A-8CCF-5509D18365DB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253D-DEC5-4A65-B179-4CE3688CFA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15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D34-142A-491A-8CCF-5509D18365DB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253D-DEC5-4A65-B179-4CE3688CFA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94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D34-142A-491A-8CCF-5509D18365DB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253D-DEC5-4A65-B179-4CE3688CFA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511173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54AD34-142A-491A-8CCF-5509D18365DB}" type="datetimeFigureOut">
              <a:rPr kumimoji="1" lang="ja-JP" altLang="en-US" smtClean="0"/>
              <a:t>2026/6/23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E3253D-DEC5-4A65-B179-4CE3688CFA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97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341866E-5D9E-CCEE-E0C5-12073A6F6622}"/>
              </a:ext>
            </a:extLst>
          </p:cNvPr>
          <p:cNvSpPr/>
          <p:nvPr/>
        </p:nvSpPr>
        <p:spPr>
          <a:xfrm>
            <a:off x="-2265680" y="4684080"/>
            <a:ext cx="2119429" cy="1279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26A2E0-2A38-BB7C-1168-DB15F686F5B6}"/>
              </a:ext>
            </a:extLst>
          </p:cNvPr>
          <p:cNvSpPr/>
          <p:nvPr/>
        </p:nvSpPr>
        <p:spPr>
          <a:xfrm>
            <a:off x="4520464" y="0"/>
            <a:ext cx="5385537" cy="6858000"/>
          </a:xfrm>
          <a:prstGeom prst="rect">
            <a:avLst/>
          </a:prstGeom>
          <a:solidFill>
            <a:srgbClr val="AF9D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3F26A651-1961-B227-5870-AFD009FD83D6}"/>
              </a:ext>
            </a:extLst>
          </p:cNvPr>
          <p:cNvSpPr/>
          <p:nvPr/>
        </p:nvSpPr>
        <p:spPr>
          <a:xfrm>
            <a:off x="345012" y="1215317"/>
            <a:ext cx="6814751" cy="225632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A76F8538-9078-DC2A-A1A9-B7A7E85A25C9}"/>
              </a:ext>
            </a:extLst>
          </p:cNvPr>
          <p:cNvSpPr/>
          <p:nvPr/>
        </p:nvSpPr>
        <p:spPr>
          <a:xfrm>
            <a:off x="444930" y="1327117"/>
            <a:ext cx="6609320" cy="2028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6ADCD3BC-C9DE-7AE5-10C6-4B486642E3FB}"/>
              </a:ext>
            </a:extLst>
          </p:cNvPr>
          <p:cNvSpPr/>
          <p:nvPr/>
        </p:nvSpPr>
        <p:spPr>
          <a:xfrm>
            <a:off x="2296350" y="3637936"/>
            <a:ext cx="1324039" cy="1324039"/>
          </a:xfrm>
          <a:prstGeom prst="ellipse">
            <a:avLst/>
          </a:prstGeom>
          <a:solidFill>
            <a:srgbClr val="BDD8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>
            <a:extLst>
              <a:ext uri="{FF2B5EF4-FFF2-40B4-BE49-F238E27FC236}">
                <a16:creationId xmlns:a16="http://schemas.microsoft.com/office/drawing/2014/main" id="{6BD4231A-63FA-B96D-B35D-DF927CB4CBC1}"/>
              </a:ext>
            </a:extLst>
          </p:cNvPr>
          <p:cNvSpPr/>
          <p:nvPr/>
        </p:nvSpPr>
        <p:spPr>
          <a:xfrm>
            <a:off x="5579986" y="3656703"/>
            <a:ext cx="1324039" cy="1324039"/>
          </a:xfrm>
          <a:prstGeom prst="ellipse">
            <a:avLst/>
          </a:prstGeom>
          <a:solidFill>
            <a:srgbClr val="E6C5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>
            <a:extLst>
              <a:ext uri="{FF2B5EF4-FFF2-40B4-BE49-F238E27FC236}">
                <a16:creationId xmlns:a16="http://schemas.microsoft.com/office/drawing/2014/main" id="{8590C3C8-2324-F35F-55D3-14E567ECB124}"/>
              </a:ext>
            </a:extLst>
          </p:cNvPr>
          <p:cNvSpPr/>
          <p:nvPr/>
        </p:nvSpPr>
        <p:spPr>
          <a:xfrm>
            <a:off x="3948991" y="3645478"/>
            <a:ext cx="1324039" cy="1324039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2935FB55-BE1F-CF76-4669-E56AD6FA1C28}"/>
              </a:ext>
            </a:extLst>
          </p:cNvPr>
          <p:cNvSpPr/>
          <p:nvPr/>
        </p:nvSpPr>
        <p:spPr>
          <a:xfrm flipH="1">
            <a:off x="221388" y="0"/>
            <a:ext cx="18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BDD8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CC2A689-484A-AC57-1993-6A08F46469BD}"/>
              </a:ext>
            </a:extLst>
          </p:cNvPr>
          <p:cNvSpPr/>
          <p:nvPr/>
        </p:nvSpPr>
        <p:spPr>
          <a:xfrm>
            <a:off x="0" y="0"/>
            <a:ext cx="184047" cy="6858000"/>
          </a:xfrm>
          <a:prstGeom prst="rect">
            <a:avLst/>
          </a:prstGeom>
          <a:solidFill>
            <a:srgbClr val="BDD8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平行四辺形 9">
            <a:extLst>
              <a:ext uri="{FF2B5EF4-FFF2-40B4-BE49-F238E27FC236}">
                <a16:creationId xmlns:a16="http://schemas.microsoft.com/office/drawing/2014/main" id="{1A12B567-2C91-D951-BFDE-56EC0D3C6B11}"/>
              </a:ext>
            </a:extLst>
          </p:cNvPr>
          <p:cNvSpPr/>
          <p:nvPr/>
        </p:nvSpPr>
        <p:spPr>
          <a:xfrm>
            <a:off x="339353" y="469171"/>
            <a:ext cx="4676253" cy="115718"/>
          </a:xfrm>
          <a:prstGeom prst="parallelogram">
            <a:avLst>
              <a:gd name="adj" fmla="val 4134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8DB92E2-4D94-55FB-0934-96CE67135CE6}"/>
              </a:ext>
            </a:extLst>
          </p:cNvPr>
          <p:cNvSpPr txBox="1"/>
          <p:nvPr/>
        </p:nvSpPr>
        <p:spPr>
          <a:xfrm>
            <a:off x="407811" y="562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/>
              <a:t>事業所名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D3F2B77-4F69-2437-6B00-EDF3FA3D9DDD}"/>
              </a:ext>
            </a:extLst>
          </p:cNvPr>
          <p:cNvSpPr txBox="1"/>
          <p:nvPr/>
        </p:nvSpPr>
        <p:spPr>
          <a:xfrm>
            <a:off x="631600" y="735457"/>
            <a:ext cx="4066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http://</a:t>
            </a:r>
            <a:r>
              <a:rPr lang="en-US" altLang="ja-JP" sz="1400" spc="20" dirty="0">
                <a:ea typeface="メイリオ" panose="020B0604030504040204" pitchFamily="50" charset="-128"/>
              </a:rPr>
              <a:t> </a:t>
            </a:r>
            <a:endParaRPr kumimoji="1" lang="ja-JP" altLang="en-US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93E372A-9038-C041-B0AB-0D4B1D5604E1}"/>
              </a:ext>
            </a:extLst>
          </p:cNvPr>
          <p:cNvSpPr txBox="1"/>
          <p:nvPr/>
        </p:nvSpPr>
        <p:spPr>
          <a:xfrm>
            <a:off x="5148196" y="253727"/>
            <a:ext cx="21806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事業所</a:t>
            </a:r>
            <a:r>
              <a:rPr kumimoji="1" lang="en-US" altLang="ja-JP" sz="2200" b="1" dirty="0"/>
              <a:t>PR</a:t>
            </a:r>
            <a:r>
              <a:rPr kumimoji="1" lang="ja-JP" altLang="en-US" b="1" dirty="0"/>
              <a:t>シート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A702E09-A0E3-D4B0-2F56-2A15EABD9152}"/>
              </a:ext>
            </a:extLst>
          </p:cNvPr>
          <p:cNvSpPr txBox="1"/>
          <p:nvPr/>
        </p:nvSpPr>
        <p:spPr>
          <a:xfrm>
            <a:off x="5329359" y="669583"/>
            <a:ext cx="1785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〈</a:t>
            </a:r>
            <a:r>
              <a:rPr kumimoji="1" lang="ja-JP" altLang="en-US" sz="1200" dirty="0"/>
              <a:t>令和○年度作成</a:t>
            </a:r>
            <a:r>
              <a:rPr kumimoji="1" lang="en-US" altLang="ja-JP" sz="1200" dirty="0"/>
              <a:t>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CA0865E-63FF-7C8C-0D5F-0EF9095AE4DB}"/>
              </a:ext>
            </a:extLst>
          </p:cNvPr>
          <p:cNvSpPr txBox="1"/>
          <p:nvPr/>
        </p:nvSpPr>
        <p:spPr>
          <a:xfrm>
            <a:off x="7159764" y="39712"/>
            <a:ext cx="320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事業所番号　</a:t>
            </a:r>
            <a:r>
              <a:rPr kumimoji="1" lang="en-US" altLang="ja-JP" sz="1400" dirty="0"/>
              <a:t>2106-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B7864E1-EECA-F903-828D-BA92815374A7}"/>
              </a:ext>
            </a:extLst>
          </p:cNvPr>
          <p:cNvSpPr txBox="1"/>
          <p:nvPr/>
        </p:nvSpPr>
        <p:spPr>
          <a:xfrm>
            <a:off x="3613096" y="1421878"/>
            <a:ext cx="953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従業員数：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C76FB36-1DC7-4EC2-6B67-8D1A4A6E07F3}"/>
              </a:ext>
            </a:extLst>
          </p:cNvPr>
          <p:cNvSpPr txBox="1"/>
          <p:nvPr/>
        </p:nvSpPr>
        <p:spPr>
          <a:xfrm>
            <a:off x="3613096" y="1680938"/>
            <a:ext cx="829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所在地：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DD34B19-9C5B-96E4-D6BF-09DF3ECF4C05}"/>
              </a:ext>
            </a:extLst>
          </p:cNvPr>
          <p:cNvSpPr/>
          <p:nvPr/>
        </p:nvSpPr>
        <p:spPr>
          <a:xfrm>
            <a:off x="7253332" y="2497873"/>
            <a:ext cx="2461189" cy="2078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7688082-4914-B90E-3835-19A223E1DE66}"/>
              </a:ext>
            </a:extLst>
          </p:cNvPr>
          <p:cNvSpPr txBox="1"/>
          <p:nvPr/>
        </p:nvSpPr>
        <p:spPr>
          <a:xfrm>
            <a:off x="7375902" y="4114214"/>
            <a:ext cx="2216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○○する様子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（○○部門）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D883861-FAFC-FE8D-3BF9-4DE0639FB9D7}"/>
              </a:ext>
            </a:extLst>
          </p:cNvPr>
          <p:cNvSpPr/>
          <p:nvPr/>
        </p:nvSpPr>
        <p:spPr>
          <a:xfrm>
            <a:off x="7252566" y="331098"/>
            <a:ext cx="2461189" cy="2078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5F3D7C9-B198-8676-E28B-8EFF938B8A8F}"/>
              </a:ext>
            </a:extLst>
          </p:cNvPr>
          <p:cNvSpPr txBox="1"/>
          <p:nvPr/>
        </p:nvSpPr>
        <p:spPr>
          <a:xfrm>
            <a:off x="7375136" y="1947439"/>
            <a:ext cx="2216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○○する様子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（○○部門）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8E64361-598A-8C08-43B8-E101C710CB80}"/>
              </a:ext>
            </a:extLst>
          </p:cNvPr>
          <p:cNvSpPr/>
          <p:nvPr/>
        </p:nvSpPr>
        <p:spPr>
          <a:xfrm>
            <a:off x="7252597" y="4686272"/>
            <a:ext cx="2461189" cy="2078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5975E1B-E825-4E9B-F1D8-5E477DB7A392}"/>
              </a:ext>
            </a:extLst>
          </p:cNvPr>
          <p:cNvSpPr/>
          <p:nvPr/>
        </p:nvSpPr>
        <p:spPr>
          <a:xfrm>
            <a:off x="7252567" y="4686272"/>
            <a:ext cx="2461189" cy="1588365"/>
          </a:xfrm>
          <a:prstGeom prst="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58951F4-AC81-C45C-9C91-4A1E9D780EE2}"/>
              </a:ext>
            </a:extLst>
          </p:cNvPr>
          <p:cNvSpPr txBox="1"/>
          <p:nvPr/>
        </p:nvSpPr>
        <p:spPr>
          <a:xfrm>
            <a:off x="7375167" y="6302613"/>
            <a:ext cx="2216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/>
              <a:t>○○する様子</a:t>
            </a:r>
            <a:endParaRPr kumimoji="1" lang="en-US" altLang="ja-JP" sz="1200" dirty="0"/>
          </a:p>
          <a:p>
            <a:pPr algn="ctr"/>
            <a:r>
              <a:rPr kumimoji="1" lang="ja-JP" altLang="en-US" sz="1200" dirty="0"/>
              <a:t>（○○部門）</a:t>
            </a: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6B6CC353-A382-126D-0959-4223A73BB3EB}"/>
              </a:ext>
            </a:extLst>
          </p:cNvPr>
          <p:cNvSpPr/>
          <p:nvPr/>
        </p:nvSpPr>
        <p:spPr>
          <a:xfrm>
            <a:off x="3788989" y="5086170"/>
            <a:ext cx="3349933" cy="16551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BDD8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85C9F1EE-B45A-EFE9-52D3-FFE975372ECF}"/>
              </a:ext>
            </a:extLst>
          </p:cNvPr>
          <p:cNvSpPr/>
          <p:nvPr/>
        </p:nvSpPr>
        <p:spPr>
          <a:xfrm>
            <a:off x="323003" y="5095428"/>
            <a:ext cx="3364443" cy="16459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AF9D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B6AB02A9-361F-9B74-6032-FFFE5608D169}"/>
              </a:ext>
            </a:extLst>
          </p:cNvPr>
          <p:cNvSpPr/>
          <p:nvPr/>
        </p:nvSpPr>
        <p:spPr>
          <a:xfrm>
            <a:off x="346581" y="5115433"/>
            <a:ext cx="3344709" cy="399147"/>
          </a:xfrm>
          <a:prstGeom prst="roundRect">
            <a:avLst>
              <a:gd name="adj" fmla="val 0"/>
            </a:avLst>
          </a:prstGeom>
          <a:solidFill>
            <a:srgbClr val="AF9DC0"/>
          </a:solidFill>
          <a:ln>
            <a:solidFill>
              <a:srgbClr val="9CA0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DBC01E41-052A-A1D7-4945-AC4C15256D10}"/>
              </a:ext>
            </a:extLst>
          </p:cNvPr>
          <p:cNvSpPr/>
          <p:nvPr/>
        </p:nvSpPr>
        <p:spPr>
          <a:xfrm>
            <a:off x="3788990" y="5095428"/>
            <a:ext cx="3349929" cy="432282"/>
          </a:xfrm>
          <a:prstGeom prst="roundRect">
            <a:avLst>
              <a:gd name="adj" fmla="val 0"/>
            </a:avLst>
          </a:prstGeom>
          <a:solidFill>
            <a:srgbClr val="BDD8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9F59F75-2543-DA47-DB46-8B2BBB5D79D1}"/>
              </a:ext>
            </a:extLst>
          </p:cNvPr>
          <p:cNvSpPr txBox="1"/>
          <p:nvPr/>
        </p:nvSpPr>
        <p:spPr>
          <a:xfrm>
            <a:off x="1277396" y="5199944"/>
            <a:ext cx="1832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ここが魅力です！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D350BCC-A422-D4A9-BECC-E4DA4956C445}"/>
              </a:ext>
            </a:extLst>
          </p:cNvPr>
          <p:cNvSpPr txBox="1"/>
          <p:nvPr/>
        </p:nvSpPr>
        <p:spPr>
          <a:xfrm>
            <a:off x="4568479" y="5175839"/>
            <a:ext cx="1947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従業員からのメッセ</a:t>
            </a:r>
            <a:r>
              <a:rPr kumimoji="1" lang="ja-JP" altLang="en-US" sz="1100" b="1" dirty="0"/>
              <a:t>ー</a:t>
            </a:r>
            <a:r>
              <a:rPr kumimoji="1" lang="ja-JP" altLang="en-US" sz="1200" b="1" dirty="0"/>
              <a:t>ジ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ADAF04A-A62F-3337-4C9F-6D681A44DBC1}"/>
              </a:ext>
            </a:extLst>
          </p:cNvPr>
          <p:cNvSpPr txBox="1"/>
          <p:nvPr/>
        </p:nvSpPr>
        <p:spPr>
          <a:xfrm>
            <a:off x="463037" y="5674472"/>
            <a:ext cx="3141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○○○○</a:t>
            </a:r>
            <a:endParaRPr kumimoji="1" lang="en-US" altLang="ja-JP" sz="1200" b="1" dirty="0">
              <a:latin typeface="+mn-ea"/>
            </a:endParaRPr>
          </a:p>
          <a:p>
            <a:endParaRPr kumimoji="1" lang="ja-JP" altLang="en-US" sz="1200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4D99127-748E-CF8B-C556-88399E1ADB2B}"/>
              </a:ext>
            </a:extLst>
          </p:cNvPr>
          <p:cNvSpPr txBox="1"/>
          <p:nvPr/>
        </p:nvSpPr>
        <p:spPr>
          <a:xfrm>
            <a:off x="3788989" y="5552320"/>
            <a:ext cx="3423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○○○○</a:t>
            </a:r>
            <a:endParaRPr kumimoji="1" lang="en-US" altLang="ja-JP" sz="1200" b="1" dirty="0">
              <a:latin typeface="+mn-ea"/>
            </a:endParaRPr>
          </a:p>
          <a:p>
            <a:endParaRPr kumimoji="1" lang="en-US" altLang="ja-JP" sz="1200" dirty="0"/>
          </a:p>
          <a:p>
            <a:endParaRPr kumimoji="1" lang="ja-JP" altLang="en-US" sz="1200" dirty="0"/>
          </a:p>
        </p:txBody>
      </p:sp>
      <p:pic>
        <p:nvPicPr>
          <p:cNvPr id="12" name="Picture 2" descr="E:\USR\OMSQYA\デスクトップ\DSC00368.JPG">
            <a:extLst>
              <a:ext uri="{FF2B5EF4-FFF2-40B4-BE49-F238E27FC236}">
                <a16:creationId xmlns:a16="http://schemas.microsoft.com/office/drawing/2014/main" id="{E5596DA6-A057-B40A-C1D9-8EDD19A20C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r="729"/>
          <a:stretch>
            <a:fillRect/>
          </a:stretch>
        </p:blipFill>
        <p:spPr bwMode="auto">
          <a:xfrm>
            <a:off x="7252566" y="321040"/>
            <a:ext cx="2461189" cy="164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USR\OMSQYA\デスクトップ\DSC00368.JPG">
            <a:extLst>
              <a:ext uri="{FF2B5EF4-FFF2-40B4-BE49-F238E27FC236}">
                <a16:creationId xmlns:a16="http://schemas.microsoft.com/office/drawing/2014/main" id="{13E2C28F-FED7-D2F7-99C6-F30AEED49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r="729"/>
          <a:stretch>
            <a:fillRect/>
          </a:stretch>
        </p:blipFill>
        <p:spPr bwMode="auto">
          <a:xfrm>
            <a:off x="7252459" y="4684080"/>
            <a:ext cx="2461189" cy="164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楕円 30">
            <a:extLst>
              <a:ext uri="{FF2B5EF4-FFF2-40B4-BE49-F238E27FC236}">
                <a16:creationId xmlns:a16="http://schemas.microsoft.com/office/drawing/2014/main" id="{A1C4331B-40C9-710F-7113-BC4D76892988}"/>
              </a:ext>
            </a:extLst>
          </p:cNvPr>
          <p:cNvSpPr/>
          <p:nvPr/>
        </p:nvSpPr>
        <p:spPr>
          <a:xfrm>
            <a:off x="604672" y="3638380"/>
            <a:ext cx="1324039" cy="1324039"/>
          </a:xfrm>
          <a:prstGeom prst="ellipse">
            <a:avLst/>
          </a:prstGeom>
          <a:solidFill>
            <a:srgbClr val="E6C5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F98E584F-31D0-1EE0-1A3E-1EC80E9E8B43}"/>
              </a:ext>
            </a:extLst>
          </p:cNvPr>
          <p:cNvSpPr/>
          <p:nvPr/>
        </p:nvSpPr>
        <p:spPr>
          <a:xfrm>
            <a:off x="546344" y="3600743"/>
            <a:ext cx="1324039" cy="1324039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178FA83-DF5A-C32F-6378-1DBE114FFB87}"/>
              </a:ext>
            </a:extLst>
          </p:cNvPr>
          <p:cNvSpPr txBox="1"/>
          <p:nvPr/>
        </p:nvSpPr>
        <p:spPr>
          <a:xfrm>
            <a:off x="837279" y="4069210"/>
            <a:ext cx="1028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○○○○</a:t>
            </a:r>
            <a:endParaRPr kumimoji="1" lang="en-US" altLang="ja-JP" sz="1200" b="1" dirty="0">
              <a:latin typeface="+mn-ea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5C47225-88B8-5AD1-C838-E1A467DFD625}"/>
              </a:ext>
            </a:extLst>
          </p:cNvPr>
          <p:cNvSpPr txBox="1"/>
          <p:nvPr/>
        </p:nvSpPr>
        <p:spPr>
          <a:xfrm>
            <a:off x="4198068" y="4092226"/>
            <a:ext cx="108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○○○○</a:t>
            </a:r>
            <a:endParaRPr kumimoji="1" lang="en-US" altLang="ja-JP" sz="1200" b="1" dirty="0">
              <a:latin typeface="+mn-ea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C731CE7-7D07-89DA-BDC1-29FEAAB5FF6F}"/>
              </a:ext>
            </a:extLst>
          </p:cNvPr>
          <p:cNvSpPr txBox="1"/>
          <p:nvPr/>
        </p:nvSpPr>
        <p:spPr>
          <a:xfrm>
            <a:off x="2552538" y="4092226"/>
            <a:ext cx="1304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○○○○</a:t>
            </a:r>
            <a:endParaRPr kumimoji="1" lang="en-US" altLang="ja-JP" sz="1200" b="1" dirty="0">
              <a:latin typeface="+mn-ea"/>
            </a:endParaRPr>
          </a:p>
        </p:txBody>
      </p:sp>
      <p:sp>
        <p:nvSpPr>
          <p:cNvPr id="72" name="楕円 71">
            <a:extLst>
              <a:ext uri="{FF2B5EF4-FFF2-40B4-BE49-F238E27FC236}">
                <a16:creationId xmlns:a16="http://schemas.microsoft.com/office/drawing/2014/main" id="{97BDB55D-4E2B-8578-F1C8-F5BAC79EA8C7}"/>
              </a:ext>
            </a:extLst>
          </p:cNvPr>
          <p:cNvSpPr/>
          <p:nvPr/>
        </p:nvSpPr>
        <p:spPr>
          <a:xfrm>
            <a:off x="2351076" y="3637936"/>
            <a:ext cx="1324039" cy="1324039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A7110E05-91DC-C008-0C90-D30A579AE55C}"/>
              </a:ext>
            </a:extLst>
          </p:cNvPr>
          <p:cNvSpPr/>
          <p:nvPr/>
        </p:nvSpPr>
        <p:spPr>
          <a:xfrm>
            <a:off x="3988752" y="3628472"/>
            <a:ext cx="1324039" cy="1324039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611B462B-9C33-DB08-1DAA-8D5660E18C73}"/>
              </a:ext>
            </a:extLst>
          </p:cNvPr>
          <p:cNvSpPr/>
          <p:nvPr/>
        </p:nvSpPr>
        <p:spPr>
          <a:xfrm>
            <a:off x="5608691" y="3645478"/>
            <a:ext cx="1324039" cy="1324039"/>
          </a:xfrm>
          <a:prstGeom prst="ellips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14A6AFC-E3BE-91B7-9EE8-FFAC199DB436}"/>
              </a:ext>
            </a:extLst>
          </p:cNvPr>
          <p:cNvSpPr txBox="1"/>
          <p:nvPr/>
        </p:nvSpPr>
        <p:spPr>
          <a:xfrm>
            <a:off x="5714321" y="4029268"/>
            <a:ext cx="127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latin typeface="+mn-ea"/>
              </a:rPr>
              <a:t>○○○○</a:t>
            </a:r>
            <a:endParaRPr kumimoji="1" lang="en-US" altLang="ja-JP" sz="1200" b="1" dirty="0">
              <a:latin typeface="+mn-ea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B8A5756-A8DA-2337-7026-2D96DBB26F90}"/>
              </a:ext>
            </a:extLst>
          </p:cNvPr>
          <p:cNvSpPr txBox="1"/>
          <p:nvPr/>
        </p:nvSpPr>
        <p:spPr>
          <a:xfrm>
            <a:off x="4681806" y="1421878"/>
            <a:ext cx="110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　名</a:t>
            </a: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1C206D92-E2E6-91E6-9FDA-BA17CB490D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160"/>
          <a:stretch>
            <a:fillRect/>
          </a:stretch>
        </p:blipFill>
        <p:spPr>
          <a:xfrm>
            <a:off x="7252566" y="2497873"/>
            <a:ext cx="2473289" cy="1606283"/>
          </a:xfrm>
          <a:prstGeom prst="rect">
            <a:avLst/>
          </a:prstGeom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F0195C4-7467-9C23-49AE-AC3D1A3C235C}"/>
              </a:ext>
            </a:extLst>
          </p:cNvPr>
          <p:cNvCxnSpPr>
            <a:cxnSpLocks/>
            <a:stCxn id="2" idx="3"/>
            <a:endCxn id="79" idx="3"/>
          </p:cNvCxnSpPr>
          <p:nvPr/>
        </p:nvCxnSpPr>
        <p:spPr>
          <a:xfrm>
            <a:off x="3419793" y="2341380"/>
            <a:ext cx="3634457" cy="1"/>
          </a:xfrm>
          <a:prstGeom prst="line">
            <a:avLst/>
          </a:prstGeom>
          <a:ln>
            <a:solidFill>
              <a:srgbClr val="BFBFB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6424995-097C-2C6A-8FB3-84ED2898115F}"/>
              </a:ext>
            </a:extLst>
          </p:cNvPr>
          <p:cNvSpPr txBox="1"/>
          <p:nvPr/>
        </p:nvSpPr>
        <p:spPr>
          <a:xfrm>
            <a:off x="3486625" y="2337830"/>
            <a:ext cx="894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事業内容</a:t>
            </a:r>
            <a:endParaRPr kumimoji="1" lang="en-US" altLang="ja-JP" sz="12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36328C-B975-5270-BFAA-63297329F34A}"/>
              </a:ext>
            </a:extLst>
          </p:cNvPr>
          <p:cNvSpPr txBox="1"/>
          <p:nvPr/>
        </p:nvSpPr>
        <p:spPr>
          <a:xfrm>
            <a:off x="3497473" y="2540799"/>
            <a:ext cx="3646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・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F21421B-509C-73A7-0715-F474F552D8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673"/>
          <a:stretch>
            <a:fillRect/>
          </a:stretch>
        </p:blipFill>
        <p:spPr>
          <a:xfrm>
            <a:off x="444930" y="1327117"/>
            <a:ext cx="2974863" cy="202852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FA53EA-F84D-0A07-4374-CA1DDC350302}"/>
              </a:ext>
            </a:extLst>
          </p:cNvPr>
          <p:cNvSpPr txBox="1"/>
          <p:nvPr/>
        </p:nvSpPr>
        <p:spPr>
          <a:xfrm>
            <a:off x="3615405" y="1964229"/>
            <a:ext cx="1030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就業場所：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A7E6438-1BCA-C7EF-B7F7-23691EEB2F1C}"/>
              </a:ext>
            </a:extLst>
          </p:cNvPr>
          <p:cNvSpPr/>
          <p:nvPr/>
        </p:nvSpPr>
        <p:spPr>
          <a:xfrm>
            <a:off x="3856512" y="608940"/>
            <a:ext cx="650575" cy="603404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DEB44BC-A693-2EB6-3545-431FF360106C}"/>
              </a:ext>
            </a:extLst>
          </p:cNvPr>
          <p:cNvSpPr txBox="1"/>
          <p:nvPr/>
        </p:nvSpPr>
        <p:spPr>
          <a:xfrm>
            <a:off x="3912605" y="708445"/>
            <a:ext cx="607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QR</a:t>
            </a:r>
          </a:p>
          <a:p>
            <a:r>
              <a:rPr kumimoji="1" lang="ja-JP" altLang="en-US" sz="1100" dirty="0"/>
              <a:t>コード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3587B15-47F0-7650-68A6-17FAC1A76D64}"/>
              </a:ext>
            </a:extLst>
          </p:cNvPr>
          <p:cNvSpPr txBox="1"/>
          <p:nvPr/>
        </p:nvSpPr>
        <p:spPr>
          <a:xfrm>
            <a:off x="-2142770" y="5444286"/>
            <a:ext cx="1968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こんな方を求めています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D87D3A9-664B-0944-091B-3E1692A9C858}"/>
              </a:ext>
            </a:extLst>
          </p:cNvPr>
          <p:cNvSpPr txBox="1"/>
          <p:nvPr/>
        </p:nvSpPr>
        <p:spPr>
          <a:xfrm>
            <a:off x="-2086287" y="4898840"/>
            <a:ext cx="1832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ここが魅力です！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BD9E894-8EF6-7B8B-C3E1-B730C165771B}"/>
              </a:ext>
            </a:extLst>
          </p:cNvPr>
          <p:cNvSpPr txBox="1"/>
          <p:nvPr/>
        </p:nvSpPr>
        <p:spPr>
          <a:xfrm>
            <a:off x="-2036896" y="4318722"/>
            <a:ext cx="183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↓　</a:t>
            </a:r>
            <a:r>
              <a:rPr kumimoji="1" lang="ja-JP" altLang="en-US" sz="1200" b="1" dirty="0"/>
              <a:t>選択可能です。</a:t>
            </a:r>
          </a:p>
        </p:txBody>
      </p:sp>
    </p:spTree>
    <p:extLst>
      <p:ext uri="{BB962C8B-B14F-4D97-AF65-F5344CB8AC3E}">
        <p14:creationId xmlns:p14="http://schemas.microsoft.com/office/powerpoint/2010/main" val="353429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4d18a7-db76-40b8-9996-21bd0a4dd46b">
      <Terms xmlns="http://schemas.microsoft.com/office/infopath/2007/PartnerControls"/>
    </lcf76f155ced4ddcb4097134ff3c332f>
    <Owner xmlns="954d18a7-db76-40b8-9996-21bd0a4dd46b">
      <UserInfo>
        <DisplayName/>
        <AccountId xsi:nil="true"/>
        <AccountType/>
      </UserInfo>
    </Owner>
    <TaxCatchAll xmlns="44856c1c-163a-4db4-9f2d-e69ab44d016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1FE3F48C5873F4CAD5D3D2F7778E5B6" ma:contentTypeVersion="12" ma:contentTypeDescription="新しいドキュメントを作成します。" ma:contentTypeScope="" ma:versionID="0c11ebea53d0f4f94fa79f15e7803f40">
  <xsd:schema xmlns:xsd="http://www.w3.org/2001/XMLSchema" xmlns:xs="http://www.w3.org/2001/XMLSchema" xmlns:p="http://schemas.microsoft.com/office/2006/metadata/properties" xmlns:ns2="954d18a7-db76-40b8-9996-21bd0a4dd46b" xmlns:ns3="44856c1c-163a-4db4-9f2d-e69ab44d016d" targetNamespace="http://schemas.microsoft.com/office/2006/metadata/properties" ma:root="true" ma:fieldsID="5a4bd2e381bd16bd923d16bb4f09da53" ns2:_="" ns3:_="">
    <xsd:import namespace="954d18a7-db76-40b8-9996-21bd0a4dd46b"/>
    <xsd:import namespace="44856c1c-163a-4db4-9f2d-e69ab44d016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d18a7-db76-40b8-9996-21bd0a4dd46b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56c1c-163a-4db4-9f2d-e69ab44d016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f13e832-8622-436d-8414-f27350b20aae}" ma:internalName="TaxCatchAll" ma:showField="CatchAllData" ma:web="44856c1c-163a-4db4-9f2d-e69ab44d0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03F421-EFD6-422E-A441-3F0D91CBEE94}">
  <ds:schemaRefs>
    <ds:schemaRef ds:uri="44856c1c-163a-4db4-9f2d-e69ab44d016d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954d18a7-db76-40b8-9996-21bd0a4dd46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E8A4A8-4100-40E0-BFBE-601C31DC86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4d18a7-db76-40b8-9996-21bd0a4dd46b"/>
    <ds:schemaRef ds:uri="44856c1c-163a-4db4-9f2d-e69ab44d0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4F9C6D-D986-4217-8AE4-677AA95BEE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96</Words>
  <PresentationFormat>A4 210 x 297 mm</PresentationFormat>
  <Paragraphs>31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メイリオ</vt:lpstr>
      <vt:lpstr>游ゴシック</vt:lpstr>
      <vt:lpstr>Aptos</vt:lpstr>
      <vt:lpstr>Aptos Display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0x010100B1FE3F48C5873F4CAD5D3D2F7778E5B6</vt:lpwstr>
  </property>
  <property fmtid="{D5CDD505-2E9C-101B-9397-08002B2CF9AE}" pid="3" name="MediaServiceImageTags">
    <vt:lpwstr/>
  </property>
</Properties>
</file>