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vnd.openxmlformats-officedocument.vmlDrawing" Extension="vml"/>
  <Default ContentType="application/vnd.openxmlformats-officedocument.spreadsheetml.sheet" Extension="xlsx"/>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19"/>
  </p:notesMasterIdLst>
  <p:handoutMasterIdLst>
    <p:handoutMasterId r:id="rId20"/>
  </p:handoutMasterIdLst>
  <p:sldIdLst>
    <p:sldId id="468" r:id="rId5"/>
    <p:sldId id="490" r:id="rId6"/>
    <p:sldId id="494" r:id="rId7"/>
    <p:sldId id="475" r:id="rId8"/>
    <p:sldId id="495" r:id="rId9"/>
    <p:sldId id="496" r:id="rId10"/>
    <p:sldId id="420" r:id="rId11"/>
    <p:sldId id="498" r:id="rId12"/>
    <p:sldId id="499" r:id="rId13"/>
    <p:sldId id="500" r:id="rId14"/>
    <p:sldId id="501" r:id="rId15"/>
    <p:sldId id="502" r:id="rId16"/>
    <p:sldId id="503" r:id="rId17"/>
    <p:sldId id="504"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レイアウトサンプル" id="{AF6CC579-B67C-2844-BE25-84E40ED98AB0}">
          <p14:sldIdLst>
            <p14:sldId id="468"/>
            <p14:sldId id="490"/>
            <p14:sldId id="494"/>
            <p14:sldId id="475"/>
            <p14:sldId id="495"/>
            <p14:sldId id="496"/>
            <p14:sldId id="420"/>
            <p14:sldId id="498"/>
            <p14:sldId id="499"/>
            <p14:sldId id="500"/>
            <p14:sldId id="501"/>
            <p14:sldId id="502"/>
            <p14:sldId id="503"/>
            <p14:sldId id="504"/>
          </p14:sldIdLst>
        </p14:section>
      </p14:sectionLst>
    </p:ext>
    <p:ext uri="{EFAFB233-063F-42B5-8137-9DF3F51BA10A}">
      <p15:sldGuideLst xmlns:p15="http://schemas.microsoft.com/office/powerpoint/2012/main">
        <p15:guide id="1" orient="horz" pos="122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35"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637E"/>
    <a:srgbClr val="7EC4C1"/>
    <a:srgbClr val="E4E2ED"/>
    <a:srgbClr val="E57F95"/>
    <a:srgbClr val="FDF3B9"/>
    <a:srgbClr val="C9E7E7"/>
    <a:srgbClr val="EBE9F3"/>
    <a:srgbClr val="FEDFE1"/>
    <a:srgbClr val="66BAB7"/>
    <a:srgbClr val="DB4D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80809-3598-4CCA-AAB0-1533EF8DBB23}" v="63" dt="2025-06-30T05:39:01.41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6588" autoAdjust="0"/>
  </p:normalViewPr>
  <p:slideViewPr>
    <p:cSldViewPr>
      <p:cViewPr varScale="1">
        <p:scale>
          <a:sx n="56" d="100"/>
          <a:sy n="56" d="100"/>
        </p:scale>
        <p:origin x="1656" y="66"/>
      </p:cViewPr>
      <p:guideLst>
        <p:guide orient="horz" pos="1228"/>
        <p:guide pos="192"/>
        <p:guide pos="3216"/>
        <p:guide pos="6068"/>
        <p:guide pos="3024"/>
        <p:guide pos="4560"/>
        <p:guide pos="4735"/>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notesMasters/notesMaster1.xml" Type="http://schemas.openxmlformats.org/officeDocument/2006/relationships/notesMaster"/><Relationship Id="rId2" Target="../customXml/item2.xml" Type="http://schemas.openxmlformats.org/officeDocument/2006/relationships/customXml"/><Relationship Id="rId20" Target="handoutMasters/handoutMaster1.xml" Type="http://schemas.openxmlformats.org/officeDocument/2006/relationships/handoutMaster"/><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25" Target="changesInfos/changesInfo1.xml" Type="http://schemas.microsoft.com/office/2016/11/relationships/changesInfo"/><Relationship Id="rId26" Target="revisionInfo.xml" Type="http://schemas.microsoft.com/office/2015/10/relationships/revisionInfo"/><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岡 孝之(oooka-takayuki.fp7)" userId="d20cfe2d-f23d-4f89-a847-2d21cc8b28f1" providerId="ADAL" clId="{18966761-4F1E-4AC7-A674-5C4B244399C5}"/>
    <pc:docChg chg="modSld">
      <pc:chgData name="大岡 孝之(oooka-takayuki.fp7)" userId="d20cfe2d-f23d-4f89-a847-2d21cc8b28f1" providerId="ADAL" clId="{18966761-4F1E-4AC7-A674-5C4B244399C5}" dt="2025-03-19T04:54:02.338" v="1" actId="20577"/>
      <pc:docMkLst>
        <pc:docMk/>
      </pc:docMkLst>
      <pc:sldChg chg="modNotesTx">
        <pc:chgData name="大岡 孝之(oooka-takayuki.fp7)" userId="d20cfe2d-f23d-4f89-a847-2d21cc8b28f1" providerId="ADAL" clId="{18966761-4F1E-4AC7-A674-5C4B244399C5}" dt="2025-03-19T04:54:02.338" v="1" actId="20577"/>
        <pc:sldMkLst>
          <pc:docMk/>
          <pc:sldMk cId="287027816" sldId="496"/>
        </pc:sldMkLst>
      </pc:sldChg>
    </pc:docChg>
  </pc:docChgLst>
  <pc:docChgLst>
    <pc:chgData name="大岡 孝之(oooka-takayuki.fp7)" userId="d20cfe2d-f23d-4f89-a847-2d21cc8b28f1" providerId="ADAL" clId="{4F6CCEDB-84C6-4CFE-A405-F3E9CA719C2D}"/>
    <pc:docChg chg="addSld delSld modSld modSection">
      <pc:chgData name="大岡 孝之(oooka-takayuki.fp7)" userId="d20cfe2d-f23d-4f89-a847-2d21cc8b28f1" providerId="ADAL" clId="{4F6CCEDB-84C6-4CFE-A405-F3E9CA719C2D}" dt="2024-12-26T05:27:37.903" v="88" actId="20577"/>
      <pc:docMkLst>
        <pc:docMk/>
      </pc:docMkLst>
      <pc:sldChg chg="modSp mod modNotesTx">
        <pc:chgData name="大岡 孝之(oooka-takayuki.fp7)" userId="d20cfe2d-f23d-4f89-a847-2d21cc8b28f1" providerId="ADAL" clId="{4F6CCEDB-84C6-4CFE-A405-F3E9CA719C2D}" dt="2024-12-26T05:27:37.903" v="88" actId="20577"/>
        <pc:sldMkLst>
          <pc:docMk/>
          <pc:sldMk cId="287027816" sldId="496"/>
        </pc:sldMkLst>
        <pc:spChg chg="mod">
          <ac:chgData name="大岡 孝之(oooka-takayuki.fp7)" userId="d20cfe2d-f23d-4f89-a847-2d21cc8b28f1" providerId="ADAL" clId="{4F6CCEDB-84C6-4CFE-A405-F3E9CA719C2D}" dt="2024-12-25T07:30:45.636" v="8"/>
          <ac:spMkLst>
            <pc:docMk/>
            <pc:sldMk cId="287027816" sldId="496"/>
            <ac:spMk id="3" creationId="{533C76BA-2E71-50B8-4C3D-00D366178A7D}"/>
          </ac:spMkLst>
        </pc:spChg>
        <pc:spChg chg="mod">
          <ac:chgData name="大岡 孝之(oooka-takayuki.fp7)" userId="d20cfe2d-f23d-4f89-a847-2d21cc8b28f1" providerId="ADAL" clId="{4F6CCEDB-84C6-4CFE-A405-F3E9CA719C2D}" dt="2024-12-25T07:31:21.399" v="52" actId="1036"/>
          <ac:spMkLst>
            <pc:docMk/>
            <pc:sldMk cId="287027816" sldId="496"/>
            <ac:spMk id="6" creationId="{E45955BA-71CB-C73D-A88C-62B2BEE03FE6}"/>
          </ac:spMkLst>
        </pc:spChg>
        <pc:spChg chg="mod">
          <ac:chgData name="大岡 孝之(oooka-takayuki.fp7)" userId="d20cfe2d-f23d-4f89-a847-2d21cc8b28f1" providerId="ADAL" clId="{4F6CCEDB-84C6-4CFE-A405-F3E9CA719C2D}" dt="2024-12-25T07:30:53.721" v="22"/>
          <ac:spMkLst>
            <pc:docMk/>
            <pc:sldMk cId="287027816" sldId="496"/>
            <ac:spMk id="12" creationId="{E45CD47A-4FD2-0451-0747-FF47FBAE2BA7}"/>
          </ac:spMkLst>
        </pc:spChg>
        <pc:spChg chg="mod">
          <ac:chgData name="大岡 孝之(oooka-takayuki.fp7)" userId="d20cfe2d-f23d-4f89-a847-2d21cc8b28f1" providerId="ADAL" clId="{4F6CCEDB-84C6-4CFE-A405-F3E9CA719C2D}" dt="2024-12-25T07:30:49.799" v="14"/>
          <ac:spMkLst>
            <pc:docMk/>
            <pc:sldMk cId="287027816" sldId="496"/>
            <ac:spMk id="13" creationId="{0E30EE73-3712-4AA0-D3A5-DCE33374DB13}"/>
          </ac:spMkLst>
        </pc:spChg>
        <pc:spChg chg="mod">
          <ac:chgData name="大岡 孝之(oooka-takayuki.fp7)" userId="d20cfe2d-f23d-4f89-a847-2d21cc8b28f1" providerId="ADAL" clId="{4F6CCEDB-84C6-4CFE-A405-F3E9CA719C2D}" dt="2024-12-25T07:31:01.228" v="36"/>
          <ac:spMkLst>
            <pc:docMk/>
            <pc:sldMk cId="287027816" sldId="496"/>
            <ac:spMk id="14" creationId="{93275E84-D153-FB7F-08FE-2A13A010AFEA}"/>
          </ac:spMkLst>
        </pc:spChg>
        <pc:spChg chg="mod">
          <ac:chgData name="大岡 孝之(oooka-takayuki.fp7)" userId="d20cfe2d-f23d-4f89-a847-2d21cc8b28f1" providerId="ADAL" clId="{4F6CCEDB-84C6-4CFE-A405-F3E9CA719C2D}" dt="2024-12-25T07:31:09.675" v="43" actId="6549"/>
          <ac:spMkLst>
            <pc:docMk/>
            <pc:sldMk cId="287027816" sldId="496"/>
            <ac:spMk id="20" creationId="{65014013-C431-04AE-3360-659A033B641B}"/>
          </ac:spMkLst>
        </pc:spChg>
        <pc:spChg chg="mod">
          <ac:chgData name="大岡 孝之(oooka-takayuki.fp7)" userId="d20cfe2d-f23d-4f89-a847-2d21cc8b28f1" providerId="ADAL" clId="{4F6CCEDB-84C6-4CFE-A405-F3E9CA719C2D}" dt="2024-12-25T07:31:17.376" v="44" actId="14100"/>
          <ac:spMkLst>
            <pc:docMk/>
            <pc:sldMk cId="287027816" sldId="496"/>
            <ac:spMk id="21" creationId="{BB208818-BF3B-0BCD-0D00-99EBDE88672B}"/>
          </ac:spMkLst>
        </pc:spChg>
        <pc:spChg chg="mod">
          <ac:chgData name="大岡 孝之(oooka-takayuki.fp7)" userId="d20cfe2d-f23d-4f89-a847-2d21cc8b28f1" providerId="ADAL" clId="{4F6CCEDB-84C6-4CFE-A405-F3E9CA719C2D}" dt="2024-12-25T08:35:08.277" v="66" actId="1076"/>
          <ac:spMkLst>
            <pc:docMk/>
            <pc:sldMk cId="287027816" sldId="496"/>
            <ac:spMk id="22" creationId="{C057CF06-C5F4-8D41-982E-E9C6BA835A90}"/>
          </ac:spMkLst>
        </pc:spChg>
        <pc:graphicFrameChg chg="mod">
          <ac:chgData name="大岡 孝之(oooka-takayuki.fp7)" userId="d20cfe2d-f23d-4f89-a847-2d21cc8b28f1" providerId="ADAL" clId="{4F6CCEDB-84C6-4CFE-A405-F3E9CA719C2D}" dt="2024-12-25T08:35:17.474" v="67"/>
          <ac:graphicFrameMkLst>
            <pc:docMk/>
            <pc:sldMk cId="287027816" sldId="496"/>
            <ac:graphicFrameMk id="15" creationId="{AE6B8278-4527-A0C6-6208-445A68ABA4E9}"/>
          </ac:graphicFrameMkLst>
        </pc:graphicFrameChg>
      </pc:sldChg>
      <pc:sldChg chg="add del">
        <pc:chgData name="大岡 孝之(oooka-takayuki.fp7)" userId="d20cfe2d-f23d-4f89-a847-2d21cc8b28f1" providerId="ADAL" clId="{4F6CCEDB-84C6-4CFE-A405-F3E9CA719C2D}" dt="2024-12-25T08:37:24.987" v="69" actId="2696"/>
        <pc:sldMkLst>
          <pc:docMk/>
          <pc:sldMk cId="1081078924" sldId="505"/>
        </pc:sldMkLst>
      </pc:sldChg>
    </pc:docChg>
  </pc:docChgLst>
  <pc:docChgLst>
    <pc:chgData name="大岡 孝之(oooka-takayuki.fp7)" userId="d20cfe2d-f23d-4f89-a847-2d21cc8b28f1" providerId="ADAL" clId="{49380809-3598-4CCA-AAB0-1533EF8DBB23}"/>
    <pc:docChg chg="undo custSel delSld modSld modSection">
      <pc:chgData name="大岡 孝之(oooka-takayuki.fp7)" userId="d20cfe2d-f23d-4f89-a847-2d21cc8b28f1" providerId="ADAL" clId="{49380809-3598-4CCA-AAB0-1533EF8DBB23}" dt="2025-06-30T05:39:59.151" v="309" actId="14100"/>
      <pc:docMkLst>
        <pc:docMk/>
      </pc:docMkLst>
      <pc:sldChg chg="addSp delSp modSp mod modNotesTx">
        <pc:chgData name="大岡 孝之(oooka-takayuki.fp7)" userId="d20cfe2d-f23d-4f89-a847-2d21cc8b28f1" providerId="ADAL" clId="{49380809-3598-4CCA-AAB0-1533EF8DBB23}" dt="2025-06-30T05:39:59.151" v="309" actId="14100"/>
        <pc:sldMkLst>
          <pc:docMk/>
          <pc:sldMk cId="1146644532" sldId="420"/>
        </pc:sldMkLst>
        <pc:spChg chg="add del">
          <ac:chgData name="大岡 孝之(oooka-takayuki.fp7)" userId="d20cfe2d-f23d-4f89-a847-2d21cc8b28f1" providerId="ADAL" clId="{49380809-3598-4CCA-AAB0-1533EF8DBB23}" dt="2025-06-30T05:38:46.810" v="303" actId="22"/>
          <ac:spMkLst>
            <pc:docMk/>
            <pc:sldMk cId="1146644532" sldId="420"/>
            <ac:spMk id="4" creationId="{15625B36-9141-15EF-8DF1-A8F459CDF669}"/>
          </ac:spMkLst>
        </pc:spChg>
        <pc:spChg chg="add del">
          <ac:chgData name="大岡 孝之(oooka-takayuki.fp7)" userId="d20cfe2d-f23d-4f89-a847-2d21cc8b28f1" providerId="ADAL" clId="{49380809-3598-4CCA-AAB0-1533EF8DBB23}" dt="2025-06-30T05:38:54.571" v="305" actId="22"/>
          <ac:spMkLst>
            <pc:docMk/>
            <pc:sldMk cId="1146644532" sldId="420"/>
            <ac:spMk id="7" creationId="{9DD75E00-7B6F-291E-A21F-0F7E0F6BA8CC}"/>
          </ac:spMkLst>
        </pc:spChg>
        <pc:spChg chg="mod">
          <ac:chgData name="大岡 孝之(oooka-takayuki.fp7)" userId="d20cfe2d-f23d-4f89-a847-2d21cc8b28f1" providerId="ADAL" clId="{49380809-3598-4CCA-AAB0-1533EF8DBB23}" dt="2025-06-25T03:08:21.743" v="178" actId="113"/>
          <ac:spMkLst>
            <pc:docMk/>
            <pc:sldMk cId="1146644532" sldId="420"/>
            <ac:spMk id="28" creationId="{00000000-0000-0000-0000-000000000000}"/>
          </ac:spMkLst>
        </pc:spChg>
        <pc:spChg chg="mod">
          <ac:chgData name="大岡 孝之(oooka-takayuki.fp7)" userId="d20cfe2d-f23d-4f89-a847-2d21cc8b28f1" providerId="ADAL" clId="{49380809-3598-4CCA-AAB0-1533EF8DBB23}" dt="2025-06-26T04:26:30.042" v="276" actId="1076"/>
          <ac:spMkLst>
            <pc:docMk/>
            <pc:sldMk cId="1146644532" sldId="420"/>
            <ac:spMk id="30" creationId="{00000000-0000-0000-0000-000000000000}"/>
          </ac:spMkLst>
        </pc:spChg>
        <pc:spChg chg="mod">
          <ac:chgData name="大岡 孝之(oooka-takayuki.fp7)" userId="d20cfe2d-f23d-4f89-a847-2d21cc8b28f1" providerId="ADAL" clId="{49380809-3598-4CCA-AAB0-1533EF8DBB23}" dt="2025-06-30T04:37:52.798" v="287" actId="6549"/>
          <ac:spMkLst>
            <pc:docMk/>
            <pc:sldMk cId="1146644532" sldId="420"/>
            <ac:spMk id="31" creationId="{00000000-0000-0000-0000-000000000000}"/>
          </ac:spMkLst>
        </pc:spChg>
        <pc:spChg chg="mod">
          <ac:chgData name="大岡 孝之(oooka-takayuki.fp7)" userId="d20cfe2d-f23d-4f89-a847-2d21cc8b28f1" providerId="ADAL" clId="{49380809-3598-4CCA-AAB0-1533EF8DBB23}" dt="2025-06-25T03:07:28.755" v="119"/>
          <ac:spMkLst>
            <pc:docMk/>
            <pc:sldMk cId="1146644532" sldId="420"/>
            <ac:spMk id="33" creationId="{00000000-0000-0000-0000-000000000000}"/>
          </ac:spMkLst>
        </pc:spChg>
        <pc:spChg chg="mod">
          <ac:chgData name="大岡 孝之(oooka-takayuki.fp7)" userId="d20cfe2d-f23d-4f89-a847-2d21cc8b28f1" providerId="ADAL" clId="{49380809-3598-4CCA-AAB0-1533EF8DBB23}" dt="2025-06-25T03:07:19.379" v="103"/>
          <ac:spMkLst>
            <pc:docMk/>
            <pc:sldMk cId="1146644532" sldId="420"/>
            <ac:spMk id="36" creationId="{00000000-0000-0000-0000-000000000000}"/>
          </ac:spMkLst>
        </pc:spChg>
        <pc:spChg chg="mod">
          <ac:chgData name="大岡 孝之(oooka-takayuki.fp7)" userId="d20cfe2d-f23d-4f89-a847-2d21cc8b28f1" providerId="ADAL" clId="{49380809-3598-4CCA-AAB0-1533EF8DBB23}" dt="2025-06-25T03:09:59.353" v="252"/>
          <ac:spMkLst>
            <pc:docMk/>
            <pc:sldMk cId="1146644532" sldId="420"/>
            <ac:spMk id="40" creationId="{00000000-0000-0000-0000-000000000000}"/>
          </ac:spMkLst>
        </pc:spChg>
        <pc:spChg chg="mod">
          <ac:chgData name="大岡 孝之(oooka-takayuki.fp7)" userId="d20cfe2d-f23d-4f89-a847-2d21cc8b28f1" providerId="ADAL" clId="{49380809-3598-4CCA-AAB0-1533EF8DBB23}" dt="2025-06-25T03:09:36.512" v="208"/>
          <ac:spMkLst>
            <pc:docMk/>
            <pc:sldMk cId="1146644532" sldId="420"/>
            <ac:spMk id="41" creationId="{00000000-0000-0000-0000-000000000000}"/>
          </ac:spMkLst>
        </pc:spChg>
        <pc:spChg chg="mod">
          <ac:chgData name="大岡 孝之(oooka-takayuki.fp7)" userId="d20cfe2d-f23d-4f89-a847-2d21cc8b28f1" providerId="ADAL" clId="{49380809-3598-4CCA-AAB0-1533EF8DBB23}" dt="2025-06-25T03:09:46.773" v="232"/>
          <ac:spMkLst>
            <pc:docMk/>
            <pc:sldMk cId="1146644532" sldId="420"/>
            <ac:spMk id="42" creationId="{00000000-0000-0000-0000-000000000000}"/>
          </ac:spMkLst>
        </pc:spChg>
        <pc:spChg chg="mod">
          <ac:chgData name="大岡 孝之(oooka-takayuki.fp7)" userId="d20cfe2d-f23d-4f89-a847-2d21cc8b28f1" providerId="ADAL" clId="{49380809-3598-4CCA-AAB0-1533EF8DBB23}" dt="2025-06-25T03:10:15.086" v="274"/>
          <ac:spMkLst>
            <pc:docMk/>
            <pc:sldMk cId="1146644532" sldId="420"/>
            <ac:spMk id="43" creationId="{00000000-0000-0000-0000-000000000000}"/>
          </ac:spMkLst>
        </pc:spChg>
        <pc:spChg chg="mod">
          <ac:chgData name="大岡 孝之(oooka-takayuki.fp7)" userId="d20cfe2d-f23d-4f89-a847-2d21cc8b28f1" providerId="ADAL" clId="{49380809-3598-4CCA-AAB0-1533EF8DBB23}" dt="2025-06-25T03:04:28.247" v="5"/>
          <ac:spMkLst>
            <pc:docMk/>
            <pc:sldMk cId="1146644532" sldId="420"/>
            <ac:spMk id="48" creationId="{00000000-0000-0000-0000-000000000000}"/>
          </ac:spMkLst>
        </pc:spChg>
        <pc:spChg chg="mod">
          <ac:chgData name="大岡 孝之(oooka-takayuki.fp7)" userId="d20cfe2d-f23d-4f89-a847-2d21cc8b28f1" providerId="ADAL" clId="{49380809-3598-4CCA-AAB0-1533EF8DBB23}" dt="2025-06-25T03:04:59.509" v="39"/>
          <ac:spMkLst>
            <pc:docMk/>
            <pc:sldMk cId="1146644532" sldId="420"/>
            <ac:spMk id="49" creationId="{00000000-0000-0000-0000-000000000000}"/>
          </ac:spMkLst>
        </pc:spChg>
        <pc:spChg chg="mod">
          <ac:chgData name="大岡 孝之(oooka-takayuki.fp7)" userId="d20cfe2d-f23d-4f89-a847-2d21cc8b28f1" providerId="ADAL" clId="{49380809-3598-4CCA-AAB0-1533EF8DBB23}" dt="2025-06-25T03:04:32.621" v="11"/>
          <ac:spMkLst>
            <pc:docMk/>
            <pc:sldMk cId="1146644532" sldId="420"/>
            <ac:spMk id="51" creationId="{00000000-0000-0000-0000-000000000000}"/>
          </ac:spMkLst>
        </pc:spChg>
        <pc:spChg chg="mod">
          <ac:chgData name="大岡 孝之(oooka-takayuki.fp7)" userId="d20cfe2d-f23d-4f89-a847-2d21cc8b28f1" providerId="ADAL" clId="{49380809-3598-4CCA-AAB0-1533EF8DBB23}" dt="2025-06-25T03:05:10.078" v="57"/>
          <ac:spMkLst>
            <pc:docMk/>
            <pc:sldMk cId="1146644532" sldId="420"/>
            <ac:spMk id="52" creationId="{00000000-0000-0000-0000-000000000000}"/>
          </ac:spMkLst>
        </pc:spChg>
        <pc:graphicFrameChg chg="mod">
          <ac:chgData name="大岡 孝之(oooka-takayuki.fp7)" userId="d20cfe2d-f23d-4f89-a847-2d21cc8b28f1" providerId="ADAL" clId="{49380809-3598-4CCA-AAB0-1533EF8DBB23}" dt="2025-06-30T05:37:24.555" v="301" actId="14100"/>
          <ac:graphicFrameMkLst>
            <pc:docMk/>
            <pc:sldMk cId="1146644532" sldId="420"/>
            <ac:graphicFrameMk id="27" creationId="{00000000-0000-0000-0000-000000000000}"/>
          </ac:graphicFrameMkLst>
        </pc:graphicFrameChg>
        <pc:cxnChg chg="mod">
          <ac:chgData name="大岡 孝之(oooka-takayuki.fp7)" userId="d20cfe2d-f23d-4f89-a847-2d21cc8b28f1" providerId="ADAL" clId="{49380809-3598-4CCA-AAB0-1533EF8DBB23}" dt="2025-06-30T05:39:59.151" v="309" actId="14100"/>
          <ac:cxnSpMkLst>
            <pc:docMk/>
            <pc:sldMk cId="1146644532" sldId="420"/>
            <ac:cxnSpMk id="44" creationId="{00000000-0000-0000-0000-000000000000}"/>
          </ac:cxnSpMkLst>
        </pc:cxnChg>
      </pc:sldChg>
      <pc:sldChg chg="del">
        <pc:chgData name="大岡 孝之(oooka-takayuki.fp7)" userId="d20cfe2d-f23d-4f89-a847-2d21cc8b28f1" providerId="ADAL" clId="{49380809-3598-4CCA-AAB0-1533EF8DBB23}" dt="2025-06-30T05:39:16.133" v="306" actId="2696"/>
        <pc:sldMkLst>
          <pc:docMk/>
          <pc:sldMk cId="1091240221" sldId="505"/>
        </pc:sldMkLst>
      </pc:sldChg>
    </pc:docChg>
  </pc:docChgLst>
</pc:chgInfo>
</file>

<file path=ppt/charts/_rels/chart1.xml.rels><?xml version="1.0" encoding="UTF-8" standalone="yes"?><Relationships xmlns="http://schemas.openxmlformats.org/package/2006/relationships"><Relationship Id="rId1" Target="../embeddings/Microsoft_Excel_______.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______1.xlsx" Type="http://schemas.openxmlformats.org/officeDocument/2006/relationships/package"/></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273494396818146E-2"/>
          <c:y val="1.3885926346766041E-3"/>
          <c:w val="0.94255923880702419"/>
          <c:h val="0.68781887503905936"/>
        </c:manualLayout>
      </c:layout>
      <c:doughnutChart>
        <c:varyColors val="1"/>
        <c:ser>
          <c:idx val="0"/>
          <c:order val="0"/>
          <c:tx>
            <c:strRef>
              <c:f>Sheet1!$B$1</c:f>
              <c:strCache>
                <c:ptCount val="1"/>
                <c:pt idx="0">
                  <c:v>列1</c:v>
                </c:pt>
              </c:strCache>
            </c:strRef>
          </c:tx>
          <c:spPr>
            <a:ln>
              <a:solidFill>
                <a:schemeClr val="tx1">
                  <a:lumMod val="85000"/>
                  <a:lumOff val="15000"/>
                </a:schemeClr>
              </a:solidFill>
            </a:ln>
          </c:spPr>
          <c:dPt>
            <c:idx val="0"/>
            <c:bubble3D val="0"/>
            <c:spPr>
              <a:solidFill>
                <a:schemeClr val="tx2">
                  <a:lumMod val="40000"/>
                  <a:lumOff val="60000"/>
                </a:schemeClr>
              </a:solidFill>
              <a:ln>
                <a:solidFill>
                  <a:schemeClr val="tx1">
                    <a:lumMod val="85000"/>
                    <a:lumOff val="15000"/>
                  </a:schemeClr>
                </a:solidFill>
              </a:ln>
            </c:spPr>
            <c:extLst>
              <c:ext xmlns:c16="http://schemas.microsoft.com/office/drawing/2014/chart" uri="{C3380CC4-5D6E-409C-BE32-E72D297353CC}">
                <c16:uniqueId val="{00000001-CFFC-4C79-8BE9-AC2CD1316D96}"/>
              </c:ext>
            </c:extLst>
          </c:dPt>
          <c:dPt>
            <c:idx val="1"/>
            <c:bubble3D val="0"/>
            <c:spPr>
              <a:solidFill>
                <a:schemeClr val="accent2">
                  <a:lumMod val="60000"/>
                  <a:lumOff val="40000"/>
                </a:schemeClr>
              </a:solidFill>
              <a:ln>
                <a:solidFill>
                  <a:schemeClr val="tx1">
                    <a:lumMod val="85000"/>
                    <a:lumOff val="15000"/>
                  </a:schemeClr>
                </a:solidFill>
              </a:ln>
            </c:spPr>
            <c:extLst>
              <c:ext xmlns:c16="http://schemas.microsoft.com/office/drawing/2014/chart" uri="{C3380CC4-5D6E-409C-BE32-E72D297353CC}">
                <c16:uniqueId val="{00000003-CFFC-4C79-8BE9-AC2CD1316D96}"/>
              </c:ext>
            </c:extLst>
          </c:dPt>
          <c:dPt>
            <c:idx val="2"/>
            <c:bubble3D val="0"/>
            <c:explosion val="12"/>
            <c:spPr>
              <a:solidFill>
                <a:schemeClr val="accent3">
                  <a:lumMod val="20000"/>
                  <a:lumOff val="80000"/>
                </a:schemeClr>
              </a:solidFill>
              <a:ln w="38100">
                <a:solidFill>
                  <a:schemeClr val="tx1">
                    <a:lumMod val="85000"/>
                    <a:lumOff val="15000"/>
                  </a:schemeClr>
                </a:solidFill>
              </a:ln>
            </c:spPr>
            <c:extLst>
              <c:ext xmlns:c16="http://schemas.microsoft.com/office/drawing/2014/chart" uri="{C3380CC4-5D6E-409C-BE32-E72D297353CC}">
                <c16:uniqueId val="{00000005-CFFC-4C79-8BE9-AC2CD1316D96}"/>
              </c:ext>
            </c:extLst>
          </c:dPt>
          <c:dPt>
            <c:idx val="3"/>
            <c:bubble3D val="0"/>
            <c:spPr>
              <a:solidFill>
                <a:schemeClr val="accent6">
                  <a:lumMod val="40000"/>
                  <a:lumOff val="60000"/>
                </a:schemeClr>
              </a:solidFill>
              <a:ln>
                <a:solidFill>
                  <a:schemeClr val="tx1">
                    <a:lumMod val="85000"/>
                    <a:lumOff val="15000"/>
                  </a:schemeClr>
                </a:solidFill>
              </a:ln>
            </c:spPr>
            <c:extLst>
              <c:ext xmlns:c16="http://schemas.microsoft.com/office/drawing/2014/chart" uri="{C3380CC4-5D6E-409C-BE32-E72D297353CC}">
                <c16:uniqueId val="{00000007-CFFC-4C79-8BE9-AC2CD1316D96}"/>
              </c:ext>
            </c:extLst>
          </c:dPt>
          <c:cat>
            <c:strRef>
              <c:f>Sheet1!$A$2:$A$5</c:f>
              <c:strCache>
                <c:ptCount val="4"/>
                <c:pt idx="0">
                  <c:v>身体障害者</c:v>
                </c:pt>
                <c:pt idx="1">
                  <c:v>知的障害者</c:v>
                </c:pt>
                <c:pt idx="2">
                  <c:v>精神障害者</c:v>
                </c:pt>
                <c:pt idx="3">
                  <c:v>その他</c:v>
                </c:pt>
              </c:strCache>
            </c:strRef>
          </c:cat>
          <c:val>
            <c:numRef>
              <c:f>Sheet1!$B$2:$B$5</c:f>
              <c:numCache>
                <c:formatCode>#,##0_ </c:formatCode>
                <c:ptCount val="4"/>
                <c:pt idx="0">
                  <c:v>28175</c:v>
                </c:pt>
                <c:pt idx="1">
                  <c:v>18723</c:v>
                </c:pt>
                <c:pt idx="2">
                  <c:v>34538</c:v>
                </c:pt>
                <c:pt idx="3">
                  <c:v>3166</c:v>
                </c:pt>
              </c:numCache>
            </c:numRef>
          </c:val>
          <c:extLst>
            <c:ext xmlns:c16="http://schemas.microsoft.com/office/drawing/2014/chart" uri="{C3380CC4-5D6E-409C-BE32-E72D297353CC}">
              <c16:uniqueId val="{00000008-CFFC-4C79-8BE9-AC2CD1316D96}"/>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02301635372499E-2"/>
          <c:y val="0.18883244798874041"/>
          <c:w val="0.92588468414423575"/>
          <c:h val="0.68693659392223849"/>
        </c:manualLayout>
      </c:layout>
      <c:doughnutChart>
        <c:varyColors val="1"/>
        <c:ser>
          <c:idx val="0"/>
          <c:order val="0"/>
          <c:tx>
            <c:strRef>
              <c:f>Sheet1!$B$1</c:f>
              <c:strCache>
                <c:ptCount val="1"/>
                <c:pt idx="0">
                  <c:v>列1</c:v>
                </c:pt>
              </c:strCache>
            </c:strRef>
          </c:tx>
          <c:spPr>
            <a:ln>
              <a:solidFill>
                <a:schemeClr val="tx1">
                  <a:lumMod val="85000"/>
                  <a:lumOff val="15000"/>
                </a:schemeClr>
              </a:solidFill>
            </a:ln>
          </c:spPr>
          <c:dPt>
            <c:idx val="0"/>
            <c:bubble3D val="0"/>
            <c:spPr>
              <a:solidFill>
                <a:schemeClr val="tx2">
                  <a:lumMod val="40000"/>
                  <a:lumOff val="60000"/>
                </a:schemeClr>
              </a:solidFill>
              <a:ln>
                <a:solidFill>
                  <a:schemeClr val="tx1">
                    <a:lumMod val="85000"/>
                    <a:lumOff val="15000"/>
                  </a:schemeClr>
                </a:solidFill>
              </a:ln>
            </c:spPr>
            <c:extLst>
              <c:ext xmlns:c16="http://schemas.microsoft.com/office/drawing/2014/chart" uri="{C3380CC4-5D6E-409C-BE32-E72D297353CC}">
                <c16:uniqueId val="{00000001-D53F-4D02-A8B6-A72F6C3D87D9}"/>
              </c:ext>
            </c:extLst>
          </c:dPt>
          <c:dPt>
            <c:idx val="1"/>
            <c:bubble3D val="0"/>
            <c:spPr>
              <a:solidFill>
                <a:schemeClr val="accent2">
                  <a:lumMod val="60000"/>
                  <a:lumOff val="40000"/>
                </a:schemeClr>
              </a:solidFill>
              <a:ln>
                <a:solidFill>
                  <a:schemeClr val="tx1">
                    <a:lumMod val="85000"/>
                    <a:lumOff val="15000"/>
                  </a:schemeClr>
                </a:solidFill>
              </a:ln>
            </c:spPr>
            <c:extLst>
              <c:ext xmlns:c16="http://schemas.microsoft.com/office/drawing/2014/chart" uri="{C3380CC4-5D6E-409C-BE32-E72D297353CC}">
                <c16:uniqueId val="{00000003-D53F-4D02-A8B6-A72F6C3D87D9}"/>
              </c:ext>
            </c:extLst>
          </c:dPt>
          <c:dPt>
            <c:idx val="2"/>
            <c:bubble3D val="0"/>
            <c:explosion val="9"/>
            <c:spPr>
              <a:solidFill>
                <a:schemeClr val="accent3">
                  <a:lumMod val="20000"/>
                  <a:lumOff val="80000"/>
                </a:schemeClr>
              </a:solidFill>
              <a:ln w="38100">
                <a:solidFill>
                  <a:schemeClr val="tx1">
                    <a:lumMod val="85000"/>
                    <a:lumOff val="15000"/>
                  </a:schemeClr>
                </a:solidFill>
              </a:ln>
            </c:spPr>
            <c:extLst>
              <c:ext xmlns:c16="http://schemas.microsoft.com/office/drawing/2014/chart" uri="{C3380CC4-5D6E-409C-BE32-E72D297353CC}">
                <c16:uniqueId val="{00000005-D53F-4D02-A8B6-A72F6C3D87D9}"/>
              </c:ext>
            </c:extLst>
          </c:dPt>
          <c:dPt>
            <c:idx val="3"/>
            <c:bubble3D val="0"/>
            <c:spPr>
              <a:solidFill>
                <a:schemeClr val="accent6">
                  <a:lumMod val="40000"/>
                  <a:lumOff val="60000"/>
                </a:schemeClr>
              </a:solidFill>
              <a:ln>
                <a:solidFill>
                  <a:schemeClr val="tx1">
                    <a:lumMod val="85000"/>
                    <a:lumOff val="15000"/>
                  </a:schemeClr>
                </a:solidFill>
              </a:ln>
            </c:spPr>
            <c:extLst>
              <c:ext xmlns:c16="http://schemas.microsoft.com/office/drawing/2014/chart" uri="{C3380CC4-5D6E-409C-BE32-E72D297353CC}">
                <c16:uniqueId val="{00000007-D53F-4D02-A8B6-A72F6C3D87D9}"/>
              </c:ext>
            </c:extLst>
          </c:dPt>
          <c:cat>
            <c:strRef>
              <c:f>Sheet1!$A$2:$A$5</c:f>
              <c:strCache>
                <c:ptCount val="4"/>
                <c:pt idx="0">
                  <c:v>身体障害者</c:v>
                </c:pt>
                <c:pt idx="1">
                  <c:v>知的障害者</c:v>
                </c:pt>
                <c:pt idx="2">
                  <c:v>精神障害者</c:v>
                </c:pt>
                <c:pt idx="3">
                  <c:v>その他</c:v>
                </c:pt>
              </c:strCache>
            </c:strRef>
          </c:cat>
          <c:val>
            <c:numRef>
              <c:f>Sheet1!$B$2:$B$5</c:f>
              <c:numCache>
                <c:formatCode>#,##0_ </c:formatCode>
                <c:ptCount val="4"/>
                <c:pt idx="0">
                  <c:v>22704</c:v>
                </c:pt>
                <c:pt idx="1">
                  <c:v>22449</c:v>
                </c:pt>
                <c:pt idx="2">
                  <c:v>65518</c:v>
                </c:pt>
                <c:pt idx="3">
                  <c:v>4938</c:v>
                </c:pt>
              </c:numCache>
            </c:numRef>
          </c:val>
          <c:extLst>
            <c:ext xmlns:c16="http://schemas.microsoft.com/office/drawing/2014/chart" uri="{C3380CC4-5D6E-409C-BE32-E72D297353CC}">
              <c16:uniqueId val="{00000008-D53F-4D02-A8B6-A72F6C3D87D9}"/>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spPr>
    <a:ln>
      <a:noFill/>
    </a:ln>
  </c:spPr>
  <c:txPr>
    <a:bodyPr/>
    <a:lstStyle/>
    <a:p>
      <a:pPr>
        <a:defRPr sz="1800"/>
      </a:pPr>
      <a:endParaRPr lang="ja-JP"/>
    </a:p>
  </c:txPr>
  <c:externalData r:id="rId1">
    <c:autoUpdate val="0"/>
  </c:externalData>
</c:chartSpace>
</file>

<file path=ppt/drawings/_rels/vmlDrawing1.vml.rels><?xml version="1.0" encoding="UTF-8" standalone="yes"?><Relationships xmlns="http://schemas.openxmlformats.org/package/2006/relationships"><Relationship Id="rId1" Target="../media/image9.emf" Type="http://schemas.openxmlformats.org/officeDocument/2006/relationships/imag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2025/7/1</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2025/7/1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373" rtl="0" eaLnBrk="1" fontAlgn="auto" latinLnBrk="0" hangingPunct="1">
              <a:lnSpc>
                <a:spcPct val="100000"/>
              </a:lnSpc>
              <a:spcBef>
                <a:spcPts val="0"/>
              </a:spcBef>
              <a:spcAft>
                <a:spcPts val="0"/>
              </a:spcAft>
              <a:buClrTx/>
              <a:buSzTx/>
              <a:buFontTx/>
              <a:buNone/>
              <a:tabLst/>
              <a:defRPr/>
            </a:pPr>
            <a:r>
              <a:rPr kumimoji="1" lang="ja-JP" altLang="en-US" dirty="0"/>
              <a:t>①　講師の自己紹介</a:t>
            </a:r>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a:t>
            </a:fld>
            <a:endParaRPr kumimoji="1" lang="ja-JP" altLang="en-US"/>
          </a:p>
        </p:txBody>
      </p:sp>
    </p:spTree>
    <p:extLst>
      <p:ext uri="{BB962C8B-B14F-4D97-AF65-F5344CB8AC3E}">
        <p14:creationId xmlns:p14="http://schemas.microsoft.com/office/powerpoint/2010/main" val="466771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①法律には、事業主に対して、障害者への合理的配慮が義務付けられている</a:t>
            </a:r>
            <a:endParaRPr kumimoji="1" lang="en-US" altLang="ja-JP" dirty="0"/>
          </a:p>
          <a:p>
            <a:r>
              <a:rPr kumimoji="1" lang="ja-JP" altLang="en-US" dirty="0"/>
              <a:t>②精神障害・発達障害者に対する合理的配慮の例を説明</a:t>
            </a:r>
            <a:endParaRPr kumimoji="1" lang="en-US" altLang="ja-JP" dirty="0"/>
          </a:p>
          <a:p>
            <a:r>
              <a:rPr kumimoji="1" lang="ja-JP" altLang="en-US" dirty="0"/>
              <a:t>③合理的配慮は、個々の障害者の障害の状態や職場の状況に応じて提供されるものであり、</a:t>
            </a:r>
            <a:endParaRPr kumimoji="1" lang="en-US" altLang="ja-JP" dirty="0"/>
          </a:p>
          <a:p>
            <a:r>
              <a:rPr kumimoji="1" lang="ja-JP" altLang="en-US" dirty="0"/>
              <a:t>障害者と事業主がしっかりと話し合った上で、どのような措置を講ずるかを決定することが重要</a:t>
            </a:r>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10</a:t>
            </a:fld>
            <a:endParaRPr kumimoji="1" lang="ja-JP" altLang="en-US"/>
          </a:p>
        </p:txBody>
      </p:sp>
    </p:spTree>
    <p:extLst>
      <p:ext uri="{BB962C8B-B14F-4D97-AF65-F5344CB8AC3E}">
        <p14:creationId xmlns:p14="http://schemas.microsoft.com/office/powerpoint/2010/main" val="477241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障害はあるものの、知的な能力の程度や職業的な希望や関心については、障害のない方が様々であるのと同じであるため、一人ひとりを捉えていく必要があることを解説。</a:t>
            </a:r>
          </a:p>
          <a:p>
            <a:endParaRPr kumimoji="1" lang="ja-JP" altLang="en-US" dirty="0"/>
          </a:p>
          <a:p>
            <a:r>
              <a:rPr kumimoji="1" lang="ja-JP" altLang="en-US"/>
              <a:t>②　精神</a:t>
            </a:r>
            <a:r>
              <a:rPr kumimoji="1" lang="ja-JP" altLang="en-US" dirty="0"/>
              <a:t>障害者、発達障害者それぞれについて、全ての人に共通するわけではないという前提で、テキストＰ６，７を参考に精神障害者、Ｐ１６，１７を参考に発達障害者の職業的な課題を解説しつつ、十把一絡げに捉えないことが大切であることを確認。</a:t>
            </a:r>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11</a:t>
            </a:fld>
            <a:endParaRPr kumimoji="1" lang="ja-JP" altLang="en-US"/>
          </a:p>
        </p:txBody>
      </p:sp>
    </p:spTree>
    <p:extLst>
      <p:ext uri="{BB962C8B-B14F-4D97-AF65-F5344CB8AC3E}">
        <p14:creationId xmlns:p14="http://schemas.microsoft.com/office/powerpoint/2010/main" val="3114890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細かい障害内容や特性を説明する前に、職場での場面に応じた接し方を解説。</a:t>
            </a:r>
            <a:endParaRPr kumimoji="1" lang="en-US" altLang="ja-JP" dirty="0"/>
          </a:p>
          <a:p>
            <a:endParaRPr kumimoji="1" lang="en-US" altLang="ja-JP" dirty="0"/>
          </a:p>
          <a:p>
            <a:r>
              <a:rPr kumimoji="1" lang="ja-JP" altLang="en-US" dirty="0"/>
              <a:t>②　精神障害については、テキスト</a:t>
            </a:r>
            <a:r>
              <a:rPr kumimoji="1" lang="en-US" altLang="ja-JP" dirty="0"/>
              <a:t>P</a:t>
            </a:r>
            <a:r>
              <a:rPr kumimoji="1" lang="ja-JP" altLang="en-US" dirty="0"/>
              <a:t>８～１３を参考に解説。発達障害については、テキスト</a:t>
            </a:r>
            <a:r>
              <a:rPr kumimoji="1" lang="en-US" altLang="ja-JP" dirty="0"/>
              <a:t>P</a:t>
            </a:r>
            <a:r>
              <a:rPr kumimoji="1" lang="ja-JP" altLang="en-US" dirty="0"/>
              <a:t>１８～２３を参考に解説。</a:t>
            </a:r>
            <a:endParaRPr kumimoji="1" lang="en-US" altLang="ja-JP" dirty="0"/>
          </a:p>
          <a:p>
            <a:endParaRPr kumimoji="1" lang="en-US" altLang="ja-JP" dirty="0"/>
          </a:p>
          <a:p>
            <a:r>
              <a:rPr kumimoji="1" lang="ja-JP" altLang="en-US" dirty="0"/>
              <a:t>③　講師の経験を踏まえた事例も随所に紹介。</a:t>
            </a:r>
            <a:endParaRPr kumimoji="1" lang="en-US" altLang="ja-JP" dirty="0"/>
          </a:p>
          <a:p>
            <a:endParaRPr kumimoji="1" lang="en-US" altLang="ja-JP" dirty="0"/>
          </a:p>
          <a:p>
            <a:r>
              <a:rPr kumimoji="1" lang="ja-JP" altLang="en-US" dirty="0"/>
              <a:t>④　注意点として、しごとサポーターは「個別の障害者を担当する支援者」ではないことを踏まえ、無関心でもなく、思慮なく立ち入り過ぎることもないような対応を紹介すること。</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12</a:t>
            </a:fld>
            <a:endParaRPr kumimoji="1" lang="ja-JP" altLang="en-US"/>
          </a:p>
        </p:txBody>
      </p:sp>
    </p:spTree>
    <p:extLst>
      <p:ext uri="{BB962C8B-B14F-4D97-AF65-F5344CB8AC3E}">
        <p14:creationId xmlns:p14="http://schemas.microsoft.com/office/powerpoint/2010/main" val="32408935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「接し方」のまとめとして、障害には配慮しつつも、いち労働者、いち同僚としての付き合いが望まれることを整理。</a:t>
            </a:r>
            <a:endParaRPr kumimoji="1" lang="en-US" altLang="ja-JP" dirty="0"/>
          </a:p>
          <a:p>
            <a:endParaRPr kumimoji="1" lang="en-US" altLang="ja-JP" dirty="0"/>
          </a:p>
          <a:p>
            <a:r>
              <a:rPr kumimoji="1" lang="ja-JP" altLang="en-US" dirty="0"/>
              <a:t>②　一般的な同僚との関係作りを考えた場合にも、一朝一夕にお互いを知り合うことは困難であるため、時間をかけて前向きに関係性を作ることが大切であることを確認。</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13</a:t>
            </a:fld>
            <a:endParaRPr kumimoji="1" lang="ja-JP" altLang="en-US"/>
          </a:p>
        </p:txBody>
      </p:sp>
    </p:spTree>
    <p:extLst>
      <p:ext uri="{BB962C8B-B14F-4D97-AF65-F5344CB8AC3E}">
        <p14:creationId xmlns:p14="http://schemas.microsoft.com/office/powerpoint/2010/main" val="1993293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講座の内容を簡単にご紹介</a:t>
            </a:r>
            <a:endParaRPr kumimoji="1" lang="en-US" altLang="ja-JP" dirty="0"/>
          </a:p>
          <a:p>
            <a:endParaRPr kumimoji="1" lang="en-US" altLang="ja-JP" dirty="0"/>
          </a:p>
          <a:p>
            <a:r>
              <a:rPr kumimoji="1" lang="ja-JP" altLang="en-US" dirty="0"/>
              <a:t>②　特に重点を置くポイントとして、障害そのものに関する知識・情報もさることながら、職場でどう接したら良いかのヒントを得ていただくことであることを説明</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2</a:t>
            </a:fld>
            <a:endParaRPr kumimoji="1" lang="ja-JP" altLang="en-US"/>
          </a:p>
        </p:txBody>
      </p:sp>
    </p:spTree>
    <p:extLst>
      <p:ext uri="{BB962C8B-B14F-4D97-AF65-F5344CB8AC3E}">
        <p14:creationId xmlns:p14="http://schemas.microsoft.com/office/powerpoint/2010/main" val="352235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サポーター」というと特別なミッションを背負った「専門的支援者」というイメージを持つ場合もあるが、精神・発達障害者しごとサポーターは特定の誰かを専門的に支援するのではなく、サッカーチームのサポーターなどのようなイメージで、「応援者」的な立場を期待するもの。</a:t>
            </a:r>
            <a:endParaRPr kumimoji="1" lang="en-US" altLang="ja-JP" dirty="0"/>
          </a:p>
          <a:p>
            <a:endParaRPr kumimoji="1" lang="en-US" altLang="ja-JP" dirty="0"/>
          </a:p>
          <a:p>
            <a:r>
              <a:rPr kumimoji="1" lang="ja-JP" altLang="en-US" dirty="0"/>
              <a:t>②　この応援者がどんどん職場に増えることで、障害の有無に関わらず、職場の雰囲気や人間関係が良くなり、精神障害、発達障害のある労働者も含め、皆さんが働きやすい職場環境が広がることを期待。</a:t>
            </a:r>
            <a:endParaRPr kumimoji="1" lang="en-US" altLang="ja-JP" dirty="0"/>
          </a:p>
          <a:p>
            <a:endParaRPr kumimoji="1" lang="en-US" altLang="ja-JP" dirty="0"/>
          </a:p>
          <a:p>
            <a:r>
              <a:rPr kumimoji="1" lang="ja-JP" altLang="en-US" dirty="0"/>
              <a:t>③　知識や情報がないと、</a:t>
            </a:r>
            <a:r>
              <a:rPr kumimoji="1" lang="en-US" altLang="ja-JP" dirty="0"/>
              <a:t>『</a:t>
            </a:r>
            <a:r>
              <a:rPr kumimoji="1" lang="ja-JP" altLang="en-US" dirty="0"/>
              <a:t>わからないから関わらない</a:t>
            </a:r>
            <a:r>
              <a:rPr kumimoji="1" lang="en-US" altLang="ja-JP" dirty="0"/>
              <a:t>』</a:t>
            </a:r>
            <a:r>
              <a:rPr kumimoji="1" lang="ja-JP" altLang="en-US" dirty="0"/>
              <a:t>、</a:t>
            </a:r>
            <a:r>
              <a:rPr kumimoji="1" lang="en-US" altLang="ja-JP" dirty="0"/>
              <a:t>『</a:t>
            </a:r>
            <a:r>
              <a:rPr kumimoji="1" lang="ja-JP" altLang="en-US" dirty="0"/>
              <a:t>関わらないのが無難だ</a:t>
            </a:r>
            <a:r>
              <a:rPr kumimoji="1" lang="en-US" altLang="ja-JP" dirty="0"/>
              <a:t>』</a:t>
            </a:r>
            <a:r>
              <a:rPr kumimoji="1" lang="ja-JP" altLang="en-US" dirty="0"/>
              <a:t>、</a:t>
            </a:r>
            <a:r>
              <a:rPr kumimoji="1" lang="en-US" altLang="ja-JP" dirty="0"/>
              <a:t>『</a:t>
            </a:r>
            <a:r>
              <a:rPr kumimoji="1" lang="ja-JP" altLang="en-US" dirty="0"/>
              <a:t>自分には関係ない</a:t>
            </a:r>
            <a:r>
              <a:rPr kumimoji="1" lang="en-US" altLang="ja-JP" dirty="0"/>
              <a:t>』</a:t>
            </a:r>
            <a:r>
              <a:rPr kumimoji="1" lang="ja-JP" altLang="en-US" dirty="0"/>
              <a:t>などといった意識に繋がる場合がある。この講座を通じて、同僚という立場で精神障害、発達障害のある方を温かく見守る応援者になっていただきたい。</a:t>
            </a:r>
            <a:endParaRPr kumimoji="1" lang="en-US" altLang="ja-JP" dirty="0"/>
          </a:p>
          <a:p>
            <a:endParaRPr kumimoji="1" lang="en-US" altLang="ja-JP" dirty="0"/>
          </a:p>
          <a:p>
            <a:r>
              <a:rPr kumimoji="1" lang="ja-JP" altLang="en-US" dirty="0"/>
              <a:t>について説明。</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3</a:t>
            </a:fld>
            <a:endParaRPr kumimoji="1" lang="ja-JP" altLang="en-US"/>
          </a:p>
        </p:txBody>
      </p:sp>
    </p:spTree>
    <p:extLst>
      <p:ext uri="{BB962C8B-B14F-4D97-AF65-F5344CB8AC3E}">
        <p14:creationId xmlns:p14="http://schemas.microsoft.com/office/powerpoint/2010/main" val="1665763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このページはごく簡単に解説。</a:t>
            </a:r>
            <a:endParaRPr kumimoji="1" lang="en-US" altLang="ja-JP" dirty="0"/>
          </a:p>
          <a:p>
            <a:endParaRPr kumimoji="1" lang="en-US" altLang="ja-JP" dirty="0"/>
          </a:p>
          <a:p>
            <a:r>
              <a:rPr kumimoji="1" lang="ja-JP" altLang="en-US" dirty="0"/>
              <a:t>②　障害者の雇用は社会的にやらなければならないことであることを受講者が前向きに理解できるよう各項目について解説。</a:t>
            </a:r>
            <a:endParaRPr kumimoji="1" lang="en-US" altLang="ja-JP" dirty="0"/>
          </a:p>
          <a:p>
            <a:endParaRPr kumimoji="1" lang="en-US" altLang="ja-JP" dirty="0"/>
          </a:p>
          <a:p>
            <a:r>
              <a:rPr kumimoji="1" lang="ja-JP" altLang="en-US" dirty="0"/>
              <a:t>参考：働き方改革実行計画（Ｐ２３）</a:t>
            </a:r>
            <a:endParaRPr kumimoji="1" lang="en-US" altLang="ja-JP" dirty="0"/>
          </a:p>
          <a:p>
            <a:r>
              <a:rPr kumimoji="1" lang="ja-JP" altLang="en-US" dirty="0"/>
              <a:t>　　</a:t>
            </a:r>
            <a:r>
              <a:rPr kumimoji="1" lang="en-US" altLang="ja-JP" dirty="0"/>
              <a:t>http://www.kantei.go.jp/jp/singi/hatarakikata/pdf/honbun_h290328.pdf</a:t>
            </a:r>
            <a:r>
              <a:rPr kumimoji="1" lang="ja-JP" altLang="en-US" dirty="0"/>
              <a:t>　</a:t>
            </a:r>
            <a:endParaRPr kumimoji="1" lang="en-US" altLang="ja-JP" dirty="0"/>
          </a:p>
          <a:p>
            <a:endParaRPr kumimoji="1" lang="en-US" altLang="ja-JP" dirty="0"/>
          </a:p>
          <a:p>
            <a:r>
              <a:rPr kumimoji="1" lang="ja-JP" altLang="en-US" dirty="0"/>
              <a:t>③　テキストＰ２４，２５については興味のある方は読んでいただくよう進めるのみでも可。</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4</a:t>
            </a:fld>
            <a:endParaRPr kumimoji="1" lang="ja-JP" altLang="en-US"/>
          </a:p>
        </p:txBody>
      </p:sp>
    </p:spTree>
    <p:extLst>
      <p:ext uri="{BB962C8B-B14F-4D97-AF65-F5344CB8AC3E}">
        <p14:creationId xmlns:p14="http://schemas.microsoft.com/office/powerpoint/2010/main" val="2471695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ここからは、障害そのものについて少し詳しく解説。</a:t>
            </a:r>
            <a:endParaRPr kumimoji="1" lang="en-US" altLang="ja-JP" dirty="0"/>
          </a:p>
          <a:p>
            <a:endParaRPr kumimoji="1" lang="en-US" altLang="ja-JP" dirty="0"/>
          </a:p>
          <a:p>
            <a:r>
              <a:rPr kumimoji="1" lang="ja-JP" altLang="en-US" dirty="0"/>
              <a:t>②　「真っ先に浮かぶのは</a:t>
            </a:r>
            <a:r>
              <a:rPr kumimoji="1" lang="en-US" altLang="ja-JP" dirty="0"/>
              <a:t>…</a:t>
            </a:r>
            <a:r>
              <a:rPr kumimoji="1" lang="ja-JP" altLang="en-US" dirty="0"/>
              <a:t>」</a:t>
            </a:r>
            <a:endParaRPr kumimoji="1" lang="en-US" altLang="ja-JP" dirty="0"/>
          </a:p>
          <a:p>
            <a:r>
              <a:rPr kumimoji="1" lang="ja-JP" altLang="en-US" dirty="0"/>
              <a:t>　　障害者と言えば、多くの人は身体障害者を想起するのが一般的。次に知的障害者か。</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　　　　注意：これらについてはテキスト</a:t>
            </a:r>
            <a:r>
              <a:rPr kumimoji="1" lang="en-US" altLang="ja-JP" dirty="0"/>
              <a:t>P</a:t>
            </a:r>
            <a:r>
              <a:rPr kumimoji="1" lang="ja-JP" altLang="en-US" dirty="0"/>
              <a:t>２９に簡単に掲載していることを紹介しても、講座では解説しないこと。</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　　精神障害、発達障害については詳しく知る人は多くはない。</a:t>
            </a:r>
            <a:endParaRPr kumimoji="1" lang="en-US" altLang="ja-JP" dirty="0"/>
          </a:p>
          <a:p>
            <a:r>
              <a:rPr kumimoji="1" lang="ja-JP" altLang="en-US" dirty="0"/>
              <a:t>　　　　</a:t>
            </a:r>
            <a:endParaRPr kumimoji="1" lang="en-US" altLang="ja-JP" dirty="0"/>
          </a:p>
          <a:p>
            <a:r>
              <a:rPr kumimoji="1" lang="ja-JP" altLang="en-US" dirty="0"/>
              <a:t>③　「障害の内容、程度は様々」</a:t>
            </a:r>
            <a:endParaRPr kumimoji="1" lang="en-US" altLang="ja-JP" dirty="0"/>
          </a:p>
          <a:p>
            <a:r>
              <a:rPr kumimoji="1" lang="ja-JP" altLang="en-US" dirty="0"/>
              <a:t>　　身体障害で言えば、車椅子を使用している人、目が見えない人、耳が聞こえない人を想起しやすいが、杖すらなしで移動できる身体障害者もいるし、弱視の人、中度の難聴の人も大勢おり、これと同様に精神障害、発達障害の人もその特性の幅は広いことを解説。</a:t>
            </a:r>
            <a:endParaRPr kumimoji="1" lang="en-US" altLang="ja-JP" dirty="0"/>
          </a:p>
          <a:p>
            <a:endParaRPr kumimoji="1" lang="en-US" altLang="ja-JP" dirty="0"/>
          </a:p>
          <a:p>
            <a:r>
              <a:rPr kumimoji="1" lang="ja-JP" altLang="en-US" dirty="0"/>
              <a:t>④　「障害者の雇用は広がっています」</a:t>
            </a:r>
            <a:endParaRPr kumimoji="1" lang="en-US" altLang="ja-JP" dirty="0"/>
          </a:p>
          <a:p>
            <a:r>
              <a:rPr kumimoji="1" lang="ja-JP" altLang="en-US" dirty="0"/>
              <a:t>　　テキスト</a:t>
            </a:r>
            <a:r>
              <a:rPr kumimoji="1" lang="en-US" altLang="ja-JP" dirty="0"/>
              <a:t>P</a:t>
            </a:r>
            <a:r>
              <a:rPr kumimoji="1" lang="ja-JP" altLang="en-US" dirty="0"/>
              <a:t>２６，２７を解説。広がっている実態とあわせて、十分ではない（法定雇用率を達成している企業の割合は</a:t>
            </a:r>
            <a:r>
              <a:rPr kumimoji="1" lang="en-US" altLang="ja-JP" dirty="0"/>
              <a:t>50</a:t>
            </a:r>
            <a:r>
              <a:rPr kumimoji="1" lang="ja-JP" altLang="en-US" dirty="0"/>
              <a:t>％程度である）ことを確認。</a:t>
            </a:r>
            <a:endParaRPr kumimoji="1" lang="en-US" altLang="ja-JP" dirty="0"/>
          </a:p>
          <a:p>
            <a:endParaRPr kumimoji="1" lang="en-US" altLang="ja-JP" dirty="0"/>
          </a:p>
          <a:p>
            <a:r>
              <a:rPr kumimoji="1" lang="ja-JP" altLang="en-US" dirty="0"/>
              <a:t>⑤「障害者手帳とは？」</a:t>
            </a:r>
            <a:endParaRPr kumimoji="1" lang="en-US" altLang="ja-JP" dirty="0"/>
          </a:p>
          <a:p>
            <a:r>
              <a:rPr kumimoji="1" lang="ja-JP" altLang="en-US" dirty="0"/>
              <a:t>　障害者手帳の種類として３種類あること、その中でも本講座のテーマである精神障害、発達障害は基本的には精神障害者保健福祉手帳に該当することを解説。</a:t>
            </a:r>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5</a:t>
            </a:fld>
            <a:endParaRPr kumimoji="1" lang="ja-JP" altLang="en-US"/>
          </a:p>
        </p:txBody>
      </p:sp>
    </p:spTree>
    <p:extLst>
      <p:ext uri="{BB962C8B-B14F-4D97-AF65-F5344CB8AC3E}">
        <p14:creationId xmlns:p14="http://schemas.microsoft.com/office/powerpoint/2010/main" val="3153138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○民間企業の障害者雇用状況は、実雇用率</a:t>
            </a:r>
            <a:r>
              <a:rPr kumimoji="1" lang="en-US" altLang="ja-JP" dirty="0"/>
              <a:t>2.41</a:t>
            </a:r>
            <a:r>
              <a:rPr kumimoji="1" lang="ja-JP" altLang="en-US" dirty="0"/>
              <a:t>％、達成企業の割合は</a:t>
            </a:r>
            <a:r>
              <a:rPr kumimoji="1" lang="en-US" altLang="ja-JP" dirty="0"/>
              <a:t>46.0%</a:t>
            </a:r>
            <a:r>
              <a:rPr kumimoji="1" lang="ja-JP" altLang="en-US" dirty="0"/>
              <a:t>。</a:t>
            </a:r>
            <a:endParaRPr kumimoji="1" lang="en-US" altLang="ja-JP" dirty="0"/>
          </a:p>
          <a:p>
            <a:r>
              <a:rPr kumimoji="1" lang="ja-JP" altLang="en-US" dirty="0"/>
              <a:t>雇用者数は２１年連続で過去最高を更新している。</a:t>
            </a:r>
            <a:endParaRPr kumimoji="1" lang="en-US" altLang="ja-JP"/>
          </a:p>
          <a:p>
            <a:r>
              <a:rPr kumimoji="1" lang="ja-JP" altLang="en-US"/>
              <a:t>障害者</a:t>
            </a:r>
            <a:r>
              <a:rPr kumimoji="1" lang="ja-JP" altLang="en-US" dirty="0"/>
              <a:t>雇用は着実に進展している。</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6</a:t>
            </a:fld>
            <a:endParaRPr kumimoji="1" lang="ja-JP" altLang="en-US"/>
          </a:p>
        </p:txBody>
      </p:sp>
    </p:spTree>
    <p:extLst>
      <p:ext uri="{BB962C8B-B14F-4D97-AF65-F5344CB8AC3E}">
        <p14:creationId xmlns:p14="http://schemas.microsoft.com/office/powerpoint/2010/main" val="4280543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t>○ハローワークの障害種別の職業紹介状況</a:t>
            </a:r>
            <a:endParaRPr kumimoji="1" lang="en-US" altLang="ja-JP" sz="1200" dirty="0"/>
          </a:p>
          <a:p>
            <a:r>
              <a:rPr kumimoji="1" lang="ja-JP" altLang="en-US" sz="1200" dirty="0"/>
              <a:t>・令和</a:t>
            </a:r>
            <a:r>
              <a:rPr kumimoji="1" lang="en-US" altLang="ja-JP" sz="1200" dirty="0"/>
              <a:t>6</a:t>
            </a:r>
            <a:r>
              <a:rPr kumimoji="1" lang="ja-JP" altLang="en-US" sz="1200" dirty="0"/>
              <a:t>年度の就職件数は</a:t>
            </a:r>
            <a:r>
              <a:rPr kumimoji="1" lang="en-US" altLang="ja-JP" sz="1200" dirty="0"/>
              <a:t>115,609</a:t>
            </a:r>
            <a:r>
              <a:rPr kumimoji="1" lang="ja-JP" altLang="en-US" sz="1200" dirty="0"/>
              <a:t>件で、平成</a:t>
            </a:r>
            <a:r>
              <a:rPr kumimoji="1" lang="en-US" altLang="ja-JP" sz="1200" dirty="0"/>
              <a:t>26</a:t>
            </a:r>
            <a:r>
              <a:rPr kumimoji="1" lang="ja-JP" altLang="en-US" sz="1200" dirty="0"/>
              <a:t>年度と比較するとかなり増加している。</a:t>
            </a:r>
            <a:endParaRPr kumimoji="1" lang="en-US" altLang="ja-JP" sz="1200" dirty="0"/>
          </a:p>
          <a:p>
            <a:r>
              <a:rPr kumimoji="1" lang="ja-JP" altLang="en-US" sz="1200" dirty="0"/>
              <a:t>・障害種別としては、特に</a:t>
            </a:r>
            <a:r>
              <a:rPr lang="ja-JP" altLang="ja-JP" sz="1200" kern="100" dirty="0">
                <a:solidFill>
                  <a:srgbClr val="000000"/>
                </a:solidFill>
                <a:effectLst/>
                <a:ea typeface="HG丸ｺﾞｼｯｸM-PRO" panose="020F0600000000000000" pitchFamily="50" charset="-128"/>
                <a:cs typeface="Times New Roman" panose="02020603050405020304" pitchFamily="18" charset="0"/>
              </a:rPr>
              <a:t>「精神障害者」の増加が顕著</a:t>
            </a:r>
            <a:r>
              <a:rPr lang="ja-JP" altLang="en-US" sz="1200" kern="100" dirty="0">
                <a:solidFill>
                  <a:srgbClr val="000000"/>
                </a:solidFill>
                <a:effectLst/>
                <a:ea typeface="HG丸ｺﾞｼｯｸM-PRO" panose="020F0600000000000000" pitchFamily="50" charset="-128"/>
                <a:cs typeface="Times New Roman" panose="02020603050405020304" pitchFamily="18" charset="0"/>
              </a:rPr>
              <a:t>である。</a:t>
            </a:r>
            <a:endParaRPr lang="en-US" altLang="ja-JP" sz="1200" kern="100" dirty="0">
              <a:solidFill>
                <a:schemeClr val="tx1"/>
              </a:solidFill>
              <a:effectLst/>
              <a:ea typeface="ＭＳ ゴシック" panose="020B0609070205080204" pitchFamily="49" charset="-128"/>
              <a:cs typeface="Times New Roman" panose="02020603050405020304" pitchFamily="18" charset="0"/>
            </a:endParaRPr>
          </a:p>
          <a:p>
            <a:r>
              <a:rPr lang="ja-JP" altLang="ja-JP" sz="1200" kern="100" dirty="0">
                <a:solidFill>
                  <a:srgbClr val="000000"/>
                </a:solidFill>
                <a:effectLst/>
                <a:ea typeface="HG丸ｺﾞｼｯｸM-PRO" panose="020F0600000000000000" pitchFamily="50" charset="-128"/>
                <a:cs typeface="Times New Roman" panose="02020603050405020304" pitchFamily="18" charset="0"/>
              </a:rPr>
              <a:t>※その他の障害者とは、障害者手帳を所持しない発達障害者、難病患者、高次脳機能障害者など。</a:t>
            </a:r>
            <a:endParaRPr lang="ja-JP" altLang="ja-JP" sz="1200" kern="100" dirty="0">
              <a:effectLst/>
              <a:ea typeface="ＭＳ ゴシック" panose="020B0609070205080204" pitchFamily="49" charset="-128"/>
              <a:cs typeface="Times New Roman" panose="02020603050405020304" pitchFamily="18" charset="0"/>
            </a:endParaRPr>
          </a:p>
          <a:p>
            <a:endParaRPr kumimoji="1" lang="en-US" altLang="ja-JP" dirty="0"/>
          </a:p>
          <a:p>
            <a:r>
              <a:rPr kumimoji="1" lang="ja-JP" altLang="en-US" dirty="0"/>
              <a:t>スライド５でも触れているが</a:t>
            </a:r>
            <a:r>
              <a:rPr kumimoji="1" lang="ja-JP" altLang="en-US"/>
              <a:t>、この</a:t>
            </a:r>
            <a:r>
              <a:rPr kumimoji="1" lang="ja-JP" altLang="en-US" dirty="0"/>
              <a:t>「精神障害者」には（精神障害者保健福祉手帳を所持する）発達障害者も含まれることを解説。</a:t>
            </a:r>
            <a:endParaRPr kumimoji="1" lang="en-US" altLang="ja-JP" sz="1200"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A848D3-5346-4735-AE09-C6193A9174BE}" type="slidenum">
              <a:rPr kumimoji="1" lang="ja-JP" altLang="en-US" smtClean="0"/>
              <a:t>7</a:t>
            </a:fld>
            <a:endParaRPr kumimoji="1" lang="ja-JP" altLang="en-US" dirty="0"/>
          </a:p>
        </p:txBody>
      </p:sp>
    </p:spTree>
    <p:extLst>
      <p:ext uri="{BB962C8B-B14F-4D97-AF65-F5344CB8AC3E}">
        <p14:creationId xmlns:p14="http://schemas.microsoft.com/office/powerpoint/2010/main" val="3698688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精神障害（疾患）、発達障害それぞれについての基礎知識を持てるようにテキストを活用しつつ解説。必要最小限の範囲での知識付与を。</a:t>
            </a:r>
            <a:endParaRPr kumimoji="1" lang="en-US" altLang="ja-JP" dirty="0"/>
          </a:p>
          <a:p>
            <a:endParaRPr kumimoji="1" lang="en-US" altLang="ja-JP" dirty="0"/>
          </a:p>
          <a:p>
            <a:r>
              <a:rPr kumimoji="1" lang="ja-JP" altLang="en-US" dirty="0"/>
              <a:t>②　「精神疾患は誰でもかかり得ます」</a:t>
            </a:r>
            <a:endParaRPr kumimoji="1" lang="en-US" altLang="ja-JP" dirty="0"/>
          </a:p>
          <a:p>
            <a:r>
              <a:rPr kumimoji="1" lang="ja-JP" altLang="en-US" dirty="0"/>
              <a:t>　他人事ではないということを認識してもらい、お互いにストレスの軽減を意識して思いやって働くのは、精神障害があれば特にだが、なくても同様であることを確認。</a:t>
            </a:r>
            <a:endParaRPr kumimoji="1" lang="en-US" altLang="ja-JP" dirty="0"/>
          </a:p>
          <a:p>
            <a:endParaRPr kumimoji="1" lang="en-US" altLang="ja-JP" dirty="0"/>
          </a:p>
          <a:p>
            <a:r>
              <a:rPr kumimoji="1" lang="ja-JP" altLang="en-US" dirty="0"/>
              <a:t>③「その中で、発達障害は生まれながらの脳機能の特性」</a:t>
            </a:r>
            <a:endParaRPr kumimoji="1" lang="en-US" altLang="ja-JP" dirty="0"/>
          </a:p>
          <a:p>
            <a:r>
              <a:rPr kumimoji="1" lang="ja-JP" altLang="en-US" dirty="0"/>
              <a:t>　精神疾患と異なり、発達障害はストレスで発症したりするものではないこと、家庭環境やしつけ等が原因であったりというものでもないことを確認。</a:t>
            </a:r>
            <a:endParaRPr kumimoji="1" lang="en-US" altLang="ja-JP" dirty="0"/>
          </a:p>
          <a:p>
            <a:r>
              <a:rPr kumimoji="1" lang="ja-JP" altLang="en-US" dirty="0"/>
              <a:t>　幼少期からその特性に気づいている場合と、大人になってからうまくできないことが重なることから気づく場合とがあることを確認。</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8</a:t>
            </a:fld>
            <a:endParaRPr kumimoji="1" lang="ja-JP" altLang="en-US"/>
          </a:p>
        </p:txBody>
      </p:sp>
    </p:spTree>
    <p:extLst>
      <p:ext uri="{BB962C8B-B14F-4D97-AF65-F5344CB8AC3E}">
        <p14:creationId xmlns:p14="http://schemas.microsoft.com/office/powerpoint/2010/main" val="608691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①　精神疾患に関しては病気と長期的に付き合っていかなければならないこと自体が障害の一つであることを理解できるよう解説。治した上で働くことだけを考えるのではなく、病気と付き合いながら働くことの必要性を解説。</a:t>
            </a:r>
            <a:endParaRPr kumimoji="1" lang="en-US" altLang="ja-JP" dirty="0"/>
          </a:p>
          <a:p>
            <a:endParaRPr kumimoji="1" lang="en-US" altLang="ja-JP" dirty="0"/>
          </a:p>
          <a:p>
            <a:r>
              <a:rPr kumimoji="1" lang="ja-JP" altLang="en-US" dirty="0"/>
              <a:t>②　発達障害に関しては治る、治らないという類いのものではなく、基本的にその特性は解消はされない。しかしながら、環境を調整することで、課題の軽減・解消を図ることができたり、能力を発揮できたりすることがあるため、適応できるようにするための環境調整が重要であることを解説。</a:t>
            </a:r>
            <a:endParaRPr kumimoji="1" lang="en-US" altLang="ja-JP" dirty="0"/>
          </a:p>
          <a:p>
            <a:endParaRPr kumimoji="1" lang="en-US" altLang="ja-JP" dirty="0"/>
          </a:p>
          <a:p>
            <a:r>
              <a:rPr kumimoji="1" lang="ja-JP" altLang="en-US" dirty="0"/>
              <a:t>③　障害の有無に関わらないが、現代社会においては、メンタルヘルス管理は重要。精神障害が既にある労働者は特に気を付けなければならないことを解説。ストレスチェックやセルフケア、ラインケアの話題を絡めても良い。</a:t>
            </a:r>
          </a:p>
        </p:txBody>
      </p:sp>
      <p:sp>
        <p:nvSpPr>
          <p:cNvPr id="4" name="スライド番号プレースホルダー 3"/>
          <p:cNvSpPr>
            <a:spLocks noGrp="1"/>
          </p:cNvSpPr>
          <p:nvPr>
            <p:ph type="sldNum" sz="quarter" idx="5"/>
          </p:nvPr>
        </p:nvSpPr>
        <p:spPr/>
        <p:txBody>
          <a:bodyPr/>
          <a:lstStyle/>
          <a:p>
            <a:fld id="{844F3F95-1DE9-F948-9ABE-A8F6E5B8157B}" type="slidenum">
              <a:rPr kumimoji="1" lang="ja-JP" altLang="en-US" smtClean="0"/>
              <a:t>9</a:t>
            </a:fld>
            <a:endParaRPr kumimoji="1" lang="ja-JP" altLang="en-US"/>
          </a:p>
        </p:txBody>
      </p:sp>
    </p:spTree>
    <p:extLst>
      <p:ext uri="{BB962C8B-B14F-4D97-AF65-F5344CB8AC3E}">
        <p14:creationId xmlns:p14="http://schemas.microsoft.com/office/powerpoint/2010/main" val="363264688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 Id="rId3" Target="../media/image4.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ロゴ無し-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0" name="テキスト プレースホルダー 12">
            <a:extLst>
              <a:ext uri="{FF2B5EF4-FFF2-40B4-BE49-F238E27FC236}">
                <a16:creationId xmlns:a16="http://schemas.microsoft.com/office/drawing/2014/main" id="{2B853A86-3EEA-354D-94D1-2263E9AA6352}"/>
              </a:ext>
            </a:extLst>
          </p:cNvPr>
          <p:cNvSpPr>
            <a:spLocks noGrp="1"/>
          </p:cNvSpPr>
          <p:nvPr>
            <p:ph type="body" sz="quarter" idx="13"/>
          </p:nvPr>
        </p:nvSpPr>
        <p:spPr>
          <a:xfrm>
            <a:off x="0" y="828000"/>
            <a:ext cx="9907200" cy="550884"/>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Tree>
    <p:extLst>
      <p:ext uri="{BB962C8B-B14F-4D97-AF65-F5344CB8AC3E}">
        <p14:creationId xmlns:p14="http://schemas.microsoft.com/office/powerpoint/2010/main" val="2563504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中扉・目次2">
    <p:spTree>
      <p:nvGrpSpPr>
        <p:cNvPr id="1" name=""/>
        <p:cNvGrpSpPr/>
        <p:nvPr/>
      </p:nvGrpSpPr>
      <p:grpSpPr>
        <a:xfrm>
          <a:off x="0" y="0"/>
          <a:ext cx="0" cy="0"/>
          <a:chOff x="0" y="0"/>
          <a:chExt cx="0" cy="0"/>
        </a:xfrm>
      </p:grpSpPr>
      <p:sp>
        <p:nvSpPr>
          <p:cNvPr id="101"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2"/>
            </a:fgClr>
            <a:bgClr>
              <a:srgbClr val="DF637E"/>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2"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1000">
                <a:schemeClr val="accent4"/>
              </a:gs>
              <a:gs pos="62000">
                <a:schemeClr val="accent2">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grpSp>
        <p:nvGrpSpPr>
          <p:cNvPr id="16" name="グループ化 15"/>
          <p:cNvGrpSpPr/>
          <p:nvPr userDrawn="1"/>
        </p:nvGrpSpPr>
        <p:grpSpPr>
          <a:xfrm rot="16200000">
            <a:off x="-1117606" y="1574806"/>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97"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185968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中扉・目次3">
    <p:spTree>
      <p:nvGrpSpPr>
        <p:cNvPr id="1" name=""/>
        <p:cNvGrpSpPr/>
        <p:nvPr/>
      </p:nvGrpSpPr>
      <p:grpSpPr>
        <a:xfrm>
          <a:off x="0" y="0"/>
          <a:ext cx="0" cy="0"/>
          <a:chOff x="0" y="0"/>
          <a:chExt cx="0" cy="0"/>
        </a:xfrm>
      </p:grpSpPr>
      <p:sp>
        <p:nvSpPr>
          <p:cNvPr id="10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chemeClr val="accent3"/>
            </a:fgClr>
            <a:bgClr>
              <a:srgbClr val="7EC4C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0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26000">
                <a:schemeClr val="accent5"/>
              </a:gs>
              <a:gs pos="67000">
                <a:schemeClr val="accent3">
                  <a:alpha val="20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12" name="テキスト プレースホルダー 13">
            <a:extLst>
              <a:ext uri="{FF2B5EF4-FFF2-40B4-BE49-F238E27FC236}">
                <a16:creationId xmlns:a16="http://schemas.microsoft.com/office/drawing/2014/main" id="{013672E4-8361-284E-8D6A-CC652AA0D4A3}"/>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p>
        </p:txBody>
      </p:sp>
      <p:grpSp>
        <p:nvGrpSpPr>
          <p:cNvPr id="16" name="グループ化 15"/>
          <p:cNvGrpSpPr/>
          <p:nvPr userDrawn="1"/>
        </p:nvGrpSpPr>
        <p:grpSpPr>
          <a:xfrm rot="16200000">
            <a:off x="-1117606" y="1574806"/>
            <a:ext cx="2819400" cy="126987"/>
            <a:chOff x="900632" y="1414463"/>
            <a:chExt cx="7938089" cy="357535"/>
          </a:xfrm>
          <a:solidFill>
            <a:schemeClr val="bg1">
              <a:alpha val="17000"/>
            </a:schemeClr>
          </a:solidFill>
        </p:grpSpPr>
        <p:sp>
          <p:nvSpPr>
            <p:cNvPr id="17"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408326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2025/7/1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35148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ロゴ無し-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3027"/>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9"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spTree>
    <p:extLst>
      <p:ext uri="{BB962C8B-B14F-4D97-AF65-F5344CB8AC3E}">
        <p14:creationId xmlns:p14="http://schemas.microsoft.com/office/powerpoint/2010/main" val="237023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ロゴ無し-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ロゴ有-タイトル＆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04203"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2"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3"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5"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6"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3253618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ロゴ有-タイトル">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10"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11" name="テキスト プレースホルダー 6">
            <a:extLst>
              <a:ext uri="{FF2B5EF4-FFF2-40B4-BE49-F238E27FC236}">
                <a16:creationId xmlns:a16="http://schemas.microsoft.com/office/drawing/2014/main" id="{4B66BDE1-5ABE-1A49-831A-CACBD5DC5471}"/>
              </a:ext>
            </a:extLst>
          </p:cNvPr>
          <p:cNvSpPr txBox="1">
            <a:spLocks/>
          </p:cNvSpPr>
          <p:nvPr userDrawn="1"/>
        </p:nvSpPr>
        <p:spPr>
          <a:xfrm>
            <a:off x="0" y="0"/>
            <a:ext cx="9907200" cy="827999"/>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6">
            <a:extLst>
              <a:ext uri="{FF2B5EF4-FFF2-40B4-BE49-F238E27FC236}">
                <a16:creationId xmlns:a16="http://schemas.microsoft.com/office/drawing/2014/main" id="{128C7BBE-DA91-2546-9948-0ECF38C7D752}"/>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5" name="Title 1">
            <a:extLst>
              <a:ext uri="{FF2B5EF4-FFF2-40B4-BE49-F238E27FC236}">
                <a16:creationId xmlns:a16="http://schemas.microsoft.com/office/drawing/2014/main" id="{24636362-6DC1-7D45-87A6-A2F4247CD968}"/>
              </a:ext>
            </a:extLst>
          </p:cNvPr>
          <p:cNvSpPr>
            <a:spLocks noGrp="1"/>
          </p:cNvSpPr>
          <p:nvPr>
            <p:ph type="title"/>
          </p:nvPr>
        </p:nvSpPr>
        <p:spPr>
          <a:xfrm>
            <a:off x="0" y="-1"/>
            <a:ext cx="9906000" cy="827999"/>
          </a:xfrm>
        </p:spPr>
        <p:txBody>
          <a:bodyPr/>
          <a:lstStyle/>
          <a:p>
            <a:r>
              <a:rPr lang="ja-JP" altLang="en-US"/>
              <a:t>マスター タイトルの書式設定</a:t>
            </a:r>
            <a:endParaRPr lang="en-US" dirty="0"/>
          </a:p>
        </p:txBody>
      </p:sp>
      <p:sp>
        <p:nvSpPr>
          <p:cNvPr id="16" name="Date Placeholder 3">
            <a:extLst>
              <a:ext uri="{FF2B5EF4-FFF2-40B4-BE49-F238E27FC236}">
                <a16:creationId xmlns:a16="http://schemas.microsoft.com/office/drawing/2014/main" id="{7A7A2EE5-AF89-5B47-A63C-DED06F0883A2}"/>
              </a:ext>
            </a:extLst>
          </p:cNvPr>
          <p:cNvSpPr>
            <a:spLocks noGrp="1"/>
          </p:cNvSpPr>
          <p:nvPr>
            <p:ph type="dt" sz="half" idx="10"/>
          </p:nvPr>
        </p:nvSpPr>
        <p:spPr>
          <a:xfrm>
            <a:off x="7306040" y="427034"/>
            <a:ext cx="2228850" cy="365125"/>
          </a:xfrm>
        </p:spPr>
        <p:txBody>
          <a:bodyPr/>
          <a:lstStyle/>
          <a:p>
            <a:endParaRPr lang="en-US" dirty="0"/>
          </a:p>
        </p:txBody>
      </p:sp>
      <p:sp>
        <p:nvSpPr>
          <p:cNvPr id="17" name="テキスト プレースホルダー 12">
            <a:extLst>
              <a:ext uri="{FF2B5EF4-FFF2-40B4-BE49-F238E27FC236}">
                <a16:creationId xmlns:a16="http://schemas.microsoft.com/office/drawing/2014/main" id="{E32FF9E2-AACC-F14F-A96C-A0E9FD2730C0}"/>
              </a:ext>
            </a:extLst>
          </p:cNvPr>
          <p:cNvSpPr>
            <a:spLocks noGrp="1"/>
          </p:cNvSpPr>
          <p:nvPr>
            <p:ph type="body" sz="quarter" idx="13"/>
          </p:nvPr>
        </p:nvSpPr>
        <p:spPr>
          <a:xfrm>
            <a:off x="0" y="828000"/>
            <a:ext cx="9907200" cy="535880"/>
          </a:xfr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44000" rIns="360000" bIns="144000" rtlCol="0" anchor="t">
            <a:spAutoFit/>
          </a:bodyPr>
          <a:lstStyle>
            <a:lvl1pPr marL="0" indent="0">
              <a:buNone/>
              <a:defRPr lang="ja-JP" altLang="en-US" sz="1300" kern="900" spc="69" smtClean="0">
                <a:solidFill>
                  <a:schemeClr val="tx1"/>
                </a:solidFill>
              </a:defRPr>
            </a:lvl1pPr>
            <a:lvl2pPr>
              <a:defRPr lang="ja-JP" altLang="en-US" sz="1800" smtClean="0">
                <a:solidFill>
                  <a:schemeClr val="tx1"/>
                </a:solidFill>
                <a:latin typeface="+mn-lt"/>
                <a:ea typeface="+mn-ea"/>
              </a:defRPr>
            </a:lvl2pPr>
            <a:lvl3pPr>
              <a:defRPr lang="ja-JP" altLang="en-US" sz="1800" smtClean="0">
                <a:solidFill>
                  <a:schemeClr val="tx1"/>
                </a:solidFill>
                <a:latin typeface="+mn-lt"/>
                <a:ea typeface="+mn-ea"/>
              </a:defRPr>
            </a:lvl3pPr>
            <a:lvl4pPr>
              <a:defRPr lang="ja-JP" altLang="en-US" sz="1800" smtClean="0">
                <a:solidFill>
                  <a:schemeClr val="tx1"/>
                </a:solidFill>
                <a:latin typeface="+mn-lt"/>
                <a:ea typeface="+mn-ea"/>
              </a:defRPr>
            </a:lvl4pPr>
            <a:lvl5pPr>
              <a:defRPr lang="ja-JP" altLang="en-US" sz="1800">
                <a:solidFill>
                  <a:schemeClr val="tx1"/>
                </a:solidFill>
                <a:latin typeface="+mn-lt"/>
                <a:ea typeface="+mn-ea"/>
              </a:defRPr>
            </a:lvl5pPr>
          </a:lstStyle>
          <a:p>
            <a:pPr marL="0" lvl="0" defTabSz="457200">
              <a:spcAft>
                <a:spcPts val="1000"/>
              </a:spcAft>
            </a:pPr>
            <a:r>
              <a:rPr kumimoji="1" lang="ja-JP" altLang="en-US"/>
              <a:t>マスター テキストの書式設定</a:t>
            </a:r>
          </a:p>
        </p:txBody>
      </p:sp>
      <p:pic>
        <p:nvPicPr>
          <p:cNvPr id="2" name="図 1"/>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800090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ロゴ有-白紙">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4" name="図 3"/>
          <p:cNvPicPr>
            <a:picLocks noChangeAspect="1"/>
          </p:cNvPicPr>
          <p:nvPr userDrawn="1"/>
        </p:nvPicPr>
        <p:blipFill>
          <a:blip r:embed="rId2"/>
          <a:stretch>
            <a:fillRect/>
          </a:stretch>
        </p:blipFill>
        <p:spPr>
          <a:xfrm>
            <a:off x="360086" y="6534000"/>
            <a:ext cx="2030144" cy="207282"/>
          </a:xfrm>
          <a:prstGeom prst="rect">
            <a:avLst/>
          </a:prstGeom>
        </p:spPr>
      </p:pic>
    </p:spTree>
    <p:extLst>
      <p:ext uri="{BB962C8B-B14F-4D97-AF65-F5344CB8AC3E}">
        <p14:creationId xmlns:p14="http://schemas.microsoft.com/office/powerpoint/2010/main" val="262913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1">
    <p:spTree>
      <p:nvGrpSpPr>
        <p:cNvPr id="1" name=""/>
        <p:cNvGrpSpPr/>
        <p:nvPr/>
      </p:nvGrpSpPr>
      <p:grpSpPr>
        <a:xfrm>
          <a:off x="0" y="0"/>
          <a:ext cx="0" cy="0"/>
          <a:chOff x="0" y="0"/>
          <a:chExt cx="0" cy="0"/>
        </a:xfrm>
      </p:grpSpPr>
      <p:sp>
        <p:nvSpPr>
          <p:cNvPr id="6" name="テキスト プレースホルダー 6">
            <a:extLst>
              <a:ext uri="{FF2B5EF4-FFF2-40B4-BE49-F238E27FC236}">
                <a16:creationId xmlns:a16="http://schemas.microsoft.com/office/drawing/2014/main" id="{947288C7-7203-D54E-8629-CD9317DDB283}"/>
              </a:ext>
            </a:extLst>
          </p:cNvPr>
          <p:cNvSpPr txBox="1">
            <a:spLocks/>
          </p:cNvSpPr>
          <p:nvPr userDrawn="1"/>
        </p:nvSpPr>
        <p:spPr>
          <a:xfrm>
            <a:off x="0" y="3886200"/>
            <a:ext cx="9906000" cy="3000118"/>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C430249E-AE45-AB46-9462-F239EA5FB436}"/>
              </a:ext>
            </a:extLst>
          </p:cNvPr>
          <p:cNvSpPr txBox="1">
            <a:spLocks/>
          </p:cNvSpPr>
          <p:nvPr userDrawn="1"/>
        </p:nvSpPr>
        <p:spPr>
          <a:xfrm>
            <a:off x="4165600" y="3886200"/>
            <a:ext cx="5740400" cy="300011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3858857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3858857 w 9907200"/>
              <a:gd name="connsiteY4" fmla="*/ 5588 h 827999"/>
              <a:gd name="connsiteX0" fmla="*/ 5052983 w 9907200"/>
              <a:gd name="connsiteY0" fmla="*/ 5588 h 827999"/>
              <a:gd name="connsiteX1" fmla="*/ 9907200 w 9907200"/>
              <a:gd name="connsiteY1" fmla="*/ 0 h 827999"/>
              <a:gd name="connsiteX2" fmla="*/ 9907200 w 9907200"/>
              <a:gd name="connsiteY2" fmla="*/ 827999 h 827999"/>
              <a:gd name="connsiteX3" fmla="*/ 0 w 9907200"/>
              <a:gd name="connsiteY3" fmla="*/ 827999 h 827999"/>
              <a:gd name="connsiteX4" fmla="*/ 5052983 w 9907200"/>
              <a:gd name="connsiteY4" fmla="*/ 5588 h 827999"/>
              <a:gd name="connsiteX0" fmla="*/ 3331732 w 9907200"/>
              <a:gd name="connsiteY0" fmla="*/ 0 h 828042"/>
              <a:gd name="connsiteX1" fmla="*/ 9907200 w 9907200"/>
              <a:gd name="connsiteY1" fmla="*/ 43 h 828042"/>
              <a:gd name="connsiteX2" fmla="*/ 9907200 w 9907200"/>
              <a:gd name="connsiteY2" fmla="*/ 828042 h 828042"/>
              <a:gd name="connsiteX3" fmla="*/ 0 w 9907200"/>
              <a:gd name="connsiteY3" fmla="*/ 828042 h 828042"/>
              <a:gd name="connsiteX4" fmla="*/ 3331732 w 9907200"/>
              <a:gd name="connsiteY4" fmla="*/ 0 h 828042"/>
              <a:gd name="connsiteX0" fmla="*/ 4732750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4732750 w 11308218"/>
              <a:gd name="connsiteY4" fmla="*/ 0 h 828042"/>
              <a:gd name="connsiteX0" fmla="*/ 5153056 w 11308218"/>
              <a:gd name="connsiteY0" fmla="*/ 0 h 828042"/>
              <a:gd name="connsiteX1" fmla="*/ 11308218 w 11308218"/>
              <a:gd name="connsiteY1" fmla="*/ 43 h 828042"/>
              <a:gd name="connsiteX2" fmla="*/ 11308218 w 11308218"/>
              <a:gd name="connsiteY2" fmla="*/ 828042 h 828042"/>
              <a:gd name="connsiteX3" fmla="*/ 0 w 11308218"/>
              <a:gd name="connsiteY3" fmla="*/ 828042 h 828042"/>
              <a:gd name="connsiteX4" fmla="*/ 5153056 w 11308218"/>
              <a:gd name="connsiteY4" fmla="*/ 0 h 828042"/>
              <a:gd name="connsiteX0" fmla="*/ 5613390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613390 w 11308218"/>
              <a:gd name="connsiteY4" fmla="*/ 5588 h 827999"/>
              <a:gd name="connsiteX0" fmla="*/ 5702896 w 11308218"/>
              <a:gd name="connsiteY0" fmla="*/ 5588 h 827999"/>
              <a:gd name="connsiteX1" fmla="*/ 11308218 w 11308218"/>
              <a:gd name="connsiteY1" fmla="*/ 0 h 827999"/>
              <a:gd name="connsiteX2" fmla="*/ 11308218 w 11308218"/>
              <a:gd name="connsiteY2" fmla="*/ 827999 h 827999"/>
              <a:gd name="connsiteX3" fmla="*/ 0 w 11308218"/>
              <a:gd name="connsiteY3" fmla="*/ 827999 h 827999"/>
              <a:gd name="connsiteX4" fmla="*/ 5702896 w 11308218"/>
              <a:gd name="connsiteY4" fmla="*/ 5588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8218" h="827999">
                <a:moveTo>
                  <a:pt x="5702896" y="5588"/>
                </a:moveTo>
                <a:lnTo>
                  <a:pt x="11308218" y="0"/>
                </a:lnTo>
                <a:lnTo>
                  <a:pt x="11308218" y="827999"/>
                </a:lnTo>
                <a:lnTo>
                  <a:pt x="0" y="827999"/>
                </a:lnTo>
                <a:lnTo>
                  <a:pt x="5702896" y="5588"/>
                </a:lnTo>
                <a:close/>
              </a:path>
            </a:pathLst>
          </a:custGeom>
          <a:gradFill flip="none" rotWithShape="1">
            <a:gsLst>
              <a:gs pos="0">
                <a:srgbClr val="0064DF">
                  <a:alpha val="50196"/>
                </a:srgbClr>
              </a:gs>
              <a:gs pos="62000">
                <a:srgbClr val="0C338E">
                  <a:alpha val="55000"/>
                </a:srgb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17980" y="0"/>
            <a:ext cx="9923980" cy="3874149"/>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5620281" y="5866857"/>
            <a:ext cx="3913874" cy="340093"/>
          </a:xfrm>
        </p:spPr>
        <p:txBody>
          <a:bodyPr wrap="square" lIns="0" tIns="0" rIns="0" bIns="0" anchor="b">
            <a:spAutoFit/>
          </a:bodyPr>
          <a:lstStyle>
            <a:lvl1pPr marL="0" indent="0">
              <a:spcAft>
                <a:spcPts val="400"/>
              </a:spcAft>
              <a:buNone/>
              <a:defRPr lang="ja-JP" altLang="en-US" sz="1700" spc="150" smtClean="0">
                <a:solidFill>
                  <a:schemeClr val="bg1"/>
                </a:solidFill>
              </a:defRPr>
            </a:lvl1pPr>
            <a:lvl2pPr marL="228600" indent="0">
              <a:spcAft>
                <a:spcPts val="400"/>
              </a:spcAft>
              <a:buNone/>
              <a:defRPr lang="ja-JP" altLang="en-US" sz="1800" smtClean="0">
                <a:latin typeface="+mn-lt"/>
                <a:ea typeface="+mn-ea"/>
              </a:defRPr>
            </a:lvl2pPr>
            <a:lvl3pPr marL="685800" indent="0">
              <a:spcAft>
                <a:spcPts val="400"/>
              </a:spcAft>
              <a:buNone/>
              <a:defRPr lang="ja-JP" altLang="en-US" sz="1800" smtClean="0">
                <a:latin typeface="+mn-lt"/>
                <a:ea typeface="+mn-ea"/>
              </a:defRPr>
            </a:lvl3pPr>
            <a:lvl4pPr marL="1143000" indent="0">
              <a:spcAft>
                <a:spcPts val="400"/>
              </a:spcAft>
              <a:buNone/>
              <a:defRPr lang="ja-JP" altLang="en-US" sz="1800" smtClean="0">
                <a:latin typeface="+mn-lt"/>
                <a:ea typeface="+mn-ea"/>
              </a:defRPr>
            </a:lvl4pPr>
            <a:lvl5pPr marL="1600200" indent="0">
              <a:spcAft>
                <a:spcPts val="400"/>
              </a:spcAft>
              <a:buNone/>
              <a:defRPr lang="ja-JP" altLang="en-US" sz="1800">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3" name="Date Placeholder 1">
            <a:extLst>
              <a:ext uri="{FF2B5EF4-FFF2-40B4-BE49-F238E27FC236}">
                <a16:creationId xmlns:a16="http://schemas.microsoft.com/office/drawing/2014/main" id="{B4AD2287-6E3C-6647-80BD-596F7E84AFCC}"/>
              </a:ext>
            </a:extLst>
          </p:cNvPr>
          <p:cNvSpPr>
            <a:spLocks noGrp="1"/>
          </p:cNvSpPr>
          <p:nvPr>
            <p:ph type="dt" sz="half" idx="10"/>
          </p:nvPr>
        </p:nvSpPr>
        <p:spPr>
          <a:xfrm>
            <a:off x="5620019" y="4878176"/>
            <a:ext cx="2228850" cy="365125"/>
          </a:xfrm>
        </p:spPr>
        <p:txBody>
          <a:bodyPr/>
          <a:lstStyle>
            <a:lvl1pPr algn="l">
              <a:defRPr/>
            </a:lvl1pPr>
          </a:lstStyle>
          <a:p>
            <a:endParaRPr lang="en-US" dirty="0"/>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377683" y="6469296"/>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0" y="1981200"/>
            <a:ext cx="9897010" cy="1904457"/>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sp>
        <p:nvSpPr>
          <p:cNvPr id="16" name="テキスト プレースホルダー 14">
            <a:extLst>
              <a:ext uri="{FF2B5EF4-FFF2-40B4-BE49-F238E27FC236}">
                <a16:creationId xmlns:a16="http://schemas.microsoft.com/office/drawing/2014/main" id="{D77FD104-BAAE-1E43-B733-8EE9CC9EC49D}"/>
              </a:ext>
            </a:extLst>
          </p:cNvPr>
          <p:cNvSpPr>
            <a:spLocks noGrp="1"/>
          </p:cNvSpPr>
          <p:nvPr>
            <p:ph type="body" sz="quarter" idx="13"/>
          </p:nvPr>
        </p:nvSpPr>
        <p:spPr>
          <a:xfrm>
            <a:off x="-9227" y="3901925"/>
            <a:ext cx="9924453" cy="412805"/>
          </a:xfrm>
        </p:spPr>
        <p:txBody>
          <a:bodyPr wrap="square" lIns="288000">
            <a:spAutoFit/>
          </a:bodyPr>
          <a:lstStyle>
            <a:lvl1pPr marL="0" indent="0">
              <a:buNone/>
              <a:defRPr lang="ja-JP" altLang="en-US" sz="1700" spc="150" smtClean="0">
                <a:solidFill>
                  <a:schemeClr val="bg1"/>
                </a:solidFill>
              </a:defRPr>
            </a:lvl1pPr>
            <a:lvl2pPr marL="228600" indent="0">
              <a:buNone/>
              <a:defRPr lang="ja-JP" altLang="en-US" sz="1700" smtClean="0">
                <a:solidFill>
                  <a:schemeClr val="bg1"/>
                </a:solidFill>
                <a:latin typeface="+mn-lt"/>
                <a:ea typeface="+mn-ea"/>
              </a:defRPr>
            </a:lvl2pPr>
            <a:lvl3pPr marL="685800" indent="0">
              <a:buNone/>
              <a:defRPr lang="ja-JP" altLang="en-US" sz="1700" smtClean="0">
                <a:solidFill>
                  <a:schemeClr val="bg1"/>
                </a:solidFill>
                <a:latin typeface="+mn-lt"/>
                <a:ea typeface="+mn-ea"/>
              </a:defRPr>
            </a:lvl3pPr>
            <a:lvl4pPr marL="1143000" indent="0">
              <a:buNone/>
              <a:defRPr lang="ja-JP" altLang="en-US" sz="1700" smtClean="0">
                <a:solidFill>
                  <a:schemeClr val="bg1"/>
                </a:solidFill>
                <a:latin typeface="+mn-lt"/>
                <a:ea typeface="+mn-ea"/>
              </a:defRPr>
            </a:lvl4pPr>
            <a:lvl5pPr marL="1600200" indent="0">
              <a:buNone/>
              <a:defRPr lang="ja-JP" altLang="en-US" sz="1700">
                <a:solidFill>
                  <a:schemeClr val="bg1"/>
                </a:solidFill>
                <a:latin typeface="+mn-lt"/>
                <a:ea typeface="+mn-ea"/>
              </a:defRPr>
            </a:lvl5pPr>
          </a:lstStyle>
          <a:p>
            <a:pPr marL="0" lvl="0" defTabSz="457200"/>
            <a:r>
              <a:rPr kumimoji="1" lang="ja-JP" altLang="en-US"/>
              <a:t>マスター テキストの書式設定</a:t>
            </a:r>
          </a:p>
        </p:txBody>
      </p:sp>
      <p:grpSp>
        <p:nvGrpSpPr>
          <p:cNvPr id="99" name="グループ化 98"/>
          <p:cNvGrpSpPr/>
          <p:nvPr userDrawn="1"/>
        </p:nvGrpSpPr>
        <p:grpSpPr>
          <a:xfrm>
            <a:off x="5638800" y="6379733"/>
            <a:ext cx="3851369" cy="173467"/>
            <a:chOff x="900632" y="1414463"/>
            <a:chExt cx="7938089" cy="357535"/>
          </a:xfrm>
          <a:solidFill>
            <a:schemeClr val="bg1">
              <a:alpha val="17000"/>
            </a:schemeClr>
          </a:solidFill>
        </p:grpSpPr>
        <p:sp>
          <p:nvSpPr>
            <p:cNvPr id="19"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2" name="図 1"/>
          <p:cNvPicPr>
            <a:picLocks noChangeAspect="1"/>
          </p:cNvPicPr>
          <p:nvPr userDrawn="1"/>
        </p:nvPicPr>
        <p:blipFill>
          <a:blip r:embed="rId2"/>
          <a:stretch>
            <a:fillRect/>
          </a:stretch>
        </p:blipFill>
        <p:spPr>
          <a:xfrm>
            <a:off x="5477173" y="317901"/>
            <a:ext cx="4017612" cy="585267"/>
          </a:xfrm>
          <a:prstGeom prst="rect">
            <a:avLst/>
          </a:prstGeom>
        </p:spPr>
      </p:pic>
    </p:spTree>
    <p:extLst>
      <p:ext uri="{BB962C8B-B14F-4D97-AF65-F5344CB8AC3E}">
        <p14:creationId xmlns:p14="http://schemas.microsoft.com/office/powerpoint/2010/main" val="1334731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紙2">
    <p:spTree>
      <p:nvGrpSpPr>
        <p:cNvPr id="1" name=""/>
        <p:cNvGrpSpPr/>
        <p:nvPr/>
      </p:nvGrpSpPr>
      <p:grpSpPr>
        <a:xfrm>
          <a:off x="0" y="0"/>
          <a:ext cx="0" cy="0"/>
          <a:chOff x="0" y="0"/>
          <a:chExt cx="0" cy="0"/>
        </a:xfrm>
      </p:grpSpPr>
      <p:sp>
        <p:nvSpPr>
          <p:cNvPr id="170"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71"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id="{2BE08920-B0C0-9B48-A34C-F8D99A48DBF8}"/>
              </a:ext>
            </a:extLst>
          </p:cNvPr>
          <p:cNvSpPr/>
          <p:nvPr userDrawn="1"/>
        </p:nvSpPr>
        <p:spPr>
          <a:xfrm>
            <a:off x="2371426" y="3027"/>
            <a:ext cx="7543800" cy="6854973"/>
          </a:xfrm>
          <a:prstGeom prst="rect">
            <a:avLst/>
          </a:prstGeom>
          <a:gradFill flip="none" rotWithShape="1">
            <a:gsLst>
              <a:gs pos="50000">
                <a:srgbClr val="FFFFFF">
                  <a:alpha val="31000"/>
                </a:srgbClr>
              </a:gs>
              <a:gs pos="82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8" name="テキスト プレースホルダー 14">
            <a:extLst>
              <a:ext uri="{FF2B5EF4-FFF2-40B4-BE49-F238E27FC236}">
                <a16:creationId xmlns:a16="http://schemas.microsoft.com/office/drawing/2014/main" id="{61738D56-6561-1C48-AB89-C7F65FB15878}"/>
              </a:ext>
            </a:extLst>
          </p:cNvPr>
          <p:cNvSpPr>
            <a:spLocks noGrp="1"/>
          </p:cNvSpPr>
          <p:nvPr>
            <p:ph type="body" sz="quarter" idx="12"/>
          </p:nvPr>
        </p:nvSpPr>
        <p:spPr>
          <a:xfrm>
            <a:off x="2362200" y="4042659"/>
            <a:ext cx="7534810" cy="412421"/>
          </a:xfrm>
        </p:spPr>
        <p:txBody>
          <a:bodyPr wrap="square" lIns="288000">
            <a:spAutoFit/>
          </a:bodyPr>
          <a:lstStyle>
            <a:lvl1pPr marL="0" indent="0">
              <a:spcAft>
                <a:spcPts val="400"/>
              </a:spcAft>
              <a:buNone/>
              <a:defRPr lang="ja-JP" altLang="en-US" sz="1600" spc="150" smtClean="0">
                <a:solidFill>
                  <a:schemeClr val="tx1"/>
                </a:solidFill>
              </a:defRPr>
            </a:lvl1pPr>
            <a:lvl2pPr marL="228600" indent="0">
              <a:spcAft>
                <a:spcPts val="400"/>
              </a:spcAft>
              <a:buNone/>
              <a:defRPr lang="ja-JP" altLang="en-US" sz="1600" smtClean="0">
                <a:solidFill>
                  <a:schemeClr val="tx1"/>
                </a:solidFill>
                <a:latin typeface="+mn-lt"/>
                <a:ea typeface="+mn-ea"/>
              </a:defRPr>
            </a:lvl2pPr>
            <a:lvl3pPr marL="685800" indent="0">
              <a:spcAft>
                <a:spcPts val="400"/>
              </a:spcAft>
              <a:buNone/>
              <a:defRPr lang="ja-JP" altLang="en-US" sz="1600" smtClean="0">
                <a:solidFill>
                  <a:schemeClr val="tx1"/>
                </a:solidFill>
                <a:latin typeface="+mn-lt"/>
                <a:ea typeface="+mn-ea"/>
              </a:defRPr>
            </a:lvl3pPr>
            <a:lvl4pPr marL="1143000" indent="0">
              <a:spcAft>
                <a:spcPts val="400"/>
              </a:spcAft>
              <a:buNone/>
              <a:defRPr lang="ja-JP" altLang="en-US" sz="1600" smtClean="0">
                <a:solidFill>
                  <a:schemeClr val="tx1"/>
                </a:solidFill>
                <a:latin typeface="+mn-lt"/>
                <a:ea typeface="+mn-ea"/>
              </a:defRPr>
            </a:lvl4pPr>
            <a:lvl5pPr marL="1600200" indent="0">
              <a:spcAft>
                <a:spcPts val="400"/>
              </a:spcAft>
              <a:buNone/>
              <a:defRPr lang="ja-JP" altLang="en-US" sz="1600">
                <a:solidFill>
                  <a:schemeClr val="tx1"/>
                </a:solidFill>
                <a:latin typeface="+mn-lt"/>
                <a:ea typeface="+mn-ea"/>
              </a:defRPr>
            </a:lvl5pPr>
          </a:lstStyle>
          <a:p>
            <a:pPr marL="0" lvl="0" defTabSz="457200"/>
            <a:r>
              <a:rPr kumimoji="1" lang="ja-JP" altLang="en-US"/>
              <a:t>マスター テキストの書式設定</a:t>
            </a:r>
          </a:p>
        </p:txBody>
      </p:sp>
      <p:sp>
        <p:nvSpPr>
          <p:cNvPr id="12" name="テキスト プレースホルダー 6">
            <a:extLst>
              <a:ext uri="{FF2B5EF4-FFF2-40B4-BE49-F238E27FC236}">
                <a16:creationId xmlns:a16="http://schemas.microsoft.com/office/drawing/2014/main" id="{F717D99F-273F-B847-B6C4-5B4E29D01E4E}"/>
              </a:ext>
            </a:extLst>
          </p:cNvPr>
          <p:cNvSpPr txBox="1">
            <a:spLocks/>
          </p:cNvSpPr>
          <p:nvPr userDrawn="1"/>
        </p:nvSpPr>
        <p:spPr>
          <a:xfrm>
            <a:off x="7237314" y="2838996"/>
            <a:ext cx="2291003" cy="318273"/>
          </a:xfrm>
          <a:prstGeom prst="rect">
            <a:avLst/>
          </a:prstGeom>
          <a:noFill/>
          <a:ln>
            <a:noFill/>
          </a:ln>
        </p:spPr>
        <p:txBody>
          <a:bodyPr wrap="none" lIns="105747" tIns="0" rIns="105747" bIns="0" anchor="ctr"/>
          <a:lstStyle>
            <a:lvl1pPr marL="0" indent="0" algn="l" defTabSz="742950" rtl="0" eaLnBrk="1" latinLnBrk="0" hangingPunct="1">
              <a:lnSpc>
                <a:spcPct val="130000"/>
              </a:lnSpc>
              <a:spcBef>
                <a:spcPts val="0"/>
              </a:spcBef>
              <a:spcAft>
                <a:spcPts val="1000"/>
              </a:spcAft>
              <a:buFont typeface="Arial"/>
              <a:buNone/>
              <a:defRPr kumimoji="1" sz="1200" b="0" i="0" kern="1200">
                <a:solidFill>
                  <a:schemeClr val="tx1"/>
                </a:solidFill>
                <a:latin typeface="+mn-ea"/>
                <a:ea typeface="+mn-ea"/>
                <a:cs typeface="Noto Sans CJK JP DemiLight" charset="-128"/>
              </a:defRPr>
            </a:lvl1pPr>
            <a:lvl2pPr marL="37147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2pPr>
            <a:lvl3pPr marL="74295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3pPr>
            <a:lvl4pPr marL="1114425"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4pPr>
            <a:lvl5pPr marL="1485900" indent="0" algn="l" defTabSz="742950" rtl="0" eaLnBrk="1" latinLnBrk="0" hangingPunct="1">
              <a:lnSpc>
                <a:spcPct val="130000"/>
              </a:lnSpc>
              <a:spcBef>
                <a:spcPts val="406"/>
              </a:spcBef>
              <a:spcAft>
                <a:spcPts val="1000"/>
              </a:spcAft>
              <a:buFont typeface="Arial"/>
              <a:buNone/>
              <a:defRPr kumimoji="1" sz="1200" b="0" i="0" kern="1200">
                <a:solidFill>
                  <a:schemeClr val="tx1"/>
                </a:solidFill>
                <a:latin typeface="+mn-ea"/>
                <a:ea typeface="+mn-ea"/>
                <a:cs typeface="Noto Sans CJK JP DemiLight" charset="-128"/>
              </a:defRPr>
            </a:lvl5pPr>
            <a:lvl6pPr marL="204311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a:buChar char="•"/>
              <a:defRPr kumimoji="1" sz="1463" kern="1200">
                <a:solidFill>
                  <a:schemeClr val="tx1"/>
                </a:solidFill>
                <a:latin typeface="+mn-lt"/>
                <a:ea typeface="+mn-ea"/>
                <a:cs typeface="+mn-cs"/>
              </a:defRPr>
            </a:lvl9pPr>
          </a:lstStyle>
          <a:p>
            <a:pPr algn="r">
              <a:lnSpc>
                <a:spcPct val="150000"/>
              </a:lnSpc>
            </a:pPr>
            <a:r>
              <a:rPr lang="en-US" altLang="ja-JP" sz="1400" dirty="0">
                <a:solidFill>
                  <a:schemeClr val="bg1"/>
                </a:solidFill>
                <a:latin typeface="Meiryo" panose="020B0604030504040204" pitchFamily="34" charset="-128"/>
                <a:ea typeface="Meiryo" panose="020B0604030504040204" pitchFamily="34" charset="-128"/>
              </a:rPr>
              <a:t>2021</a:t>
            </a:r>
            <a:r>
              <a:rPr lang="ja-JP" altLang="en-US" sz="1400">
                <a:solidFill>
                  <a:schemeClr val="bg1"/>
                </a:solidFill>
                <a:latin typeface="Meiryo" panose="020B0604030504040204" pitchFamily="34" charset="-128"/>
                <a:ea typeface="Meiryo" panose="020B0604030504040204" pitchFamily="34" charset="-128"/>
              </a:rPr>
              <a:t>年</a:t>
            </a:r>
            <a:r>
              <a:rPr lang="en-US" altLang="ja-JP" sz="1400" dirty="0">
                <a:solidFill>
                  <a:schemeClr val="bg1"/>
                </a:solidFill>
                <a:latin typeface="Meiryo" panose="020B0604030504040204" pitchFamily="34" charset="-128"/>
                <a:ea typeface="Meiryo" panose="020B0604030504040204" pitchFamily="34" charset="-128"/>
              </a:rPr>
              <a:t>4</a:t>
            </a:r>
            <a:r>
              <a:rPr lang="ja-JP" altLang="en-US" sz="1400">
                <a:solidFill>
                  <a:schemeClr val="bg1"/>
                </a:solidFill>
                <a:latin typeface="Meiryo" panose="020B0604030504040204" pitchFamily="34" charset="-128"/>
                <a:ea typeface="Meiryo" panose="020B0604030504040204" pitchFamily="34" charset="-128"/>
              </a:rPr>
              <a:t>月</a:t>
            </a:r>
            <a:r>
              <a:rPr lang="en-US" altLang="ja-JP" sz="1400" dirty="0">
                <a:solidFill>
                  <a:schemeClr val="bg1"/>
                </a:solidFill>
                <a:latin typeface="Meiryo" panose="020B0604030504040204" pitchFamily="34" charset="-128"/>
                <a:ea typeface="Meiryo" panose="020B0604030504040204" pitchFamily="34" charset="-128"/>
              </a:rPr>
              <a:t>1</a:t>
            </a:r>
            <a:r>
              <a:rPr lang="ja-JP" altLang="en-US" sz="1400">
                <a:solidFill>
                  <a:schemeClr val="bg1"/>
                </a:solidFill>
                <a:latin typeface="Meiryo" panose="020B0604030504040204" pitchFamily="34" charset="-128"/>
                <a:ea typeface="Meiryo" panose="020B0604030504040204" pitchFamily="34" charset="-128"/>
              </a:rPr>
              <a:t>日</a:t>
            </a:r>
          </a:p>
        </p:txBody>
      </p:sp>
      <p:sp>
        <p:nvSpPr>
          <p:cNvPr id="14" name="Footer Placeholder 2">
            <a:extLst>
              <a:ext uri="{FF2B5EF4-FFF2-40B4-BE49-F238E27FC236}">
                <a16:creationId xmlns:a16="http://schemas.microsoft.com/office/drawing/2014/main" id="{00B915E3-9721-E14D-9069-1E3398AC9B47}"/>
              </a:ext>
            </a:extLst>
          </p:cNvPr>
          <p:cNvSpPr>
            <a:spLocks noGrp="1"/>
          </p:cNvSpPr>
          <p:nvPr>
            <p:ph type="ftr" sz="quarter" idx="11"/>
          </p:nvPr>
        </p:nvSpPr>
        <p:spPr>
          <a:xfrm>
            <a:off x="4450710" y="6379365"/>
            <a:ext cx="3757975" cy="263263"/>
          </a:xfrm>
        </p:spPr>
        <p:txBody>
          <a:bodyPr/>
          <a:lstStyle/>
          <a:p>
            <a:endParaRPr lang="en-US" dirty="0"/>
          </a:p>
        </p:txBody>
      </p:sp>
      <p:sp>
        <p:nvSpPr>
          <p:cNvPr id="15" name="タイトル 17">
            <a:extLst>
              <a:ext uri="{FF2B5EF4-FFF2-40B4-BE49-F238E27FC236}">
                <a16:creationId xmlns:a16="http://schemas.microsoft.com/office/drawing/2014/main" id="{74E58C1A-9531-3C45-9E29-C7A0D7F2876F}"/>
              </a:ext>
            </a:extLst>
          </p:cNvPr>
          <p:cNvSpPr>
            <a:spLocks noGrp="1"/>
          </p:cNvSpPr>
          <p:nvPr>
            <p:ph type="title"/>
          </p:nvPr>
        </p:nvSpPr>
        <p:spPr>
          <a:xfrm>
            <a:off x="2362200" y="1447800"/>
            <a:ext cx="7534810" cy="2304191"/>
          </a:xfrm>
        </p:spPr>
        <p:txBody>
          <a:bodyPr lIns="288000" tIns="180000" rIns="360000" bIns="72000" anchor="b"/>
          <a:lstStyle>
            <a:lvl1pPr>
              <a:defRPr sz="2400">
                <a:solidFill>
                  <a:schemeClr val="tx1"/>
                </a:solidFill>
              </a:defRPr>
            </a:lvl1pPr>
          </a:lstStyle>
          <a:p>
            <a:r>
              <a:rPr kumimoji="1" lang="ja-JP" altLang="en-US"/>
              <a:t>マスター タイトルの書式設定</a:t>
            </a:r>
            <a:endParaRPr kumimoji="1" lang="ja-JP" altLang="en-US" dirty="0"/>
          </a:p>
        </p:txBody>
      </p:sp>
      <p:grpSp>
        <p:nvGrpSpPr>
          <p:cNvPr id="89" name="グループ化 88"/>
          <p:cNvGrpSpPr/>
          <p:nvPr userDrawn="1"/>
        </p:nvGrpSpPr>
        <p:grpSpPr>
          <a:xfrm rot="16200000">
            <a:off x="-1117606" y="1574806"/>
            <a:ext cx="2819400" cy="126987"/>
            <a:chOff x="900632" y="1414463"/>
            <a:chExt cx="7938089" cy="357535"/>
          </a:xfrm>
          <a:solidFill>
            <a:schemeClr val="bg1">
              <a:alpha val="17000"/>
            </a:schemeClr>
          </a:solidFill>
        </p:grpSpPr>
        <p:sp>
          <p:nvSpPr>
            <p:cNvPr id="90"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2"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4"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5"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6"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7"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8"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9"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0"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1"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2"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3"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4"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5"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6"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7"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8"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9"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0"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1"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2"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3"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4"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5"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6"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7"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8"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19"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0"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1"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2"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3"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4"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5"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6"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7"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8"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9"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0"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1"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2"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3"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4"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5"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6"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7"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8"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39"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0"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1"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2"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3"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4"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5"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6"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7"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8"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9"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0"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1"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2"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3"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4"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5"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pic>
        <p:nvPicPr>
          <p:cNvPr id="3" name="図 2"/>
          <p:cNvPicPr>
            <a:picLocks noChangeAspect="1"/>
          </p:cNvPicPr>
          <p:nvPr userDrawn="1"/>
        </p:nvPicPr>
        <p:blipFill>
          <a:blip r:embed="rId2"/>
          <a:stretch>
            <a:fillRect/>
          </a:stretch>
        </p:blipFill>
        <p:spPr>
          <a:xfrm>
            <a:off x="8505089" y="5715000"/>
            <a:ext cx="1176630" cy="1005927"/>
          </a:xfrm>
          <a:prstGeom prst="rect">
            <a:avLst/>
          </a:prstGeom>
        </p:spPr>
      </p:pic>
      <p:pic>
        <p:nvPicPr>
          <p:cNvPr id="4" name="図 3"/>
          <p:cNvPicPr>
            <a:picLocks noChangeAspect="1"/>
          </p:cNvPicPr>
          <p:nvPr userDrawn="1"/>
        </p:nvPicPr>
        <p:blipFill>
          <a:blip r:embed="rId3"/>
          <a:stretch>
            <a:fillRect/>
          </a:stretch>
        </p:blipFill>
        <p:spPr>
          <a:xfrm>
            <a:off x="5715000" y="6469296"/>
            <a:ext cx="3810330" cy="176799"/>
          </a:xfrm>
          <a:prstGeom prst="rect">
            <a:avLst/>
          </a:prstGeom>
        </p:spPr>
      </p:pic>
    </p:spTree>
    <p:extLst>
      <p:ext uri="{BB962C8B-B14F-4D97-AF65-F5344CB8AC3E}">
        <p14:creationId xmlns:p14="http://schemas.microsoft.com/office/powerpoint/2010/main" val="258827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中扉・目次1">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D030BBF-1018-E14A-AC2B-DC996F9E0808}"/>
              </a:ext>
            </a:extLst>
          </p:cNvPr>
          <p:cNvSpPr/>
          <p:nvPr userDrawn="1"/>
        </p:nvSpPr>
        <p:spPr>
          <a:xfrm>
            <a:off x="2362200" y="0"/>
            <a:ext cx="7543799" cy="6854972"/>
          </a:xfrm>
          <a:prstGeom prst="rect">
            <a:avLst/>
          </a:prstGeom>
          <a:gradFill flip="none" rotWithShape="1">
            <a:gsLst>
              <a:gs pos="0">
                <a:srgbClr val="FFFFFF">
                  <a:alpha val="31000"/>
                </a:srgbClr>
              </a:gs>
              <a:gs pos="99000">
                <a:srgbClr val="EDEEF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176246" rIns="326585" bIns="176246" rtlCol="0" anchor="ctr"/>
          <a:lstStyle/>
          <a:p>
            <a:pPr>
              <a:lnSpc>
                <a:spcPct val="130000"/>
              </a:lnSpc>
              <a:spcAft>
                <a:spcPts val="1089"/>
              </a:spcAft>
            </a:pPr>
            <a:endParaRPr kumimoji="1" lang="ja-JP" altLang="en-US" sz="1200" kern="900" spc="69">
              <a:solidFill>
                <a:prstClr val="white"/>
              </a:solidFill>
              <a:latin typeface="Meiryo" panose="020B0604030504040204" pitchFamily="34" charset="-128"/>
              <a:ea typeface="Meiryo" panose="020B0604030504040204" pitchFamily="34" charset="-128"/>
            </a:endParaRPr>
          </a:p>
        </p:txBody>
      </p:sp>
      <p:sp>
        <p:nvSpPr>
          <p:cNvPr id="7" name="テキスト プレースホルダー 6">
            <a:extLst>
              <a:ext uri="{FF2B5EF4-FFF2-40B4-BE49-F238E27FC236}">
                <a16:creationId xmlns:a16="http://schemas.microsoft.com/office/drawing/2014/main" id="{4EA809F9-0C86-CF4D-85E3-67D8D37806DE}"/>
              </a:ext>
            </a:extLst>
          </p:cNvPr>
          <p:cNvSpPr txBox="1">
            <a:spLocks/>
          </p:cNvSpPr>
          <p:nvPr userDrawn="1"/>
        </p:nvSpPr>
        <p:spPr>
          <a:xfrm>
            <a:off x="0" y="3027"/>
            <a:ext cx="2362200" cy="6854973"/>
          </a:xfrm>
          <a:prstGeom prst="rect">
            <a:avLst/>
          </a:prstGeom>
          <a:pattFill prst="dkUpDiag">
            <a:fgClr>
              <a:srgbClr val="003579"/>
            </a:fgClr>
            <a:bgClr>
              <a:srgbClr val="004292"/>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ctr"/>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14" name="テキスト プレースホルダー 13">
            <a:extLst>
              <a:ext uri="{FF2B5EF4-FFF2-40B4-BE49-F238E27FC236}">
                <a16:creationId xmlns:a16="http://schemas.microsoft.com/office/drawing/2014/main" id="{A93A36DD-2A38-364A-8A47-8780ED7B4FED}"/>
              </a:ext>
            </a:extLst>
          </p:cNvPr>
          <p:cNvSpPr>
            <a:spLocks noGrp="1"/>
          </p:cNvSpPr>
          <p:nvPr>
            <p:ph type="body" sz="quarter" idx="10"/>
          </p:nvPr>
        </p:nvSpPr>
        <p:spPr>
          <a:xfrm>
            <a:off x="2675088" y="2130336"/>
            <a:ext cx="4440062" cy="3054682"/>
          </a:xfrm>
        </p:spPr>
        <p:txBody>
          <a:bodyPr wrap="none" anchor="ctr">
            <a:spAutoFit/>
          </a:bodyPr>
          <a:lstStyle>
            <a:lvl1pPr>
              <a:defRPr lang="ja-JP" altLang="en-US" sz="2000" spc="272" smtClean="0"/>
            </a:lvl1pPr>
            <a:lvl2pPr>
              <a:defRPr lang="ja-JP" altLang="en-US" sz="1800" smtClean="0">
                <a:latin typeface="+mn-lt"/>
                <a:ea typeface="+mn-ea"/>
              </a:defRPr>
            </a:lvl2pPr>
            <a:lvl3pPr>
              <a:defRPr lang="ja-JP" altLang="en-US" sz="1800" smtClean="0">
                <a:latin typeface="+mn-lt"/>
                <a:ea typeface="+mn-ea"/>
              </a:defRPr>
            </a:lvl3pPr>
            <a:lvl4pPr>
              <a:defRPr lang="ja-JP" altLang="en-US" sz="1800" smtClean="0">
                <a:latin typeface="+mn-lt"/>
                <a:ea typeface="+mn-ea"/>
              </a:defRPr>
            </a:lvl4pPr>
            <a:lvl5pPr>
              <a:defRPr lang="ja-JP" altLang="en-US" sz="1800">
                <a:latin typeface="+mn-lt"/>
                <a:ea typeface="+mn-ea"/>
              </a:defRPr>
            </a:lvl5pPr>
          </a:lstStyle>
          <a:p>
            <a:pPr marL="342900" lvl="0" indent="-342900" defTabSz="457200">
              <a:lnSpc>
                <a:spcPct val="150000"/>
              </a:lnSpc>
              <a:buFont typeface="+mj-lt"/>
              <a:buAutoNum type="arabicPeriod"/>
            </a:pPr>
            <a:r>
              <a:rPr kumimoji="1" lang="ja-JP" altLang="en-US"/>
              <a:t>マスター テキストの書式設定</a:t>
            </a:r>
          </a:p>
          <a:p>
            <a:pPr marL="342900" lvl="1" indent="-342900" defTabSz="457200">
              <a:lnSpc>
                <a:spcPct val="150000"/>
              </a:lnSpc>
              <a:buFont typeface="+mj-lt"/>
              <a:buAutoNum type="arabicPeriod"/>
            </a:pPr>
            <a:r>
              <a:rPr kumimoji="1" lang="ja-JP" altLang="en-US"/>
              <a:t>第 </a:t>
            </a:r>
            <a:r>
              <a:rPr kumimoji="1" lang="en-US" altLang="ja-JP"/>
              <a:t>2 </a:t>
            </a:r>
            <a:r>
              <a:rPr kumimoji="1" lang="ja-JP" altLang="en-US"/>
              <a:t>レベル</a:t>
            </a:r>
          </a:p>
          <a:p>
            <a:pPr marL="342900" lvl="2" indent="-342900" defTabSz="457200">
              <a:lnSpc>
                <a:spcPct val="150000"/>
              </a:lnSpc>
              <a:buFont typeface="+mj-lt"/>
              <a:buAutoNum type="arabicPeriod"/>
            </a:pPr>
            <a:r>
              <a:rPr kumimoji="1" lang="ja-JP" altLang="en-US"/>
              <a:t>第 </a:t>
            </a:r>
            <a:r>
              <a:rPr kumimoji="1" lang="en-US" altLang="ja-JP"/>
              <a:t>3 </a:t>
            </a:r>
            <a:r>
              <a:rPr kumimoji="1" lang="ja-JP" altLang="en-US"/>
              <a:t>レベル</a:t>
            </a:r>
          </a:p>
          <a:p>
            <a:pPr marL="342900" lvl="3" indent="-342900" defTabSz="457200">
              <a:lnSpc>
                <a:spcPct val="150000"/>
              </a:lnSpc>
              <a:buFont typeface="+mj-lt"/>
              <a:buAutoNum type="arabicPeriod"/>
            </a:pPr>
            <a:r>
              <a:rPr kumimoji="1" lang="ja-JP" altLang="en-US"/>
              <a:t>第 </a:t>
            </a:r>
            <a:r>
              <a:rPr kumimoji="1" lang="en-US" altLang="ja-JP"/>
              <a:t>4 </a:t>
            </a:r>
            <a:r>
              <a:rPr kumimoji="1" lang="ja-JP" altLang="en-US"/>
              <a:t>レベル</a:t>
            </a:r>
          </a:p>
          <a:p>
            <a:pPr marL="342900" lvl="4" indent="-342900" defTabSz="457200">
              <a:lnSpc>
                <a:spcPct val="150000"/>
              </a:lnSpc>
              <a:buFont typeface="+mj-lt"/>
              <a:buAutoNum type="arabicPeriod"/>
            </a:pPr>
            <a:r>
              <a:rPr kumimoji="1" lang="ja-JP" altLang="en-US"/>
              <a:t>第 </a:t>
            </a:r>
            <a:r>
              <a:rPr kumimoji="1" lang="en-US" altLang="ja-JP"/>
              <a:t>5 </a:t>
            </a:r>
            <a:r>
              <a:rPr kumimoji="1" lang="ja-JP" altLang="en-US"/>
              <a:t>レベル</a:t>
            </a:r>
            <a:endParaRPr kumimoji="1" lang="ja-JP" altLang="en-US" dirty="0"/>
          </a:p>
        </p:txBody>
      </p:sp>
      <p:grpSp>
        <p:nvGrpSpPr>
          <p:cNvPr id="153" name="グループ化 152"/>
          <p:cNvGrpSpPr/>
          <p:nvPr userDrawn="1"/>
        </p:nvGrpSpPr>
        <p:grpSpPr>
          <a:xfrm rot="16200000">
            <a:off x="-1117606" y="1574806"/>
            <a:ext cx="2819400" cy="126987"/>
            <a:chOff x="900632" y="1414463"/>
            <a:chExt cx="7938089" cy="357535"/>
          </a:xfrm>
          <a:solidFill>
            <a:schemeClr val="bg1">
              <a:alpha val="17000"/>
            </a:schemeClr>
          </a:solidFill>
        </p:grpSpPr>
        <p:sp>
          <p:nvSpPr>
            <p:cNvPr id="154" name="Freeform 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5" name="Freeform 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6" name="Freeform 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7" name="Freeform 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8" name="Freeform 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59" name="Freeform 1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0" name="Freeform 1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1" name="Freeform 1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2" name="Freeform 1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3" name="Freeform 1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4" name="Freeform 1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5" name="Freeform 1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6" name="Freeform 1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7" name="Freeform 1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8" name="Freeform 1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9" name="Freeform 2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0" name="Freeform 2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1" name="Freeform 2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2" name="Freeform 2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3" name="Freeform 2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4" name="Freeform 2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5" name="Freeform 2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6" name="Freeform 2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7" name="Freeform 2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8" name="Freeform 2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79" name="Freeform 3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0" name="Freeform 3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1" name="Freeform 3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2" name="Freeform 3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3" name="Freeform 3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4" name="Freeform 3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5" name="Freeform 3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6" name="Freeform 3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7" name="Freeform 3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8" name="Freeform 3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9" name="Freeform 4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0" name="Freeform 4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1" name="Freeform 4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Freeform 4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3" name="Freeform 4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4" name="Freeform 45"/>
            <p:cNvSpPr>
              <a:spLocks/>
            </p:cNvSpPr>
            <p:nvPr userDrawn="1"/>
          </p:nvSpPr>
          <p:spPr bwMode="auto">
            <a:xfrm>
              <a:off x="900632" y="1414463"/>
              <a:ext cx="250067" cy="283134"/>
            </a:xfrm>
            <a:custGeom>
              <a:avLst/>
              <a:gdLst>
                <a:gd name="T0" fmla="*/ 0 w 140"/>
                <a:gd name="T1" fmla="*/ 3 h 158"/>
                <a:gd name="T2" fmla="*/ 2 w 140"/>
                <a:gd name="T3" fmla="*/ 0 h 158"/>
                <a:gd name="T4" fmla="*/ 23 w 140"/>
                <a:gd name="T5" fmla="*/ 0 h 158"/>
                <a:gd name="T6" fmla="*/ 27 w 140"/>
                <a:gd name="T7" fmla="*/ 3 h 158"/>
                <a:gd name="T8" fmla="*/ 70 w 140"/>
                <a:gd name="T9" fmla="*/ 100 h 158"/>
                <a:gd name="T10" fmla="*/ 71 w 140"/>
                <a:gd name="T11" fmla="*/ 100 h 158"/>
                <a:gd name="T12" fmla="*/ 113 w 140"/>
                <a:gd name="T13" fmla="*/ 3 h 158"/>
                <a:gd name="T14" fmla="*/ 117 w 140"/>
                <a:gd name="T15" fmla="*/ 0 h 158"/>
                <a:gd name="T16" fmla="*/ 138 w 140"/>
                <a:gd name="T17" fmla="*/ 0 h 158"/>
                <a:gd name="T18" fmla="*/ 140 w 140"/>
                <a:gd name="T19" fmla="*/ 3 h 158"/>
                <a:gd name="T20" fmla="*/ 140 w 140"/>
                <a:gd name="T21" fmla="*/ 156 h 158"/>
                <a:gd name="T22" fmla="*/ 138 w 140"/>
                <a:gd name="T23" fmla="*/ 158 h 158"/>
                <a:gd name="T24" fmla="*/ 118 w 140"/>
                <a:gd name="T25" fmla="*/ 158 h 158"/>
                <a:gd name="T26" fmla="*/ 115 w 140"/>
                <a:gd name="T27" fmla="*/ 156 h 158"/>
                <a:gd name="T28" fmla="*/ 115 w 140"/>
                <a:gd name="T29" fmla="*/ 59 h 158"/>
                <a:gd name="T30" fmla="*/ 114 w 140"/>
                <a:gd name="T31" fmla="*/ 59 h 158"/>
                <a:gd name="T32" fmla="*/ 81 w 140"/>
                <a:gd name="T33" fmla="*/ 133 h 158"/>
                <a:gd name="T34" fmla="*/ 77 w 140"/>
                <a:gd name="T35" fmla="*/ 136 h 158"/>
                <a:gd name="T36" fmla="*/ 63 w 140"/>
                <a:gd name="T37" fmla="*/ 136 h 158"/>
                <a:gd name="T38" fmla="*/ 59 w 140"/>
                <a:gd name="T39" fmla="*/ 133 h 158"/>
                <a:gd name="T40" fmla="*/ 25 w 140"/>
                <a:gd name="T41" fmla="*/ 59 h 158"/>
                <a:gd name="T42" fmla="*/ 25 w 140"/>
                <a:gd name="T43" fmla="*/ 59 h 158"/>
                <a:gd name="T44" fmla="*/ 25 w 140"/>
                <a:gd name="T45" fmla="*/ 156 h 158"/>
                <a:gd name="T46" fmla="*/ 22 w 140"/>
                <a:gd name="T47" fmla="*/ 158 h 158"/>
                <a:gd name="T48" fmla="*/ 2 w 140"/>
                <a:gd name="T49" fmla="*/ 158 h 158"/>
                <a:gd name="T50" fmla="*/ 0 w 140"/>
                <a:gd name="T51" fmla="*/ 156 h 158"/>
                <a:gd name="T52" fmla="*/ 0 w 140"/>
                <a:gd name="T53"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0" h="158">
                  <a:moveTo>
                    <a:pt x="0" y="3"/>
                  </a:moveTo>
                  <a:cubicBezTo>
                    <a:pt x="0" y="1"/>
                    <a:pt x="1" y="0"/>
                    <a:pt x="2" y="0"/>
                  </a:cubicBezTo>
                  <a:cubicBezTo>
                    <a:pt x="23" y="0"/>
                    <a:pt x="23" y="0"/>
                    <a:pt x="23" y="0"/>
                  </a:cubicBezTo>
                  <a:cubicBezTo>
                    <a:pt x="25" y="0"/>
                    <a:pt x="26" y="1"/>
                    <a:pt x="27" y="3"/>
                  </a:cubicBezTo>
                  <a:cubicBezTo>
                    <a:pt x="70" y="100"/>
                    <a:pt x="70" y="100"/>
                    <a:pt x="70" y="100"/>
                  </a:cubicBezTo>
                  <a:cubicBezTo>
                    <a:pt x="71" y="100"/>
                    <a:pt x="71" y="100"/>
                    <a:pt x="71" y="100"/>
                  </a:cubicBezTo>
                  <a:cubicBezTo>
                    <a:pt x="113" y="3"/>
                    <a:pt x="113" y="3"/>
                    <a:pt x="113" y="3"/>
                  </a:cubicBezTo>
                  <a:cubicBezTo>
                    <a:pt x="114" y="1"/>
                    <a:pt x="115" y="0"/>
                    <a:pt x="117" y="0"/>
                  </a:cubicBezTo>
                  <a:cubicBezTo>
                    <a:pt x="138" y="0"/>
                    <a:pt x="138" y="0"/>
                    <a:pt x="138" y="0"/>
                  </a:cubicBezTo>
                  <a:cubicBezTo>
                    <a:pt x="139" y="0"/>
                    <a:pt x="140" y="1"/>
                    <a:pt x="140" y="3"/>
                  </a:cubicBezTo>
                  <a:cubicBezTo>
                    <a:pt x="140" y="156"/>
                    <a:pt x="140" y="156"/>
                    <a:pt x="140" y="156"/>
                  </a:cubicBezTo>
                  <a:cubicBezTo>
                    <a:pt x="140" y="157"/>
                    <a:pt x="139" y="158"/>
                    <a:pt x="138" y="158"/>
                  </a:cubicBezTo>
                  <a:cubicBezTo>
                    <a:pt x="118" y="158"/>
                    <a:pt x="118" y="158"/>
                    <a:pt x="118" y="158"/>
                  </a:cubicBezTo>
                  <a:cubicBezTo>
                    <a:pt x="116" y="158"/>
                    <a:pt x="115" y="157"/>
                    <a:pt x="115" y="156"/>
                  </a:cubicBezTo>
                  <a:cubicBezTo>
                    <a:pt x="115" y="59"/>
                    <a:pt x="115" y="59"/>
                    <a:pt x="115" y="59"/>
                  </a:cubicBezTo>
                  <a:cubicBezTo>
                    <a:pt x="114" y="59"/>
                    <a:pt x="114" y="59"/>
                    <a:pt x="114" y="59"/>
                  </a:cubicBezTo>
                  <a:cubicBezTo>
                    <a:pt x="81" y="133"/>
                    <a:pt x="81" y="133"/>
                    <a:pt x="81" y="133"/>
                  </a:cubicBezTo>
                  <a:cubicBezTo>
                    <a:pt x="80" y="136"/>
                    <a:pt x="79" y="136"/>
                    <a:pt x="77" y="136"/>
                  </a:cubicBezTo>
                  <a:cubicBezTo>
                    <a:pt x="63" y="136"/>
                    <a:pt x="63" y="136"/>
                    <a:pt x="63" y="136"/>
                  </a:cubicBezTo>
                  <a:cubicBezTo>
                    <a:pt x="61" y="136"/>
                    <a:pt x="60" y="136"/>
                    <a:pt x="59" y="133"/>
                  </a:cubicBezTo>
                  <a:cubicBezTo>
                    <a:pt x="25" y="59"/>
                    <a:pt x="25" y="59"/>
                    <a:pt x="25" y="59"/>
                  </a:cubicBezTo>
                  <a:cubicBezTo>
                    <a:pt x="25" y="59"/>
                    <a:pt x="25" y="59"/>
                    <a:pt x="25" y="59"/>
                  </a:cubicBezTo>
                  <a:cubicBezTo>
                    <a:pt x="25" y="156"/>
                    <a:pt x="25" y="156"/>
                    <a:pt x="25" y="156"/>
                  </a:cubicBezTo>
                  <a:cubicBezTo>
                    <a:pt x="25" y="157"/>
                    <a:pt x="24" y="158"/>
                    <a:pt x="22"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5" name="Freeform 46"/>
            <p:cNvSpPr>
              <a:spLocks noEditPoints="1"/>
            </p:cNvSpPr>
            <p:nvPr userDrawn="1"/>
          </p:nvSpPr>
          <p:spPr bwMode="auto">
            <a:xfrm>
              <a:off x="1202367" y="1414463"/>
              <a:ext cx="45467" cy="283134"/>
            </a:xfrm>
            <a:custGeom>
              <a:avLst/>
              <a:gdLst>
                <a:gd name="T0" fmla="*/ 2 w 26"/>
                <a:gd name="T1" fmla="*/ 25 h 158"/>
                <a:gd name="T2" fmla="*/ 0 w 26"/>
                <a:gd name="T3" fmla="*/ 23 h 158"/>
                <a:gd name="T4" fmla="*/ 0 w 26"/>
                <a:gd name="T5" fmla="*/ 3 h 158"/>
                <a:gd name="T6" fmla="*/ 2 w 26"/>
                <a:gd name="T7" fmla="*/ 0 h 158"/>
                <a:gd name="T8" fmla="*/ 24 w 26"/>
                <a:gd name="T9" fmla="*/ 0 h 158"/>
                <a:gd name="T10" fmla="*/ 26 w 26"/>
                <a:gd name="T11" fmla="*/ 3 h 158"/>
                <a:gd name="T12" fmla="*/ 26 w 26"/>
                <a:gd name="T13" fmla="*/ 23 h 158"/>
                <a:gd name="T14" fmla="*/ 24 w 26"/>
                <a:gd name="T15" fmla="*/ 25 h 158"/>
                <a:gd name="T16" fmla="*/ 2 w 26"/>
                <a:gd name="T17" fmla="*/ 25 h 158"/>
                <a:gd name="T18" fmla="*/ 2 w 26"/>
                <a:gd name="T19" fmla="*/ 158 h 158"/>
                <a:gd name="T20" fmla="*/ 0 w 26"/>
                <a:gd name="T21" fmla="*/ 156 h 158"/>
                <a:gd name="T22" fmla="*/ 0 w 26"/>
                <a:gd name="T23" fmla="*/ 49 h 158"/>
                <a:gd name="T24" fmla="*/ 2 w 26"/>
                <a:gd name="T25" fmla="*/ 46 h 158"/>
                <a:gd name="T26" fmla="*/ 24 w 26"/>
                <a:gd name="T27" fmla="*/ 46 h 158"/>
                <a:gd name="T28" fmla="*/ 26 w 26"/>
                <a:gd name="T29" fmla="*/ 49 h 158"/>
                <a:gd name="T30" fmla="*/ 26 w 26"/>
                <a:gd name="T31" fmla="*/ 156 h 158"/>
                <a:gd name="T32" fmla="*/ 24 w 26"/>
                <a:gd name="T33" fmla="*/ 158 h 158"/>
                <a:gd name="T34" fmla="*/ 2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2" y="25"/>
                  </a:moveTo>
                  <a:cubicBezTo>
                    <a:pt x="1" y="25"/>
                    <a:pt x="0" y="24"/>
                    <a:pt x="0" y="23"/>
                  </a:cubicBezTo>
                  <a:cubicBezTo>
                    <a:pt x="0" y="3"/>
                    <a:pt x="0" y="3"/>
                    <a:pt x="0" y="3"/>
                  </a:cubicBezTo>
                  <a:cubicBezTo>
                    <a:pt x="0" y="1"/>
                    <a:pt x="1" y="0"/>
                    <a:pt x="2" y="0"/>
                  </a:cubicBezTo>
                  <a:cubicBezTo>
                    <a:pt x="24" y="0"/>
                    <a:pt x="24" y="0"/>
                    <a:pt x="24" y="0"/>
                  </a:cubicBezTo>
                  <a:cubicBezTo>
                    <a:pt x="25" y="0"/>
                    <a:pt x="26" y="1"/>
                    <a:pt x="26" y="3"/>
                  </a:cubicBezTo>
                  <a:cubicBezTo>
                    <a:pt x="26" y="23"/>
                    <a:pt x="26" y="23"/>
                    <a:pt x="26" y="23"/>
                  </a:cubicBezTo>
                  <a:cubicBezTo>
                    <a:pt x="26" y="24"/>
                    <a:pt x="25" y="25"/>
                    <a:pt x="24" y="25"/>
                  </a:cubicBezTo>
                  <a:lnTo>
                    <a:pt x="2" y="25"/>
                  </a:lnTo>
                  <a:close/>
                  <a:moveTo>
                    <a:pt x="2" y="158"/>
                  </a:moveTo>
                  <a:cubicBezTo>
                    <a:pt x="1" y="158"/>
                    <a:pt x="0" y="157"/>
                    <a:pt x="0" y="156"/>
                  </a:cubicBezTo>
                  <a:cubicBezTo>
                    <a:pt x="0" y="49"/>
                    <a:pt x="0" y="49"/>
                    <a:pt x="0" y="49"/>
                  </a:cubicBezTo>
                  <a:cubicBezTo>
                    <a:pt x="0" y="47"/>
                    <a:pt x="1" y="46"/>
                    <a:pt x="2" y="46"/>
                  </a:cubicBezTo>
                  <a:cubicBezTo>
                    <a:pt x="24" y="46"/>
                    <a:pt x="24" y="46"/>
                    <a:pt x="24" y="46"/>
                  </a:cubicBezTo>
                  <a:cubicBezTo>
                    <a:pt x="25" y="46"/>
                    <a:pt x="26" y="47"/>
                    <a:pt x="26" y="49"/>
                  </a:cubicBezTo>
                  <a:cubicBezTo>
                    <a:pt x="26" y="156"/>
                    <a:pt x="26" y="156"/>
                    <a:pt x="26" y="156"/>
                  </a:cubicBezTo>
                  <a:cubicBezTo>
                    <a:pt x="26" y="157"/>
                    <a:pt x="25" y="158"/>
                    <a:pt x="24" y="158"/>
                  </a:cubicBezTo>
                  <a:lnTo>
                    <a:pt x="2"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6" name="Freeform 47"/>
            <p:cNvSpPr>
              <a:spLocks/>
            </p:cNvSpPr>
            <p:nvPr userDrawn="1"/>
          </p:nvSpPr>
          <p:spPr bwMode="auto">
            <a:xfrm>
              <a:off x="1297433" y="1492997"/>
              <a:ext cx="167400"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6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1"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7" name="Freeform 48"/>
            <p:cNvSpPr>
              <a:spLocks noEditPoints="1"/>
            </p:cNvSpPr>
            <p:nvPr userDrawn="1"/>
          </p:nvSpPr>
          <p:spPr bwMode="auto">
            <a:xfrm>
              <a:off x="1512367" y="1414463"/>
              <a:ext cx="45467" cy="283134"/>
            </a:xfrm>
            <a:custGeom>
              <a:avLst/>
              <a:gdLst>
                <a:gd name="T0" fmla="*/ 3 w 26"/>
                <a:gd name="T1" fmla="*/ 25 h 158"/>
                <a:gd name="T2" fmla="*/ 0 w 26"/>
                <a:gd name="T3" fmla="*/ 23 h 158"/>
                <a:gd name="T4" fmla="*/ 0 w 26"/>
                <a:gd name="T5" fmla="*/ 3 h 158"/>
                <a:gd name="T6" fmla="*/ 3 w 26"/>
                <a:gd name="T7" fmla="*/ 0 h 158"/>
                <a:gd name="T8" fmla="*/ 24 w 26"/>
                <a:gd name="T9" fmla="*/ 0 h 158"/>
                <a:gd name="T10" fmla="*/ 26 w 26"/>
                <a:gd name="T11" fmla="*/ 3 h 158"/>
                <a:gd name="T12" fmla="*/ 26 w 26"/>
                <a:gd name="T13" fmla="*/ 23 h 158"/>
                <a:gd name="T14" fmla="*/ 24 w 26"/>
                <a:gd name="T15" fmla="*/ 25 h 158"/>
                <a:gd name="T16" fmla="*/ 3 w 26"/>
                <a:gd name="T17" fmla="*/ 25 h 158"/>
                <a:gd name="T18" fmla="*/ 3 w 26"/>
                <a:gd name="T19" fmla="*/ 158 h 158"/>
                <a:gd name="T20" fmla="*/ 0 w 26"/>
                <a:gd name="T21" fmla="*/ 156 h 158"/>
                <a:gd name="T22" fmla="*/ 0 w 26"/>
                <a:gd name="T23" fmla="*/ 49 h 158"/>
                <a:gd name="T24" fmla="*/ 3 w 26"/>
                <a:gd name="T25" fmla="*/ 46 h 158"/>
                <a:gd name="T26" fmla="*/ 24 w 26"/>
                <a:gd name="T27" fmla="*/ 46 h 158"/>
                <a:gd name="T28" fmla="*/ 26 w 26"/>
                <a:gd name="T29" fmla="*/ 49 h 158"/>
                <a:gd name="T30" fmla="*/ 26 w 26"/>
                <a:gd name="T31" fmla="*/ 156 h 158"/>
                <a:gd name="T32" fmla="*/ 24 w 26"/>
                <a:gd name="T33" fmla="*/ 158 h 158"/>
                <a:gd name="T34" fmla="*/ 3 w 26"/>
                <a:gd name="T35"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158">
                  <a:moveTo>
                    <a:pt x="3" y="25"/>
                  </a:moveTo>
                  <a:cubicBezTo>
                    <a:pt x="1" y="25"/>
                    <a:pt x="0" y="24"/>
                    <a:pt x="0" y="23"/>
                  </a:cubicBezTo>
                  <a:cubicBezTo>
                    <a:pt x="0" y="3"/>
                    <a:pt x="0" y="3"/>
                    <a:pt x="0" y="3"/>
                  </a:cubicBezTo>
                  <a:cubicBezTo>
                    <a:pt x="0" y="1"/>
                    <a:pt x="1" y="0"/>
                    <a:pt x="3" y="0"/>
                  </a:cubicBezTo>
                  <a:cubicBezTo>
                    <a:pt x="24" y="0"/>
                    <a:pt x="24" y="0"/>
                    <a:pt x="24" y="0"/>
                  </a:cubicBezTo>
                  <a:cubicBezTo>
                    <a:pt x="25" y="0"/>
                    <a:pt x="26" y="1"/>
                    <a:pt x="26" y="3"/>
                  </a:cubicBezTo>
                  <a:cubicBezTo>
                    <a:pt x="26" y="23"/>
                    <a:pt x="26" y="23"/>
                    <a:pt x="26" y="23"/>
                  </a:cubicBezTo>
                  <a:cubicBezTo>
                    <a:pt x="26" y="24"/>
                    <a:pt x="25" y="25"/>
                    <a:pt x="24" y="25"/>
                  </a:cubicBezTo>
                  <a:lnTo>
                    <a:pt x="3" y="25"/>
                  </a:lnTo>
                  <a:close/>
                  <a:moveTo>
                    <a:pt x="3" y="158"/>
                  </a:moveTo>
                  <a:cubicBezTo>
                    <a:pt x="1" y="158"/>
                    <a:pt x="0" y="157"/>
                    <a:pt x="0" y="156"/>
                  </a:cubicBezTo>
                  <a:cubicBezTo>
                    <a:pt x="0" y="49"/>
                    <a:pt x="0" y="49"/>
                    <a:pt x="0" y="49"/>
                  </a:cubicBezTo>
                  <a:cubicBezTo>
                    <a:pt x="0" y="47"/>
                    <a:pt x="1" y="46"/>
                    <a:pt x="3" y="46"/>
                  </a:cubicBezTo>
                  <a:cubicBezTo>
                    <a:pt x="24" y="46"/>
                    <a:pt x="24" y="46"/>
                    <a:pt x="24" y="46"/>
                  </a:cubicBezTo>
                  <a:cubicBezTo>
                    <a:pt x="25" y="46"/>
                    <a:pt x="26" y="47"/>
                    <a:pt x="26" y="49"/>
                  </a:cubicBezTo>
                  <a:cubicBezTo>
                    <a:pt x="26" y="156"/>
                    <a:pt x="26" y="156"/>
                    <a:pt x="26" y="156"/>
                  </a:cubicBezTo>
                  <a:cubicBezTo>
                    <a:pt x="26" y="157"/>
                    <a:pt x="25" y="158"/>
                    <a:pt x="24" y="158"/>
                  </a:cubicBezTo>
                  <a:lnTo>
                    <a:pt x="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8" name="Freeform 49"/>
            <p:cNvSpPr>
              <a:spLocks/>
            </p:cNvSpPr>
            <p:nvPr userDrawn="1"/>
          </p:nvSpPr>
          <p:spPr bwMode="auto">
            <a:xfrm>
              <a:off x="1595034" y="1492997"/>
              <a:ext cx="167400" cy="208734"/>
            </a:xfrm>
            <a:custGeom>
              <a:avLst/>
              <a:gdLst>
                <a:gd name="T0" fmla="*/ 1 w 95"/>
                <a:gd name="T1" fmla="*/ 99 h 117"/>
                <a:gd name="T2" fmla="*/ 1 w 95"/>
                <a:gd name="T3" fmla="*/ 96 h 117"/>
                <a:gd name="T4" fmla="*/ 14 w 95"/>
                <a:gd name="T5" fmla="*/ 82 h 117"/>
                <a:gd name="T6" fmla="*/ 17 w 95"/>
                <a:gd name="T7" fmla="*/ 82 h 117"/>
                <a:gd name="T8" fmla="*/ 50 w 95"/>
                <a:gd name="T9" fmla="*/ 95 h 117"/>
                <a:gd name="T10" fmla="*/ 70 w 95"/>
                <a:gd name="T11" fmla="*/ 81 h 117"/>
                <a:gd name="T12" fmla="*/ 52 w 95"/>
                <a:gd name="T13" fmla="*/ 69 h 117"/>
                <a:gd name="T14" fmla="*/ 40 w 95"/>
                <a:gd name="T15" fmla="*/ 68 h 117"/>
                <a:gd name="T16" fmla="*/ 5 w 95"/>
                <a:gd name="T17" fmla="*/ 35 h 117"/>
                <a:gd name="T18" fmla="*/ 49 w 95"/>
                <a:gd name="T19" fmla="*/ 0 h 117"/>
                <a:gd name="T20" fmla="*/ 91 w 95"/>
                <a:gd name="T21" fmla="*/ 13 h 117"/>
                <a:gd name="T22" fmla="*/ 91 w 95"/>
                <a:gd name="T23" fmla="*/ 17 h 117"/>
                <a:gd name="T24" fmla="*/ 80 w 95"/>
                <a:gd name="T25" fmla="*/ 30 h 117"/>
                <a:gd name="T26" fmla="*/ 77 w 95"/>
                <a:gd name="T27" fmla="*/ 31 h 117"/>
                <a:gd name="T28" fmla="*/ 47 w 95"/>
                <a:gd name="T29" fmla="*/ 22 h 117"/>
                <a:gd name="T30" fmla="*/ 30 w 95"/>
                <a:gd name="T31" fmla="*/ 33 h 117"/>
                <a:gd name="T32" fmla="*/ 49 w 95"/>
                <a:gd name="T33" fmla="*/ 45 h 117"/>
                <a:gd name="T34" fmla="*/ 61 w 95"/>
                <a:gd name="T35" fmla="*/ 46 h 117"/>
                <a:gd name="T36" fmla="*/ 95 w 95"/>
                <a:gd name="T37" fmla="*/ 79 h 117"/>
                <a:gd name="T38" fmla="*/ 49 w 95"/>
                <a:gd name="T39" fmla="*/ 117 h 117"/>
                <a:gd name="T40" fmla="*/ 1 w 95"/>
                <a:gd name="T41" fmla="*/ 9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17">
                  <a:moveTo>
                    <a:pt x="1" y="99"/>
                  </a:moveTo>
                  <a:cubicBezTo>
                    <a:pt x="0" y="98"/>
                    <a:pt x="0" y="97"/>
                    <a:pt x="1" y="96"/>
                  </a:cubicBezTo>
                  <a:cubicBezTo>
                    <a:pt x="14" y="82"/>
                    <a:pt x="14" y="82"/>
                    <a:pt x="14" y="82"/>
                  </a:cubicBezTo>
                  <a:cubicBezTo>
                    <a:pt x="15" y="81"/>
                    <a:pt x="16" y="81"/>
                    <a:pt x="17" y="82"/>
                  </a:cubicBezTo>
                  <a:cubicBezTo>
                    <a:pt x="25" y="89"/>
                    <a:pt x="38" y="95"/>
                    <a:pt x="50" y="95"/>
                  </a:cubicBezTo>
                  <a:cubicBezTo>
                    <a:pt x="63" y="95"/>
                    <a:pt x="70" y="89"/>
                    <a:pt x="70" y="81"/>
                  </a:cubicBezTo>
                  <a:cubicBezTo>
                    <a:pt x="70" y="75"/>
                    <a:pt x="66" y="70"/>
                    <a:pt x="52" y="69"/>
                  </a:cubicBezTo>
                  <a:cubicBezTo>
                    <a:pt x="40" y="68"/>
                    <a:pt x="40" y="68"/>
                    <a:pt x="40" y="68"/>
                  </a:cubicBezTo>
                  <a:cubicBezTo>
                    <a:pt x="17" y="66"/>
                    <a:pt x="5" y="54"/>
                    <a:pt x="5" y="35"/>
                  </a:cubicBezTo>
                  <a:cubicBezTo>
                    <a:pt x="5" y="13"/>
                    <a:pt x="21" y="0"/>
                    <a:pt x="49" y="0"/>
                  </a:cubicBezTo>
                  <a:cubicBezTo>
                    <a:pt x="66" y="0"/>
                    <a:pt x="81" y="6"/>
                    <a:pt x="91" y="13"/>
                  </a:cubicBezTo>
                  <a:cubicBezTo>
                    <a:pt x="92" y="14"/>
                    <a:pt x="92" y="16"/>
                    <a:pt x="91" y="17"/>
                  </a:cubicBezTo>
                  <a:cubicBezTo>
                    <a:pt x="80" y="30"/>
                    <a:pt x="80" y="30"/>
                    <a:pt x="80" y="30"/>
                  </a:cubicBezTo>
                  <a:cubicBezTo>
                    <a:pt x="79" y="32"/>
                    <a:pt x="78" y="32"/>
                    <a:pt x="77" y="31"/>
                  </a:cubicBezTo>
                  <a:cubicBezTo>
                    <a:pt x="70" y="26"/>
                    <a:pt x="58" y="22"/>
                    <a:pt x="47" y="22"/>
                  </a:cubicBezTo>
                  <a:cubicBezTo>
                    <a:pt x="36" y="22"/>
                    <a:pt x="30" y="26"/>
                    <a:pt x="30" y="33"/>
                  </a:cubicBezTo>
                  <a:cubicBezTo>
                    <a:pt x="30" y="40"/>
                    <a:pt x="34" y="44"/>
                    <a:pt x="49" y="45"/>
                  </a:cubicBezTo>
                  <a:cubicBezTo>
                    <a:pt x="61" y="46"/>
                    <a:pt x="61" y="46"/>
                    <a:pt x="61" y="46"/>
                  </a:cubicBezTo>
                  <a:cubicBezTo>
                    <a:pt x="84" y="48"/>
                    <a:pt x="95" y="60"/>
                    <a:pt x="95" y="79"/>
                  </a:cubicBezTo>
                  <a:cubicBezTo>
                    <a:pt x="95" y="101"/>
                    <a:pt x="79" y="117"/>
                    <a:pt x="49" y="117"/>
                  </a:cubicBezTo>
                  <a:cubicBezTo>
                    <a:pt x="26" y="117"/>
                    <a:pt x="10" y="107"/>
                    <a:pt x="1"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9" name="Freeform 50"/>
            <p:cNvSpPr>
              <a:spLocks/>
            </p:cNvSpPr>
            <p:nvPr userDrawn="1"/>
          </p:nvSpPr>
          <p:spPr bwMode="auto">
            <a:xfrm>
              <a:off x="1789301"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Freeform 51"/>
            <p:cNvSpPr>
              <a:spLocks/>
            </p:cNvSpPr>
            <p:nvPr userDrawn="1"/>
          </p:nvSpPr>
          <p:spPr bwMode="auto">
            <a:xfrm>
              <a:off x="1925702"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1" name="Freeform 52"/>
            <p:cNvSpPr>
              <a:spLocks/>
            </p:cNvSpPr>
            <p:nvPr userDrawn="1"/>
          </p:nvSpPr>
          <p:spPr bwMode="auto">
            <a:xfrm>
              <a:off x="2084836" y="1497130"/>
              <a:ext cx="183934" cy="274867"/>
            </a:xfrm>
            <a:custGeom>
              <a:avLst/>
              <a:gdLst>
                <a:gd name="T0" fmla="*/ 17 w 104"/>
                <a:gd name="T1" fmla="*/ 154 h 154"/>
                <a:gd name="T2" fmla="*/ 14 w 104"/>
                <a:gd name="T3" fmla="*/ 151 h 154"/>
                <a:gd name="T4" fmla="*/ 14 w 104"/>
                <a:gd name="T5" fmla="*/ 133 h 154"/>
                <a:gd name="T6" fmla="*/ 17 w 104"/>
                <a:gd name="T7" fmla="*/ 131 h 154"/>
                <a:gd name="T8" fmla="*/ 21 w 104"/>
                <a:gd name="T9" fmla="*/ 131 h 154"/>
                <a:gd name="T10" fmla="*/ 38 w 104"/>
                <a:gd name="T11" fmla="*/ 117 h 154"/>
                <a:gd name="T12" fmla="*/ 41 w 104"/>
                <a:gd name="T13" fmla="*/ 108 h 154"/>
                <a:gd name="T14" fmla="*/ 0 w 104"/>
                <a:gd name="T15" fmla="*/ 3 h 154"/>
                <a:gd name="T16" fmla="*/ 2 w 104"/>
                <a:gd name="T17" fmla="*/ 0 h 154"/>
                <a:gd name="T18" fmla="*/ 25 w 104"/>
                <a:gd name="T19" fmla="*/ 0 h 154"/>
                <a:gd name="T20" fmla="*/ 28 w 104"/>
                <a:gd name="T21" fmla="*/ 3 h 154"/>
                <a:gd name="T22" fmla="*/ 53 w 104"/>
                <a:gd name="T23" fmla="*/ 76 h 154"/>
                <a:gd name="T24" fmla="*/ 53 w 104"/>
                <a:gd name="T25" fmla="*/ 76 h 154"/>
                <a:gd name="T26" fmla="*/ 77 w 104"/>
                <a:gd name="T27" fmla="*/ 3 h 154"/>
                <a:gd name="T28" fmla="*/ 80 w 104"/>
                <a:gd name="T29" fmla="*/ 0 h 154"/>
                <a:gd name="T30" fmla="*/ 102 w 104"/>
                <a:gd name="T31" fmla="*/ 0 h 154"/>
                <a:gd name="T32" fmla="*/ 104 w 104"/>
                <a:gd name="T33" fmla="*/ 3 h 154"/>
                <a:gd name="T34" fmla="*/ 61 w 104"/>
                <a:gd name="T35" fmla="*/ 119 h 154"/>
                <a:gd name="T36" fmla="*/ 24 w 104"/>
                <a:gd name="T37" fmla="*/ 154 h 154"/>
                <a:gd name="T38" fmla="*/ 17 w 104"/>
                <a:gd name="T39" fmla="*/ 154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 h="154">
                  <a:moveTo>
                    <a:pt x="17" y="154"/>
                  </a:moveTo>
                  <a:cubicBezTo>
                    <a:pt x="15" y="154"/>
                    <a:pt x="14" y="153"/>
                    <a:pt x="14" y="151"/>
                  </a:cubicBezTo>
                  <a:cubicBezTo>
                    <a:pt x="14" y="133"/>
                    <a:pt x="14" y="133"/>
                    <a:pt x="14" y="133"/>
                  </a:cubicBezTo>
                  <a:cubicBezTo>
                    <a:pt x="14" y="131"/>
                    <a:pt x="15" y="131"/>
                    <a:pt x="17" y="131"/>
                  </a:cubicBezTo>
                  <a:cubicBezTo>
                    <a:pt x="21" y="131"/>
                    <a:pt x="21" y="131"/>
                    <a:pt x="21" y="131"/>
                  </a:cubicBezTo>
                  <a:cubicBezTo>
                    <a:pt x="30" y="131"/>
                    <a:pt x="34" y="127"/>
                    <a:pt x="38" y="117"/>
                  </a:cubicBezTo>
                  <a:cubicBezTo>
                    <a:pt x="41" y="108"/>
                    <a:pt x="41" y="108"/>
                    <a:pt x="41" y="108"/>
                  </a:cubicBezTo>
                  <a:cubicBezTo>
                    <a:pt x="0" y="3"/>
                    <a:pt x="0" y="3"/>
                    <a:pt x="0" y="3"/>
                  </a:cubicBezTo>
                  <a:cubicBezTo>
                    <a:pt x="0" y="1"/>
                    <a:pt x="0" y="0"/>
                    <a:pt x="2" y="0"/>
                  </a:cubicBezTo>
                  <a:cubicBezTo>
                    <a:pt x="25" y="0"/>
                    <a:pt x="25" y="0"/>
                    <a:pt x="25" y="0"/>
                  </a:cubicBezTo>
                  <a:cubicBezTo>
                    <a:pt x="26" y="0"/>
                    <a:pt x="27" y="1"/>
                    <a:pt x="28" y="3"/>
                  </a:cubicBezTo>
                  <a:cubicBezTo>
                    <a:pt x="53" y="76"/>
                    <a:pt x="53" y="76"/>
                    <a:pt x="53" y="76"/>
                  </a:cubicBezTo>
                  <a:cubicBezTo>
                    <a:pt x="53" y="76"/>
                    <a:pt x="53" y="76"/>
                    <a:pt x="53" y="76"/>
                  </a:cubicBezTo>
                  <a:cubicBezTo>
                    <a:pt x="77" y="3"/>
                    <a:pt x="77" y="3"/>
                    <a:pt x="77" y="3"/>
                  </a:cubicBezTo>
                  <a:cubicBezTo>
                    <a:pt x="78" y="1"/>
                    <a:pt x="79" y="0"/>
                    <a:pt x="80" y="0"/>
                  </a:cubicBezTo>
                  <a:cubicBezTo>
                    <a:pt x="102" y="0"/>
                    <a:pt x="102" y="0"/>
                    <a:pt x="102" y="0"/>
                  </a:cubicBezTo>
                  <a:cubicBezTo>
                    <a:pt x="104" y="0"/>
                    <a:pt x="104" y="1"/>
                    <a:pt x="104" y="3"/>
                  </a:cubicBezTo>
                  <a:cubicBezTo>
                    <a:pt x="61" y="119"/>
                    <a:pt x="61" y="119"/>
                    <a:pt x="61" y="119"/>
                  </a:cubicBezTo>
                  <a:cubicBezTo>
                    <a:pt x="52" y="145"/>
                    <a:pt x="42" y="154"/>
                    <a:pt x="24" y="154"/>
                  </a:cubicBezTo>
                  <a:lnTo>
                    <a:pt x="17" y="1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2" name="Freeform 53"/>
            <p:cNvSpPr>
              <a:spLocks noEditPoints="1"/>
            </p:cNvSpPr>
            <p:nvPr userDrawn="1"/>
          </p:nvSpPr>
          <p:spPr bwMode="auto">
            <a:xfrm>
              <a:off x="235350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3" name="Freeform 54"/>
            <p:cNvSpPr>
              <a:spLocks/>
            </p:cNvSpPr>
            <p:nvPr userDrawn="1"/>
          </p:nvSpPr>
          <p:spPr bwMode="auto">
            <a:xfrm>
              <a:off x="2553970" y="1414463"/>
              <a:ext cx="109534" cy="283134"/>
            </a:xfrm>
            <a:custGeom>
              <a:avLst/>
              <a:gdLst>
                <a:gd name="T0" fmla="*/ 14 w 61"/>
                <a:gd name="T1" fmla="*/ 158 h 158"/>
                <a:gd name="T2" fmla="*/ 12 w 61"/>
                <a:gd name="T3" fmla="*/ 156 h 158"/>
                <a:gd name="T4" fmla="*/ 12 w 61"/>
                <a:gd name="T5" fmla="*/ 68 h 158"/>
                <a:gd name="T6" fmla="*/ 10 w 61"/>
                <a:gd name="T7" fmla="*/ 66 h 158"/>
                <a:gd name="T8" fmla="*/ 3 w 61"/>
                <a:gd name="T9" fmla="*/ 66 h 158"/>
                <a:gd name="T10" fmla="*/ 0 w 61"/>
                <a:gd name="T11" fmla="*/ 64 h 158"/>
                <a:gd name="T12" fmla="*/ 0 w 61"/>
                <a:gd name="T13" fmla="*/ 49 h 158"/>
                <a:gd name="T14" fmla="*/ 3 w 61"/>
                <a:gd name="T15" fmla="*/ 46 h 158"/>
                <a:gd name="T16" fmla="*/ 10 w 61"/>
                <a:gd name="T17" fmla="*/ 46 h 158"/>
                <a:gd name="T18" fmla="*/ 12 w 61"/>
                <a:gd name="T19" fmla="*/ 45 h 158"/>
                <a:gd name="T20" fmla="*/ 12 w 61"/>
                <a:gd name="T21" fmla="*/ 38 h 158"/>
                <a:gd name="T22" fmla="*/ 49 w 61"/>
                <a:gd name="T23" fmla="*/ 0 h 158"/>
                <a:gd name="T24" fmla="*/ 59 w 61"/>
                <a:gd name="T25" fmla="*/ 0 h 158"/>
                <a:gd name="T26" fmla="*/ 61 w 61"/>
                <a:gd name="T27" fmla="*/ 3 h 158"/>
                <a:gd name="T28" fmla="*/ 61 w 61"/>
                <a:gd name="T29" fmla="*/ 21 h 158"/>
                <a:gd name="T30" fmla="*/ 59 w 61"/>
                <a:gd name="T31" fmla="*/ 24 h 158"/>
                <a:gd name="T32" fmla="*/ 52 w 61"/>
                <a:gd name="T33" fmla="*/ 24 h 158"/>
                <a:gd name="T34" fmla="*/ 37 w 61"/>
                <a:gd name="T35" fmla="*/ 37 h 158"/>
                <a:gd name="T36" fmla="*/ 37 w 61"/>
                <a:gd name="T37" fmla="*/ 45 h 158"/>
                <a:gd name="T38" fmla="*/ 39 w 61"/>
                <a:gd name="T39" fmla="*/ 46 h 158"/>
                <a:gd name="T40" fmla="*/ 59 w 61"/>
                <a:gd name="T41" fmla="*/ 46 h 158"/>
                <a:gd name="T42" fmla="*/ 61 w 61"/>
                <a:gd name="T43" fmla="*/ 49 h 158"/>
                <a:gd name="T44" fmla="*/ 61 w 61"/>
                <a:gd name="T45" fmla="*/ 64 h 158"/>
                <a:gd name="T46" fmla="*/ 59 w 61"/>
                <a:gd name="T47" fmla="*/ 66 h 158"/>
                <a:gd name="T48" fmla="*/ 39 w 61"/>
                <a:gd name="T49" fmla="*/ 66 h 158"/>
                <a:gd name="T50" fmla="*/ 37 w 61"/>
                <a:gd name="T51" fmla="*/ 68 h 158"/>
                <a:gd name="T52" fmla="*/ 37 w 61"/>
                <a:gd name="T53" fmla="*/ 156 h 158"/>
                <a:gd name="T54" fmla="*/ 35 w 61"/>
                <a:gd name="T55" fmla="*/ 158 h 158"/>
                <a:gd name="T56" fmla="*/ 14 w 61"/>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158">
                  <a:moveTo>
                    <a:pt x="14" y="158"/>
                  </a:moveTo>
                  <a:cubicBezTo>
                    <a:pt x="12" y="158"/>
                    <a:pt x="12" y="157"/>
                    <a:pt x="12" y="156"/>
                  </a:cubicBezTo>
                  <a:cubicBezTo>
                    <a:pt x="12" y="68"/>
                    <a:pt x="12" y="68"/>
                    <a:pt x="12" y="68"/>
                  </a:cubicBezTo>
                  <a:cubicBezTo>
                    <a:pt x="12" y="67"/>
                    <a:pt x="11" y="66"/>
                    <a:pt x="10" y="66"/>
                  </a:cubicBezTo>
                  <a:cubicBezTo>
                    <a:pt x="3" y="66"/>
                    <a:pt x="3" y="66"/>
                    <a:pt x="3" y="66"/>
                  </a:cubicBezTo>
                  <a:cubicBezTo>
                    <a:pt x="1" y="66"/>
                    <a:pt x="0" y="66"/>
                    <a:pt x="0" y="64"/>
                  </a:cubicBezTo>
                  <a:cubicBezTo>
                    <a:pt x="0" y="49"/>
                    <a:pt x="0" y="49"/>
                    <a:pt x="0" y="49"/>
                  </a:cubicBezTo>
                  <a:cubicBezTo>
                    <a:pt x="0" y="47"/>
                    <a:pt x="1" y="46"/>
                    <a:pt x="3" y="46"/>
                  </a:cubicBezTo>
                  <a:cubicBezTo>
                    <a:pt x="10" y="46"/>
                    <a:pt x="10" y="46"/>
                    <a:pt x="10" y="46"/>
                  </a:cubicBezTo>
                  <a:cubicBezTo>
                    <a:pt x="11" y="46"/>
                    <a:pt x="12" y="46"/>
                    <a:pt x="12" y="45"/>
                  </a:cubicBezTo>
                  <a:cubicBezTo>
                    <a:pt x="12" y="38"/>
                    <a:pt x="12" y="38"/>
                    <a:pt x="12" y="38"/>
                  </a:cubicBezTo>
                  <a:cubicBezTo>
                    <a:pt x="12" y="12"/>
                    <a:pt x="24" y="0"/>
                    <a:pt x="49" y="0"/>
                  </a:cubicBezTo>
                  <a:cubicBezTo>
                    <a:pt x="59" y="0"/>
                    <a:pt x="59" y="0"/>
                    <a:pt x="59" y="0"/>
                  </a:cubicBezTo>
                  <a:cubicBezTo>
                    <a:pt x="60" y="0"/>
                    <a:pt x="61" y="1"/>
                    <a:pt x="61" y="3"/>
                  </a:cubicBezTo>
                  <a:cubicBezTo>
                    <a:pt x="61" y="21"/>
                    <a:pt x="61" y="21"/>
                    <a:pt x="61" y="21"/>
                  </a:cubicBezTo>
                  <a:cubicBezTo>
                    <a:pt x="61" y="23"/>
                    <a:pt x="60" y="24"/>
                    <a:pt x="59" y="24"/>
                  </a:cubicBezTo>
                  <a:cubicBezTo>
                    <a:pt x="52" y="24"/>
                    <a:pt x="52" y="24"/>
                    <a:pt x="52" y="24"/>
                  </a:cubicBezTo>
                  <a:cubicBezTo>
                    <a:pt x="40" y="24"/>
                    <a:pt x="37" y="26"/>
                    <a:pt x="37" y="37"/>
                  </a:cubicBezTo>
                  <a:cubicBezTo>
                    <a:pt x="37" y="45"/>
                    <a:pt x="37" y="45"/>
                    <a:pt x="37" y="45"/>
                  </a:cubicBezTo>
                  <a:cubicBezTo>
                    <a:pt x="37" y="46"/>
                    <a:pt x="38" y="46"/>
                    <a:pt x="39" y="46"/>
                  </a:cubicBezTo>
                  <a:cubicBezTo>
                    <a:pt x="59" y="46"/>
                    <a:pt x="59" y="46"/>
                    <a:pt x="59" y="46"/>
                  </a:cubicBezTo>
                  <a:cubicBezTo>
                    <a:pt x="60" y="46"/>
                    <a:pt x="61" y="47"/>
                    <a:pt x="61" y="49"/>
                  </a:cubicBezTo>
                  <a:cubicBezTo>
                    <a:pt x="61" y="64"/>
                    <a:pt x="61" y="64"/>
                    <a:pt x="61" y="64"/>
                  </a:cubicBezTo>
                  <a:cubicBezTo>
                    <a:pt x="61" y="66"/>
                    <a:pt x="60" y="66"/>
                    <a:pt x="59" y="66"/>
                  </a:cubicBezTo>
                  <a:cubicBezTo>
                    <a:pt x="39" y="66"/>
                    <a:pt x="39" y="66"/>
                    <a:pt x="39" y="66"/>
                  </a:cubicBezTo>
                  <a:cubicBezTo>
                    <a:pt x="38" y="66"/>
                    <a:pt x="37" y="67"/>
                    <a:pt x="37" y="68"/>
                  </a:cubicBezTo>
                  <a:cubicBezTo>
                    <a:pt x="37" y="156"/>
                    <a:pt x="37" y="156"/>
                    <a:pt x="37" y="156"/>
                  </a:cubicBezTo>
                  <a:cubicBezTo>
                    <a:pt x="37" y="157"/>
                    <a:pt x="37" y="158"/>
                    <a:pt x="35" y="158"/>
                  </a:cubicBezTo>
                  <a:lnTo>
                    <a:pt x="14"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4" name="Freeform 55"/>
            <p:cNvSpPr>
              <a:spLocks/>
            </p:cNvSpPr>
            <p:nvPr userDrawn="1"/>
          </p:nvSpPr>
          <p:spPr bwMode="auto">
            <a:xfrm>
              <a:off x="2762704" y="1414463"/>
              <a:ext cx="208734" cy="283134"/>
            </a:xfrm>
            <a:custGeom>
              <a:avLst/>
              <a:gdLst>
                <a:gd name="T0" fmla="*/ 0 w 117"/>
                <a:gd name="T1" fmla="*/ 3 h 158"/>
                <a:gd name="T2" fmla="*/ 2 w 117"/>
                <a:gd name="T3" fmla="*/ 0 h 158"/>
                <a:gd name="T4" fmla="*/ 25 w 117"/>
                <a:gd name="T5" fmla="*/ 0 h 158"/>
                <a:gd name="T6" fmla="*/ 27 w 117"/>
                <a:gd name="T7" fmla="*/ 3 h 158"/>
                <a:gd name="T8" fmla="*/ 27 w 117"/>
                <a:gd name="T9" fmla="*/ 65 h 158"/>
                <a:gd name="T10" fmla="*/ 29 w 117"/>
                <a:gd name="T11" fmla="*/ 66 h 158"/>
                <a:gd name="T12" fmla="*/ 89 w 117"/>
                <a:gd name="T13" fmla="*/ 66 h 158"/>
                <a:gd name="T14" fmla="*/ 90 w 117"/>
                <a:gd name="T15" fmla="*/ 65 h 158"/>
                <a:gd name="T16" fmla="*/ 90 w 117"/>
                <a:gd name="T17" fmla="*/ 3 h 158"/>
                <a:gd name="T18" fmla="*/ 92 w 117"/>
                <a:gd name="T19" fmla="*/ 0 h 158"/>
                <a:gd name="T20" fmla="*/ 115 w 117"/>
                <a:gd name="T21" fmla="*/ 0 h 158"/>
                <a:gd name="T22" fmla="*/ 117 w 117"/>
                <a:gd name="T23" fmla="*/ 3 h 158"/>
                <a:gd name="T24" fmla="*/ 117 w 117"/>
                <a:gd name="T25" fmla="*/ 156 h 158"/>
                <a:gd name="T26" fmla="*/ 115 w 117"/>
                <a:gd name="T27" fmla="*/ 158 h 158"/>
                <a:gd name="T28" fmla="*/ 92 w 117"/>
                <a:gd name="T29" fmla="*/ 158 h 158"/>
                <a:gd name="T30" fmla="*/ 90 w 117"/>
                <a:gd name="T31" fmla="*/ 156 h 158"/>
                <a:gd name="T32" fmla="*/ 90 w 117"/>
                <a:gd name="T33" fmla="*/ 92 h 158"/>
                <a:gd name="T34" fmla="*/ 89 w 117"/>
                <a:gd name="T35" fmla="*/ 91 h 158"/>
                <a:gd name="T36" fmla="*/ 29 w 117"/>
                <a:gd name="T37" fmla="*/ 91 h 158"/>
                <a:gd name="T38" fmla="*/ 27 w 117"/>
                <a:gd name="T39" fmla="*/ 92 h 158"/>
                <a:gd name="T40" fmla="*/ 27 w 117"/>
                <a:gd name="T41" fmla="*/ 156 h 158"/>
                <a:gd name="T42" fmla="*/ 25 w 117"/>
                <a:gd name="T43" fmla="*/ 158 h 158"/>
                <a:gd name="T44" fmla="*/ 2 w 117"/>
                <a:gd name="T45" fmla="*/ 158 h 158"/>
                <a:gd name="T46" fmla="*/ 0 w 117"/>
                <a:gd name="T47" fmla="*/ 156 h 158"/>
                <a:gd name="T48" fmla="*/ 0 w 117"/>
                <a:gd name="T49"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7" h="158">
                  <a:moveTo>
                    <a:pt x="0" y="3"/>
                  </a:moveTo>
                  <a:cubicBezTo>
                    <a:pt x="0" y="1"/>
                    <a:pt x="1" y="0"/>
                    <a:pt x="2" y="0"/>
                  </a:cubicBezTo>
                  <a:cubicBezTo>
                    <a:pt x="25" y="0"/>
                    <a:pt x="25" y="0"/>
                    <a:pt x="25" y="0"/>
                  </a:cubicBezTo>
                  <a:cubicBezTo>
                    <a:pt x="26" y="0"/>
                    <a:pt x="27" y="1"/>
                    <a:pt x="27" y="3"/>
                  </a:cubicBezTo>
                  <a:cubicBezTo>
                    <a:pt x="27" y="65"/>
                    <a:pt x="27" y="65"/>
                    <a:pt x="27" y="65"/>
                  </a:cubicBezTo>
                  <a:cubicBezTo>
                    <a:pt x="27" y="66"/>
                    <a:pt x="28" y="66"/>
                    <a:pt x="29" y="66"/>
                  </a:cubicBezTo>
                  <a:cubicBezTo>
                    <a:pt x="89" y="66"/>
                    <a:pt x="89" y="66"/>
                    <a:pt x="89" y="66"/>
                  </a:cubicBezTo>
                  <a:cubicBezTo>
                    <a:pt x="89" y="66"/>
                    <a:pt x="90" y="66"/>
                    <a:pt x="90" y="65"/>
                  </a:cubicBezTo>
                  <a:cubicBezTo>
                    <a:pt x="90" y="3"/>
                    <a:pt x="90" y="3"/>
                    <a:pt x="90" y="3"/>
                  </a:cubicBezTo>
                  <a:cubicBezTo>
                    <a:pt x="90" y="1"/>
                    <a:pt x="91" y="0"/>
                    <a:pt x="92" y="0"/>
                  </a:cubicBezTo>
                  <a:cubicBezTo>
                    <a:pt x="115" y="0"/>
                    <a:pt x="115" y="0"/>
                    <a:pt x="115" y="0"/>
                  </a:cubicBezTo>
                  <a:cubicBezTo>
                    <a:pt x="116" y="0"/>
                    <a:pt x="117" y="1"/>
                    <a:pt x="117" y="3"/>
                  </a:cubicBezTo>
                  <a:cubicBezTo>
                    <a:pt x="117" y="156"/>
                    <a:pt x="117" y="156"/>
                    <a:pt x="117" y="156"/>
                  </a:cubicBezTo>
                  <a:cubicBezTo>
                    <a:pt x="117" y="157"/>
                    <a:pt x="116" y="158"/>
                    <a:pt x="115" y="158"/>
                  </a:cubicBezTo>
                  <a:cubicBezTo>
                    <a:pt x="92" y="158"/>
                    <a:pt x="92" y="158"/>
                    <a:pt x="92" y="158"/>
                  </a:cubicBezTo>
                  <a:cubicBezTo>
                    <a:pt x="91" y="158"/>
                    <a:pt x="90" y="157"/>
                    <a:pt x="90" y="156"/>
                  </a:cubicBezTo>
                  <a:cubicBezTo>
                    <a:pt x="90" y="92"/>
                    <a:pt x="90" y="92"/>
                    <a:pt x="90" y="92"/>
                  </a:cubicBezTo>
                  <a:cubicBezTo>
                    <a:pt x="90" y="91"/>
                    <a:pt x="89" y="91"/>
                    <a:pt x="89" y="91"/>
                  </a:cubicBezTo>
                  <a:cubicBezTo>
                    <a:pt x="29" y="91"/>
                    <a:pt x="29" y="91"/>
                    <a:pt x="29" y="91"/>
                  </a:cubicBezTo>
                  <a:cubicBezTo>
                    <a:pt x="28" y="91"/>
                    <a:pt x="27" y="91"/>
                    <a:pt x="27" y="92"/>
                  </a:cubicBezTo>
                  <a:cubicBezTo>
                    <a:pt x="27" y="156"/>
                    <a:pt x="27" y="156"/>
                    <a:pt x="27" y="156"/>
                  </a:cubicBezTo>
                  <a:cubicBezTo>
                    <a:pt x="27" y="157"/>
                    <a:pt x="26" y="158"/>
                    <a:pt x="25"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5" name="Freeform 56"/>
            <p:cNvSpPr>
              <a:spLocks noEditPoints="1"/>
            </p:cNvSpPr>
            <p:nvPr userDrawn="1"/>
          </p:nvSpPr>
          <p:spPr bwMode="auto">
            <a:xfrm>
              <a:off x="3014838" y="1492997"/>
              <a:ext cx="175667" cy="208734"/>
            </a:xfrm>
            <a:custGeom>
              <a:avLst/>
              <a:gdLst>
                <a:gd name="T0" fmla="*/ 4 w 99"/>
                <a:gd name="T1" fmla="*/ 85 h 117"/>
                <a:gd name="T2" fmla="*/ 0 w 99"/>
                <a:gd name="T3" fmla="*/ 58 h 117"/>
                <a:gd name="T4" fmla="*/ 4 w 99"/>
                <a:gd name="T5" fmla="*/ 31 h 117"/>
                <a:gd name="T6" fmla="*/ 49 w 99"/>
                <a:gd name="T7" fmla="*/ 0 h 117"/>
                <a:gd name="T8" fmla="*/ 95 w 99"/>
                <a:gd name="T9" fmla="*/ 31 h 117"/>
                <a:gd name="T10" fmla="*/ 99 w 99"/>
                <a:gd name="T11" fmla="*/ 64 h 117"/>
                <a:gd name="T12" fmla="*/ 97 w 99"/>
                <a:gd name="T13" fmla="*/ 66 h 117"/>
                <a:gd name="T14" fmla="*/ 28 w 99"/>
                <a:gd name="T15" fmla="*/ 66 h 117"/>
                <a:gd name="T16" fmla="*/ 26 w 99"/>
                <a:gd name="T17" fmla="*/ 68 h 117"/>
                <a:gd name="T18" fmla="*/ 28 w 99"/>
                <a:gd name="T19" fmla="*/ 76 h 117"/>
                <a:gd name="T20" fmla="*/ 53 w 99"/>
                <a:gd name="T21" fmla="*/ 93 h 117"/>
                <a:gd name="T22" fmla="*/ 79 w 99"/>
                <a:gd name="T23" fmla="*/ 83 h 117"/>
                <a:gd name="T24" fmla="*/ 83 w 99"/>
                <a:gd name="T25" fmla="*/ 82 h 117"/>
                <a:gd name="T26" fmla="*/ 96 w 99"/>
                <a:gd name="T27" fmla="*/ 94 h 117"/>
                <a:gd name="T28" fmla="*/ 97 w 99"/>
                <a:gd name="T29" fmla="*/ 98 h 117"/>
                <a:gd name="T30" fmla="*/ 51 w 99"/>
                <a:gd name="T31" fmla="*/ 117 h 117"/>
                <a:gd name="T32" fmla="*/ 4 w 99"/>
                <a:gd name="T33" fmla="*/ 85 h 117"/>
                <a:gd name="T34" fmla="*/ 71 w 99"/>
                <a:gd name="T35" fmla="*/ 36 h 117"/>
                <a:gd name="T36" fmla="*/ 50 w 99"/>
                <a:gd name="T37" fmla="*/ 22 h 117"/>
                <a:gd name="T38" fmla="*/ 28 w 99"/>
                <a:gd name="T39" fmla="*/ 36 h 117"/>
                <a:gd name="T40" fmla="*/ 26 w 99"/>
                <a:gd name="T41" fmla="*/ 46 h 117"/>
                <a:gd name="T42" fmla="*/ 28 w 99"/>
                <a:gd name="T43" fmla="*/ 47 h 117"/>
                <a:gd name="T44" fmla="*/ 71 w 99"/>
                <a:gd name="T45" fmla="*/ 47 h 117"/>
                <a:gd name="T46" fmla="*/ 73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2" y="78"/>
                    <a:pt x="0" y="70"/>
                    <a:pt x="0" y="58"/>
                  </a:cubicBezTo>
                  <a:cubicBezTo>
                    <a:pt x="0" y="47"/>
                    <a:pt x="2" y="38"/>
                    <a:pt x="4" y="31"/>
                  </a:cubicBezTo>
                  <a:cubicBezTo>
                    <a:pt x="10" y="11"/>
                    <a:pt x="27" y="0"/>
                    <a:pt x="49" y="0"/>
                  </a:cubicBezTo>
                  <a:cubicBezTo>
                    <a:pt x="72" y="0"/>
                    <a:pt x="89" y="12"/>
                    <a:pt x="95" y="31"/>
                  </a:cubicBezTo>
                  <a:cubicBezTo>
                    <a:pt x="98" y="38"/>
                    <a:pt x="99" y="46"/>
                    <a:pt x="99" y="64"/>
                  </a:cubicBezTo>
                  <a:cubicBezTo>
                    <a:pt x="99" y="66"/>
                    <a:pt x="98" y="66"/>
                    <a:pt x="97" y="66"/>
                  </a:cubicBezTo>
                  <a:cubicBezTo>
                    <a:pt x="28" y="66"/>
                    <a:pt x="28" y="66"/>
                    <a:pt x="28" y="66"/>
                  </a:cubicBezTo>
                  <a:cubicBezTo>
                    <a:pt x="27" y="66"/>
                    <a:pt x="26" y="67"/>
                    <a:pt x="26" y="68"/>
                  </a:cubicBezTo>
                  <a:cubicBezTo>
                    <a:pt x="26" y="71"/>
                    <a:pt x="27" y="74"/>
                    <a:pt x="28" y="76"/>
                  </a:cubicBezTo>
                  <a:cubicBezTo>
                    <a:pt x="32" y="87"/>
                    <a:pt x="40" y="93"/>
                    <a:pt x="53" y="93"/>
                  </a:cubicBezTo>
                  <a:cubicBezTo>
                    <a:pt x="65" y="93"/>
                    <a:pt x="74" y="89"/>
                    <a:pt x="79" y="83"/>
                  </a:cubicBezTo>
                  <a:cubicBezTo>
                    <a:pt x="80" y="82"/>
                    <a:pt x="81" y="81"/>
                    <a:pt x="83" y="82"/>
                  </a:cubicBezTo>
                  <a:cubicBezTo>
                    <a:pt x="96" y="94"/>
                    <a:pt x="96" y="94"/>
                    <a:pt x="96" y="94"/>
                  </a:cubicBezTo>
                  <a:cubicBezTo>
                    <a:pt x="97" y="95"/>
                    <a:pt x="97" y="96"/>
                    <a:pt x="97" y="98"/>
                  </a:cubicBezTo>
                  <a:cubicBezTo>
                    <a:pt x="87" y="109"/>
                    <a:pt x="71" y="117"/>
                    <a:pt x="51" y="117"/>
                  </a:cubicBezTo>
                  <a:cubicBezTo>
                    <a:pt x="27" y="117"/>
                    <a:pt x="10" y="105"/>
                    <a:pt x="4" y="85"/>
                  </a:cubicBezTo>
                  <a:close/>
                  <a:moveTo>
                    <a:pt x="71" y="36"/>
                  </a:moveTo>
                  <a:cubicBezTo>
                    <a:pt x="68" y="27"/>
                    <a:pt x="60" y="22"/>
                    <a:pt x="50" y="22"/>
                  </a:cubicBezTo>
                  <a:cubicBezTo>
                    <a:pt x="39" y="22"/>
                    <a:pt x="31" y="27"/>
                    <a:pt x="28" y="36"/>
                  </a:cubicBezTo>
                  <a:cubicBezTo>
                    <a:pt x="27" y="39"/>
                    <a:pt x="26" y="42"/>
                    <a:pt x="26" y="46"/>
                  </a:cubicBezTo>
                  <a:cubicBezTo>
                    <a:pt x="26" y="47"/>
                    <a:pt x="27" y="47"/>
                    <a:pt x="28" y="47"/>
                  </a:cubicBezTo>
                  <a:cubicBezTo>
                    <a:pt x="71" y="47"/>
                    <a:pt x="71" y="47"/>
                    <a:pt x="71" y="47"/>
                  </a:cubicBezTo>
                  <a:cubicBezTo>
                    <a:pt x="72" y="47"/>
                    <a:pt x="73" y="47"/>
                    <a:pt x="73" y="46"/>
                  </a:cubicBezTo>
                  <a:cubicBezTo>
                    <a:pt x="73"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6" name="Freeform 57"/>
            <p:cNvSpPr>
              <a:spLocks noEditPoints="1"/>
            </p:cNvSpPr>
            <p:nvPr userDrawn="1"/>
          </p:nvSpPr>
          <p:spPr bwMode="auto">
            <a:xfrm>
              <a:off x="322150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8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1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4" y="111"/>
                    <a:pt x="53" y="117"/>
                    <a:pt x="37"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8"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1"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7" name="Freeform 58"/>
            <p:cNvSpPr>
              <a:spLocks/>
            </p:cNvSpPr>
            <p:nvPr userDrawn="1"/>
          </p:nvSpPr>
          <p:spPr bwMode="auto">
            <a:xfrm>
              <a:off x="3434373" y="1414463"/>
              <a:ext cx="76467" cy="285201"/>
            </a:xfrm>
            <a:custGeom>
              <a:avLst/>
              <a:gdLst>
                <a:gd name="T0" fmla="*/ 30 w 43"/>
                <a:gd name="T1" fmla="*/ 159 h 159"/>
                <a:gd name="T2" fmla="*/ 0 w 43"/>
                <a:gd name="T3" fmla="*/ 127 h 159"/>
                <a:gd name="T4" fmla="*/ 0 w 43"/>
                <a:gd name="T5" fmla="*/ 3 h 159"/>
                <a:gd name="T6" fmla="*/ 2 w 43"/>
                <a:gd name="T7" fmla="*/ 0 h 159"/>
                <a:gd name="T8" fmla="*/ 23 w 43"/>
                <a:gd name="T9" fmla="*/ 0 h 159"/>
                <a:gd name="T10" fmla="*/ 26 w 43"/>
                <a:gd name="T11" fmla="*/ 3 h 159"/>
                <a:gd name="T12" fmla="*/ 26 w 43"/>
                <a:gd name="T13" fmla="*/ 126 h 159"/>
                <a:gd name="T14" fmla="*/ 35 w 43"/>
                <a:gd name="T15" fmla="*/ 136 h 159"/>
                <a:gd name="T16" fmla="*/ 41 w 43"/>
                <a:gd name="T17" fmla="*/ 136 h 159"/>
                <a:gd name="T18" fmla="*/ 43 w 43"/>
                <a:gd name="T19" fmla="*/ 139 h 159"/>
                <a:gd name="T20" fmla="*/ 43 w 43"/>
                <a:gd name="T21" fmla="*/ 157 h 159"/>
                <a:gd name="T22" fmla="*/ 41 w 43"/>
                <a:gd name="T23" fmla="*/ 159 h 159"/>
                <a:gd name="T24" fmla="*/ 30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0" y="159"/>
                  </a:moveTo>
                  <a:cubicBezTo>
                    <a:pt x="9" y="159"/>
                    <a:pt x="0" y="149"/>
                    <a:pt x="0" y="127"/>
                  </a:cubicBezTo>
                  <a:cubicBezTo>
                    <a:pt x="0" y="3"/>
                    <a:pt x="0" y="3"/>
                    <a:pt x="0" y="3"/>
                  </a:cubicBezTo>
                  <a:cubicBezTo>
                    <a:pt x="0" y="1"/>
                    <a:pt x="1" y="0"/>
                    <a:pt x="2" y="0"/>
                  </a:cubicBezTo>
                  <a:cubicBezTo>
                    <a:pt x="23" y="0"/>
                    <a:pt x="23" y="0"/>
                    <a:pt x="23" y="0"/>
                  </a:cubicBezTo>
                  <a:cubicBezTo>
                    <a:pt x="25" y="0"/>
                    <a:pt x="26" y="1"/>
                    <a:pt x="26" y="3"/>
                  </a:cubicBezTo>
                  <a:cubicBezTo>
                    <a:pt x="26" y="126"/>
                    <a:pt x="26" y="126"/>
                    <a:pt x="26" y="126"/>
                  </a:cubicBezTo>
                  <a:cubicBezTo>
                    <a:pt x="26" y="134"/>
                    <a:pt x="29" y="136"/>
                    <a:pt x="35"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0"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8" name="Freeform 59"/>
            <p:cNvSpPr>
              <a:spLocks/>
            </p:cNvSpPr>
            <p:nvPr userDrawn="1"/>
          </p:nvSpPr>
          <p:spPr bwMode="auto">
            <a:xfrm>
              <a:off x="3525306" y="1435130"/>
              <a:ext cx="99200" cy="264534"/>
            </a:xfrm>
            <a:custGeom>
              <a:avLst/>
              <a:gdLst>
                <a:gd name="T0" fmla="*/ 42 w 56"/>
                <a:gd name="T1" fmla="*/ 147 h 147"/>
                <a:gd name="T2" fmla="*/ 11 w 56"/>
                <a:gd name="T3" fmla="*/ 115 h 147"/>
                <a:gd name="T4" fmla="*/ 11 w 56"/>
                <a:gd name="T5" fmla="*/ 56 h 147"/>
                <a:gd name="T6" fmla="*/ 10 w 56"/>
                <a:gd name="T7" fmla="*/ 54 h 147"/>
                <a:gd name="T8" fmla="*/ 2 w 56"/>
                <a:gd name="T9" fmla="*/ 54 h 147"/>
                <a:gd name="T10" fmla="*/ 0 w 56"/>
                <a:gd name="T11" fmla="*/ 52 h 147"/>
                <a:gd name="T12" fmla="*/ 0 w 56"/>
                <a:gd name="T13" fmla="*/ 37 h 147"/>
                <a:gd name="T14" fmla="*/ 2 w 56"/>
                <a:gd name="T15" fmla="*/ 34 h 147"/>
                <a:gd name="T16" fmla="*/ 10 w 56"/>
                <a:gd name="T17" fmla="*/ 34 h 147"/>
                <a:gd name="T18" fmla="*/ 11 w 56"/>
                <a:gd name="T19" fmla="*/ 33 h 147"/>
                <a:gd name="T20" fmla="*/ 11 w 56"/>
                <a:gd name="T21" fmla="*/ 2 h 147"/>
                <a:gd name="T22" fmla="*/ 13 w 56"/>
                <a:gd name="T23" fmla="*/ 0 h 147"/>
                <a:gd name="T24" fmla="*/ 35 w 56"/>
                <a:gd name="T25" fmla="*/ 0 h 147"/>
                <a:gd name="T26" fmla="*/ 37 w 56"/>
                <a:gd name="T27" fmla="*/ 2 h 147"/>
                <a:gd name="T28" fmla="*/ 37 w 56"/>
                <a:gd name="T29" fmla="*/ 33 h 147"/>
                <a:gd name="T30" fmla="*/ 38 w 56"/>
                <a:gd name="T31" fmla="*/ 34 h 147"/>
                <a:gd name="T32" fmla="*/ 53 w 56"/>
                <a:gd name="T33" fmla="*/ 34 h 147"/>
                <a:gd name="T34" fmla="*/ 56 w 56"/>
                <a:gd name="T35" fmla="*/ 37 h 147"/>
                <a:gd name="T36" fmla="*/ 56 w 56"/>
                <a:gd name="T37" fmla="*/ 52 h 147"/>
                <a:gd name="T38" fmla="*/ 53 w 56"/>
                <a:gd name="T39" fmla="*/ 54 h 147"/>
                <a:gd name="T40" fmla="*/ 38 w 56"/>
                <a:gd name="T41" fmla="*/ 54 h 147"/>
                <a:gd name="T42" fmla="*/ 37 w 56"/>
                <a:gd name="T43" fmla="*/ 56 h 147"/>
                <a:gd name="T44" fmla="*/ 37 w 56"/>
                <a:gd name="T45" fmla="*/ 114 h 147"/>
                <a:gd name="T46" fmla="*/ 47 w 56"/>
                <a:gd name="T47" fmla="*/ 124 h 147"/>
                <a:gd name="T48" fmla="*/ 53 w 56"/>
                <a:gd name="T49" fmla="*/ 124 h 147"/>
                <a:gd name="T50" fmla="*/ 56 w 56"/>
                <a:gd name="T51" fmla="*/ 127 h 147"/>
                <a:gd name="T52" fmla="*/ 56 w 56"/>
                <a:gd name="T53" fmla="*/ 145 h 147"/>
                <a:gd name="T54" fmla="*/ 53 w 56"/>
                <a:gd name="T55" fmla="*/ 147 h 147"/>
                <a:gd name="T56" fmla="*/ 42 w 56"/>
                <a:gd name="T57"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6" h="147">
                  <a:moveTo>
                    <a:pt x="42" y="147"/>
                  </a:moveTo>
                  <a:cubicBezTo>
                    <a:pt x="20" y="147"/>
                    <a:pt x="11" y="136"/>
                    <a:pt x="11" y="115"/>
                  </a:cubicBezTo>
                  <a:cubicBezTo>
                    <a:pt x="11" y="56"/>
                    <a:pt x="11" y="56"/>
                    <a:pt x="11" y="56"/>
                  </a:cubicBezTo>
                  <a:cubicBezTo>
                    <a:pt x="11" y="55"/>
                    <a:pt x="11" y="54"/>
                    <a:pt x="10" y="54"/>
                  </a:cubicBezTo>
                  <a:cubicBezTo>
                    <a:pt x="2" y="54"/>
                    <a:pt x="2" y="54"/>
                    <a:pt x="2" y="54"/>
                  </a:cubicBezTo>
                  <a:cubicBezTo>
                    <a:pt x="1" y="54"/>
                    <a:pt x="0" y="54"/>
                    <a:pt x="0" y="52"/>
                  </a:cubicBezTo>
                  <a:cubicBezTo>
                    <a:pt x="0" y="37"/>
                    <a:pt x="0" y="37"/>
                    <a:pt x="0" y="37"/>
                  </a:cubicBezTo>
                  <a:cubicBezTo>
                    <a:pt x="0" y="35"/>
                    <a:pt x="1" y="34"/>
                    <a:pt x="2" y="34"/>
                  </a:cubicBezTo>
                  <a:cubicBezTo>
                    <a:pt x="10" y="34"/>
                    <a:pt x="10" y="34"/>
                    <a:pt x="10" y="34"/>
                  </a:cubicBezTo>
                  <a:cubicBezTo>
                    <a:pt x="11" y="34"/>
                    <a:pt x="11" y="34"/>
                    <a:pt x="11" y="33"/>
                  </a:cubicBezTo>
                  <a:cubicBezTo>
                    <a:pt x="11" y="2"/>
                    <a:pt x="11" y="2"/>
                    <a:pt x="11" y="2"/>
                  </a:cubicBezTo>
                  <a:cubicBezTo>
                    <a:pt x="11" y="1"/>
                    <a:pt x="12" y="0"/>
                    <a:pt x="13" y="0"/>
                  </a:cubicBezTo>
                  <a:cubicBezTo>
                    <a:pt x="35" y="0"/>
                    <a:pt x="35" y="0"/>
                    <a:pt x="35" y="0"/>
                  </a:cubicBezTo>
                  <a:cubicBezTo>
                    <a:pt x="36" y="0"/>
                    <a:pt x="37" y="1"/>
                    <a:pt x="37" y="2"/>
                  </a:cubicBezTo>
                  <a:cubicBezTo>
                    <a:pt x="37" y="33"/>
                    <a:pt x="37" y="33"/>
                    <a:pt x="37" y="33"/>
                  </a:cubicBezTo>
                  <a:cubicBezTo>
                    <a:pt x="37" y="34"/>
                    <a:pt x="37" y="34"/>
                    <a:pt x="38" y="34"/>
                  </a:cubicBezTo>
                  <a:cubicBezTo>
                    <a:pt x="53" y="34"/>
                    <a:pt x="53" y="34"/>
                    <a:pt x="53" y="34"/>
                  </a:cubicBezTo>
                  <a:cubicBezTo>
                    <a:pt x="55" y="34"/>
                    <a:pt x="56" y="35"/>
                    <a:pt x="56" y="37"/>
                  </a:cubicBezTo>
                  <a:cubicBezTo>
                    <a:pt x="56" y="52"/>
                    <a:pt x="56" y="52"/>
                    <a:pt x="56" y="52"/>
                  </a:cubicBezTo>
                  <a:cubicBezTo>
                    <a:pt x="56" y="54"/>
                    <a:pt x="55" y="54"/>
                    <a:pt x="53" y="54"/>
                  </a:cubicBezTo>
                  <a:cubicBezTo>
                    <a:pt x="38" y="54"/>
                    <a:pt x="38" y="54"/>
                    <a:pt x="38" y="54"/>
                  </a:cubicBezTo>
                  <a:cubicBezTo>
                    <a:pt x="37" y="54"/>
                    <a:pt x="37" y="55"/>
                    <a:pt x="37" y="56"/>
                  </a:cubicBezTo>
                  <a:cubicBezTo>
                    <a:pt x="37" y="114"/>
                    <a:pt x="37" y="114"/>
                    <a:pt x="37" y="114"/>
                  </a:cubicBezTo>
                  <a:cubicBezTo>
                    <a:pt x="37" y="122"/>
                    <a:pt x="40" y="124"/>
                    <a:pt x="47" y="124"/>
                  </a:cubicBezTo>
                  <a:cubicBezTo>
                    <a:pt x="53" y="124"/>
                    <a:pt x="53" y="124"/>
                    <a:pt x="53" y="124"/>
                  </a:cubicBezTo>
                  <a:cubicBezTo>
                    <a:pt x="55" y="124"/>
                    <a:pt x="56" y="125"/>
                    <a:pt x="56" y="127"/>
                  </a:cubicBezTo>
                  <a:cubicBezTo>
                    <a:pt x="56" y="145"/>
                    <a:pt x="56" y="145"/>
                    <a:pt x="56" y="145"/>
                  </a:cubicBezTo>
                  <a:cubicBezTo>
                    <a:pt x="56" y="146"/>
                    <a:pt x="55" y="147"/>
                    <a:pt x="53" y="147"/>
                  </a:cubicBezTo>
                  <a:lnTo>
                    <a:pt x="42" y="1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9" name="Freeform 60"/>
            <p:cNvSpPr>
              <a:spLocks/>
            </p:cNvSpPr>
            <p:nvPr userDrawn="1"/>
          </p:nvSpPr>
          <p:spPr bwMode="auto">
            <a:xfrm>
              <a:off x="3663773" y="1414463"/>
              <a:ext cx="167400" cy="283134"/>
            </a:xfrm>
            <a:custGeom>
              <a:avLst/>
              <a:gdLst>
                <a:gd name="T0" fmla="*/ 71 w 94"/>
                <a:gd name="T1" fmla="*/ 158 h 158"/>
                <a:gd name="T2" fmla="*/ 69 w 94"/>
                <a:gd name="T3" fmla="*/ 156 h 158"/>
                <a:gd name="T4" fmla="*/ 69 w 94"/>
                <a:gd name="T5" fmla="*/ 91 h 158"/>
                <a:gd name="T6" fmla="*/ 47 w 94"/>
                <a:gd name="T7" fmla="*/ 67 h 158"/>
                <a:gd name="T8" fmla="*/ 26 w 94"/>
                <a:gd name="T9" fmla="*/ 91 h 158"/>
                <a:gd name="T10" fmla="*/ 26 w 94"/>
                <a:gd name="T11" fmla="*/ 156 h 158"/>
                <a:gd name="T12" fmla="*/ 24 w 94"/>
                <a:gd name="T13" fmla="*/ 158 h 158"/>
                <a:gd name="T14" fmla="*/ 3 w 94"/>
                <a:gd name="T15" fmla="*/ 158 h 158"/>
                <a:gd name="T16" fmla="*/ 0 w 94"/>
                <a:gd name="T17" fmla="*/ 156 h 158"/>
                <a:gd name="T18" fmla="*/ 0 w 94"/>
                <a:gd name="T19" fmla="*/ 3 h 158"/>
                <a:gd name="T20" fmla="*/ 3 w 94"/>
                <a:gd name="T21" fmla="*/ 0 h 158"/>
                <a:gd name="T22" fmla="*/ 24 w 94"/>
                <a:gd name="T23" fmla="*/ 0 h 158"/>
                <a:gd name="T24" fmla="*/ 26 w 94"/>
                <a:gd name="T25" fmla="*/ 3 h 158"/>
                <a:gd name="T26" fmla="*/ 26 w 94"/>
                <a:gd name="T27" fmla="*/ 57 h 158"/>
                <a:gd name="T28" fmla="*/ 26 w 94"/>
                <a:gd name="T29" fmla="*/ 57 h 158"/>
                <a:gd name="T30" fmla="*/ 56 w 94"/>
                <a:gd name="T31" fmla="*/ 44 h 158"/>
                <a:gd name="T32" fmla="*/ 94 w 94"/>
                <a:gd name="T33" fmla="*/ 85 h 158"/>
                <a:gd name="T34" fmla="*/ 94 w 94"/>
                <a:gd name="T35" fmla="*/ 156 h 158"/>
                <a:gd name="T36" fmla="*/ 92 w 94"/>
                <a:gd name="T37" fmla="*/ 158 h 158"/>
                <a:gd name="T38" fmla="*/ 71 w 94"/>
                <a:gd name="T39"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58">
                  <a:moveTo>
                    <a:pt x="71" y="158"/>
                  </a:moveTo>
                  <a:cubicBezTo>
                    <a:pt x="69" y="158"/>
                    <a:pt x="69" y="157"/>
                    <a:pt x="69" y="156"/>
                  </a:cubicBezTo>
                  <a:cubicBezTo>
                    <a:pt x="69" y="91"/>
                    <a:pt x="69" y="91"/>
                    <a:pt x="69" y="91"/>
                  </a:cubicBezTo>
                  <a:cubicBezTo>
                    <a:pt x="69" y="77"/>
                    <a:pt x="61" y="67"/>
                    <a:pt x="47" y="67"/>
                  </a:cubicBezTo>
                  <a:cubicBezTo>
                    <a:pt x="34" y="67"/>
                    <a:pt x="26" y="77"/>
                    <a:pt x="26" y="91"/>
                  </a:cubicBezTo>
                  <a:cubicBezTo>
                    <a:pt x="26" y="156"/>
                    <a:pt x="26" y="156"/>
                    <a:pt x="26" y="156"/>
                  </a:cubicBezTo>
                  <a:cubicBezTo>
                    <a:pt x="26" y="157"/>
                    <a:pt x="25" y="158"/>
                    <a:pt x="24" y="158"/>
                  </a:cubicBezTo>
                  <a:cubicBezTo>
                    <a:pt x="3" y="158"/>
                    <a:pt x="3" y="158"/>
                    <a:pt x="3" y="158"/>
                  </a:cubicBezTo>
                  <a:cubicBezTo>
                    <a:pt x="1" y="158"/>
                    <a:pt x="0" y="157"/>
                    <a:pt x="0" y="156"/>
                  </a:cubicBezTo>
                  <a:cubicBezTo>
                    <a:pt x="0" y="3"/>
                    <a:pt x="0" y="3"/>
                    <a:pt x="0" y="3"/>
                  </a:cubicBezTo>
                  <a:cubicBezTo>
                    <a:pt x="0" y="1"/>
                    <a:pt x="1" y="0"/>
                    <a:pt x="3" y="0"/>
                  </a:cubicBezTo>
                  <a:cubicBezTo>
                    <a:pt x="24" y="0"/>
                    <a:pt x="24" y="0"/>
                    <a:pt x="24" y="0"/>
                  </a:cubicBezTo>
                  <a:cubicBezTo>
                    <a:pt x="25" y="0"/>
                    <a:pt x="26" y="1"/>
                    <a:pt x="26" y="3"/>
                  </a:cubicBezTo>
                  <a:cubicBezTo>
                    <a:pt x="26" y="57"/>
                    <a:pt x="26" y="57"/>
                    <a:pt x="26" y="57"/>
                  </a:cubicBezTo>
                  <a:cubicBezTo>
                    <a:pt x="26" y="57"/>
                    <a:pt x="26" y="57"/>
                    <a:pt x="26" y="57"/>
                  </a:cubicBezTo>
                  <a:cubicBezTo>
                    <a:pt x="31" y="50"/>
                    <a:pt x="41" y="44"/>
                    <a:pt x="56" y="44"/>
                  </a:cubicBezTo>
                  <a:cubicBezTo>
                    <a:pt x="80" y="44"/>
                    <a:pt x="94" y="61"/>
                    <a:pt x="94" y="85"/>
                  </a:cubicBezTo>
                  <a:cubicBezTo>
                    <a:pt x="94" y="156"/>
                    <a:pt x="94" y="156"/>
                    <a:pt x="94" y="156"/>
                  </a:cubicBezTo>
                  <a:cubicBezTo>
                    <a:pt x="94" y="157"/>
                    <a:pt x="94" y="158"/>
                    <a:pt x="92" y="158"/>
                  </a:cubicBezTo>
                  <a:lnTo>
                    <a:pt x="71"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0" name="Freeform 61"/>
            <p:cNvSpPr>
              <a:spLocks/>
            </p:cNvSpPr>
            <p:nvPr userDrawn="1"/>
          </p:nvSpPr>
          <p:spPr bwMode="auto">
            <a:xfrm>
              <a:off x="3880774" y="1647997"/>
              <a:ext cx="45467" cy="95067"/>
            </a:xfrm>
            <a:custGeom>
              <a:avLst/>
              <a:gdLst>
                <a:gd name="T0" fmla="*/ 0 w 26"/>
                <a:gd name="T1" fmla="*/ 2 h 54"/>
                <a:gd name="T2" fmla="*/ 2 w 26"/>
                <a:gd name="T3" fmla="*/ 0 h 54"/>
                <a:gd name="T4" fmla="*/ 24 w 26"/>
                <a:gd name="T5" fmla="*/ 0 h 54"/>
                <a:gd name="T6" fmla="*/ 26 w 26"/>
                <a:gd name="T7" fmla="*/ 2 h 54"/>
                <a:gd name="T8" fmla="*/ 26 w 26"/>
                <a:gd name="T9" fmla="*/ 27 h 54"/>
                <a:gd name="T10" fmla="*/ 24 w 26"/>
                <a:gd name="T11" fmla="*/ 32 h 54"/>
                <a:gd name="T12" fmla="*/ 5 w 26"/>
                <a:gd name="T13" fmla="*/ 52 h 54"/>
                <a:gd name="T14" fmla="*/ 2 w 26"/>
                <a:gd name="T15" fmla="*/ 54 h 54"/>
                <a:gd name="T16" fmla="*/ 0 w 26"/>
                <a:gd name="T17" fmla="*/ 51 h 54"/>
                <a:gd name="T18" fmla="*/ 0 w 26"/>
                <a:gd name="T19" fmla="*/ 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54">
                  <a:moveTo>
                    <a:pt x="0" y="2"/>
                  </a:moveTo>
                  <a:cubicBezTo>
                    <a:pt x="0" y="1"/>
                    <a:pt x="0" y="0"/>
                    <a:pt x="2" y="0"/>
                  </a:cubicBezTo>
                  <a:cubicBezTo>
                    <a:pt x="24" y="0"/>
                    <a:pt x="24" y="0"/>
                    <a:pt x="24" y="0"/>
                  </a:cubicBezTo>
                  <a:cubicBezTo>
                    <a:pt x="25" y="0"/>
                    <a:pt x="26" y="1"/>
                    <a:pt x="26" y="2"/>
                  </a:cubicBezTo>
                  <a:cubicBezTo>
                    <a:pt x="26" y="27"/>
                    <a:pt x="26" y="27"/>
                    <a:pt x="26" y="27"/>
                  </a:cubicBezTo>
                  <a:cubicBezTo>
                    <a:pt x="26" y="30"/>
                    <a:pt x="26" y="31"/>
                    <a:pt x="24" y="32"/>
                  </a:cubicBezTo>
                  <a:cubicBezTo>
                    <a:pt x="5" y="52"/>
                    <a:pt x="5" y="52"/>
                    <a:pt x="5" y="52"/>
                  </a:cubicBezTo>
                  <a:cubicBezTo>
                    <a:pt x="4" y="53"/>
                    <a:pt x="3" y="54"/>
                    <a:pt x="2" y="54"/>
                  </a:cubicBezTo>
                  <a:cubicBezTo>
                    <a:pt x="0" y="54"/>
                    <a:pt x="0" y="53"/>
                    <a:pt x="0" y="51"/>
                  </a:cubicBezTo>
                  <a:lnTo>
                    <a:pt x="0" y="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1" name="Freeform 62"/>
            <p:cNvSpPr>
              <a:spLocks/>
            </p:cNvSpPr>
            <p:nvPr userDrawn="1"/>
          </p:nvSpPr>
          <p:spPr bwMode="auto">
            <a:xfrm>
              <a:off x="4041974" y="1414463"/>
              <a:ext cx="183934" cy="283134"/>
            </a:xfrm>
            <a:custGeom>
              <a:avLst/>
              <a:gdLst>
                <a:gd name="T0" fmla="*/ 0 w 103"/>
                <a:gd name="T1" fmla="*/ 3 h 158"/>
                <a:gd name="T2" fmla="*/ 2 w 103"/>
                <a:gd name="T3" fmla="*/ 0 h 158"/>
                <a:gd name="T4" fmla="*/ 25 w 103"/>
                <a:gd name="T5" fmla="*/ 0 h 158"/>
                <a:gd name="T6" fmla="*/ 27 w 103"/>
                <a:gd name="T7" fmla="*/ 3 h 158"/>
                <a:gd name="T8" fmla="*/ 27 w 103"/>
                <a:gd name="T9" fmla="*/ 132 h 158"/>
                <a:gd name="T10" fmla="*/ 29 w 103"/>
                <a:gd name="T11" fmla="*/ 133 h 158"/>
                <a:gd name="T12" fmla="*/ 101 w 103"/>
                <a:gd name="T13" fmla="*/ 133 h 158"/>
                <a:gd name="T14" fmla="*/ 103 w 103"/>
                <a:gd name="T15" fmla="*/ 136 h 158"/>
                <a:gd name="T16" fmla="*/ 103 w 103"/>
                <a:gd name="T17" fmla="*/ 156 h 158"/>
                <a:gd name="T18" fmla="*/ 101 w 103"/>
                <a:gd name="T19" fmla="*/ 158 h 158"/>
                <a:gd name="T20" fmla="*/ 2 w 103"/>
                <a:gd name="T21" fmla="*/ 158 h 158"/>
                <a:gd name="T22" fmla="*/ 0 w 103"/>
                <a:gd name="T23" fmla="*/ 156 h 158"/>
                <a:gd name="T24" fmla="*/ 0 w 103"/>
                <a:gd name="T25"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3" h="158">
                  <a:moveTo>
                    <a:pt x="0" y="3"/>
                  </a:moveTo>
                  <a:cubicBezTo>
                    <a:pt x="0" y="1"/>
                    <a:pt x="1" y="0"/>
                    <a:pt x="2" y="0"/>
                  </a:cubicBezTo>
                  <a:cubicBezTo>
                    <a:pt x="25" y="0"/>
                    <a:pt x="25" y="0"/>
                    <a:pt x="25" y="0"/>
                  </a:cubicBezTo>
                  <a:cubicBezTo>
                    <a:pt x="26" y="0"/>
                    <a:pt x="27" y="1"/>
                    <a:pt x="27" y="3"/>
                  </a:cubicBezTo>
                  <a:cubicBezTo>
                    <a:pt x="27" y="132"/>
                    <a:pt x="27" y="132"/>
                    <a:pt x="27" y="132"/>
                  </a:cubicBezTo>
                  <a:cubicBezTo>
                    <a:pt x="27" y="133"/>
                    <a:pt x="28" y="133"/>
                    <a:pt x="29" y="133"/>
                  </a:cubicBezTo>
                  <a:cubicBezTo>
                    <a:pt x="101" y="133"/>
                    <a:pt x="101" y="133"/>
                    <a:pt x="101" y="133"/>
                  </a:cubicBezTo>
                  <a:cubicBezTo>
                    <a:pt x="102" y="133"/>
                    <a:pt x="103" y="134"/>
                    <a:pt x="103" y="136"/>
                  </a:cubicBezTo>
                  <a:cubicBezTo>
                    <a:pt x="103" y="156"/>
                    <a:pt x="103" y="156"/>
                    <a:pt x="103" y="156"/>
                  </a:cubicBezTo>
                  <a:cubicBezTo>
                    <a:pt x="103" y="157"/>
                    <a:pt x="102" y="158"/>
                    <a:pt x="101" y="158"/>
                  </a:cubicBezTo>
                  <a:cubicBezTo>
                    <a:pt x="2" y="158"/>
                    <a:pt x="2" y="158"/>
                    <a:pt x="2" y="158"/>
                  </a:cubicBezTo>
                  <a:cubicBezTo>
                    <a:pt x="1" y="158"/>
                    <a:pt x="0" y="157"/>
                    <a:pt x="0" y="156"/>
                  </a:cubicBezTo>
                  <a:lnTo>
                    <a:pt x="0"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2" name="Freeform 63"/>
            <p:cNvSpPr>
              <a:spLocks noEditPoints="1"/>
            </p:cNvSpPr>
            <p:nvPr userDrawn="1"/>
          </p:nvSpPr>
          <p:spPr bwMode="auto">
            <a:xfrm>
              <a:off x="4254842" y="1492997"/>
              <a:ext cx="167400" cy="208734"/>
            </a:xfrm>
            <a:custGeom>
              <a:avLst/>
              <a:gdLst>
                <a:gd name="T0" fmla="*/ 72 w 94"/>
                <a:gd name="T1" fmla="*/ 114 h 117"/>
                <a:gd name="T2" fmla="*/ 70 w 94"/>
                <a:gd name="T3" fmla="*/ 112 h 117"/>
                <a:gd name="T4" fmla="*/ 70 w 94"/>
                <a:gd name="T5" fmla="*/ 104 h 117"/>
                <a:gd name="T6" fmla="*/ 69 w 94"/>
                <a:gd name="T7" fmla="*/ 104 h 117"/>
                <a:gd name="T8" fmla="*/ 38 w 94"/>
                <a:gd name="T9" fmla="*/ 117 h 117"/>
                <a:gd name="T10" fmla="*/ 0 w 94"/>
                <a:gd name="T11" fmla="*/ 82 h 117"/>
                <a:gd name="T12" fmla="*/ 45 w 94"/>
                <a:gd name="T13" fmla="*/ 47 h 117"/>
                <a:gd name="T14" fmla="*/ 68 w 94"/>
                <a:gd name="T15" fmla="*/ 47 h 117"/>
                <a:gd name="T16" fmla="*/ 69 w 94"/>
                <a:gd name="T17" fmla="*/ 46 h 117"/>
                <a:gd name="T18" fmla="*/ 69 w 94"/>
                <a:gd name="T19" fmla="*/ 40 h 117"/>
                <a:gd name="T20" fmla="*/ 44 w 94"/>
                <a:gd name="T21" fmla="*/ 22 h 117"/>
                <a:gd name="T22" fmla="*/ 19 w 94"/>
                <a:gd name="T23" fmla="*/ 29 h 117"/>
                <a:gd name="T24" fmla="*/ 16 w 94"/>
                <a:gd name="T25" fmla="*/ 29 h 117"/>
                <a:gd name="T26" fmla="*/ 7 w 94"/>
                <a:gd name="T27" fmla="*/ 14 h 117"/>
                <a:gd name="T28" fmla="*/ 8 w 94"/>
                <a:gd name="T29" fmla="*/ 11 h 117"/>
                <a:gd name="T30" fmla="*/ 47 w 94"/>
                <a:gd name="T31" fmla="*/ 0 h 117"/>
                <a:gd name="T32" fmla="*/ 94 w 94"/>
                <a:gd name="T33" fmla="*/ 39 h 117"/>
                <a:gd name="T34" fmla="*/ 94 w 94"/>
                <a:gd name="T35" fmla="*/ 112 h 117"/>
                <a:gd name="T36" fmla="*/ 91 w 94"/>
                <a:gd name="T37" fmla="*/ 114 h 117"/>
                <a:gd name="T38" fmla="*/ 72 w 94"/>
                <a:gd name="T39" fmla="*/ 114 h 117"/>
                <a:gd name="T40" fmla="*/ 69 w 94"/>
                <a:gd name="T41" fmla="*/ 76 h 117"/>
                <a:gd name="T42" fmla="*/ 69 w 94"/>
                <a:gd name="T43" fmla="*/ 68 h 117"/>
                <a:gd name="T44" fmla="*/ 68 w 94"/>
                <a:gd name="T45" fmla="*/ 66 h 117"/>
                <a:gd name="T46" fmla="*/ 49 w 94"/>
                <a:gd name="T47" fmla="*/ 66 h 117"/>
                <a:gd name="T48" fmla="*/ 25 w 94"/>
                <a:gd name="T49" fmla="*/ 82 h 117"/>
                <a:gd name="T50" fmla="*/ 44 w 94"/>
                <a:gd name="T51" fmla="*/ 95 h 117"/>
                <a:gd name="T52" fmla="*/ 69 w 94"/>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4" h="117">
                  <a:moveTo>
                    <a:pt x="72" y="114"/>
                  </a:moveTo>
                  <a:cubicBezTo>
                    <a:pt x="71" y="114"/>
                    <a:pt x="70" y="113"/>
                    <a:pt x="70" y="112"/>
                  </a:cubicBezTo>
                  <a:cubicBezTo>
                    <a:pt x="70" y="104"/>
                    <a:pt x="70" y="104"/>
                    <a:pt x="70" y="104"/>
                  </a:cubicBezTo>
                  <a:cubicBezTo>
                    <a:pt x="69" y="104"/>
                    <a:pt x="69" y="104"/>
                    <a:pt x="69" y="104"/>
                  </a:cubicBezTo>
                  <a:cubicBezTo>
                    <a:pt x="64" y="111"/>
                    <a:pt x="54" y="117"/>
                    <a:pt x="38" y="117"/>
                  </a:cubicBezTo>
                  <a:cubicBezTo>
                    <a:pt x="17" y="117"/>
                    <a:pt x="0" y="106"/>
                    <a:pt x="0" y="82"/>
                  </a:cubicBezTo>
                  <a:cubicBezTo>
                    <a:pt x="0" y="58"/>
                    <a:pt x="17" y="47"/>
                    <a:pt x="45" y="47"/>
                  </a:cubicBezTo>
                  <a:cubicBezTo>
                    <a:pt x="68" y="47"/>
                    <a:pt x="68" y="47"/>
                    <a:pt x="68" y="47"/>
                  </a:cubicBezTo>
                  <a:cubicBezTo>
                    <a:pt x="69" y="47"/>
                    <a:pt x="69" y="47"/>
                    <a:pt x="69" y="46"/>
                  </a:cubicBezTo>
                  <a:cubicBezTo>
                    <a:pt x="69" y="40"/>
                    <a:pt x="69" y="40"/>
                    <a:pt x="69" y="40"/>
                  </a:cubicBezTo>
                  <a:cubicBezTo>
                    <a:pt x="69" y="28"/>
                    <a:pt x="63" y="22"/>
                    <a:pt x="44" y="22"/>
                  </a:cubicBezTo>
                  <a:cubicBezTo>
                    <a:pt x="32" y="22"/>
                    <a:pt x="24" y="25"/>
                    <a:pt x="19" y="29"/>
                  </a:cubicBezTo>
                  <a:cubicBezTo>
                    <a:pt x="18" y="30"/>
                    <a:pt x="16" y="30"/>
                    <a:pt x="16" y="29"/>
                  </a:cubicBezTo>
                  <a:cubicBezTo>
                    <a:pt x="7" y="14"/>
                    <a:pt x="7" y="14"/>
                    <a:pt x="7" y="14"/>
                  </a:cubicBezTo>
                  <a:cubicBezTo>
                    <a:pt x="6" y="13"/>
                    <a:pt x="7" y="11"/>
                    <a:pt x="8" y="11"/>
                  </a:cubicBezTo>
                  <a:cubicBezTo>
                    <a:pt x="17" y="4"/>
                    <a:pt x="29" y="0"/>
                    <a:pt x="47" y="0"/>
                  </a:cubicBezTo>
                  <a:cubicBezTo>
                    <a:pt x="81" y="0"/>
                    <a:pt x="94" y="11"/>
                    <a:pt x="94" y="39"/>
                  </a:cubicBezTo>
                  <a:cubicBezTo>
                    <a:pt x="94" y="112"/>
                    <a:pt x="94" y="112"/>
                    <a:pt x="94" y="112"/>
                  </a:cubicBezTo>
                  <a:cubicBezTo>
                    <a:pt x="94" y="113"/>
                    <a:pt x="93" y="114"/>
                    <a:pt x="91" y="114"/>
                  </a:cubicBezTo>
                  <a:lnTo>
                    <a:pt x="72" y="114"/>
                  </a:lnTo>
                  <a:close/>
                  <a:moveTo>
                    <a:pt x="69" y="76"/>
                  </a:moveTo>
                  <a:cubicBezTo>
                    <a:pt x="69" y="68"/>
                    <a:pt x="69" y="68"/>
                    <a:pt x="69" y="68"/>
                  </a:cubicBezTo>
                  <a:cubicBezTo>
                    <a:pt x="69" y="67"/>
                    <a:pt x="69" y="66"/>
                    <a:pt x="68" y="66"/>
                  </a:cubicBezTo>
                  <a:cubicBezTo>
                    <a:pt x="49" y="66"/>
                    <a:pt x="49" y="66"/>
                    <a:pt x="49" y="66"/>
                  </a:cubicBezTo>
                  <a:cubicBezTo>
                    <a:pt x="33" y="66"/>
                    <a:pt x="25" y="71"/>
                    <a:pt x="25" y="82"/>
                  </a:cubicBezTo>
                  <a:cubicBezTo>
                    <a:pt x="25" y="91"/>
                    <a:pt x="32"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3" name="Freeform 64"/>
            <p:cNvSpPr>
              <a:spLocks noEditPoints="1"/>
            </p:cNvSpPr>
            <p:nvPr userDrawn="1"/>
          </p:nvSpPr>
          <p:spPr bwMode="auto">
            <a:xfrm>
              <a:off x="4469776" y="1414463"/>
              <a:ext cx="175667" cy="287267"/>
            </a:xfrm>
            <a:custGeom>
              <a:avLst/>
              <a:gdLst>
                <a:gd name="T0" fmla="*/ 26 w 98"/>
                <a:gd name="T1" fmla="*/ 147 h 161"/>
                <a:gd name="T2" fmla="*/ 26 w 98"/>
                <a:gd name="T3" fmla="*/ 147 h 161"/>
                <a:gd name="T4" fmla="*/ 26 w 98"/>
                <a:gd name="T5" fmla="*/ 156 h 161"/>
                <a:gd name="T6" fmla="*/ 23 w 98"/>
                <a:gd name="T7" fmla="*/ 158 h 161"/>
                <a:gd name="T8" fmla="*/ 2 w 98"/>
                <a:gd name="T9" fmla="*/ 158 h 161"/>
                <a:gd name="T10" fmla="*/ 0 w 98"/>
                <a:gd name="T11" fmla="*/ 156 h 161"/>
                <a:gd name="T12" fmla="*/ 0 w 98"/>
                <a:gd name="T13" fmla="*/ 3 h 161"/>
                <a:gd name="T14" fmla="*/ 2 w 98"/>
                <a:gd name="T15" fmla="*/ 0 h 161"/>
                <a:gd name="T16" fmla="*/ 23 w 98"/>
                <a:gd name="T17" fmla="*/ 0 h 161"/>
                <a:gd name="T18" fmla="*/ 26 w 98"/>
                <a:gd name="T19" fmla="*/ 3 h 161"/>
                <a:gd name="T20" fmla="*/ 26 w 98"/>
                <a:gd name="T21" fmla="*/ 57 h 161"/>
                <a:gd name="T22" fmla="*/ 26 w 98"/>
                <a:gd name="T23" fmla="*/ 57 h 161"/>
                <a:gd name="T24" fmla="*/ 56 w 98"/>
                <a:gd name="T25" fmla="*/ 44 h 161"/>
                <a:gd name="T26" fmla="*/ 94 w 98"/>
                <a:gd name="T27" fmla="*/ 71 h 161"/>
                <a:gd name="T28" fmla="*/ 98 w 98"/>
                <a:gd name="T29" fmla="*/ 102 h 161"/>
                <a:gd name="T30" fmla="*/ 94 w 98"/>
                <a:gd name="T31" fmla="*/ 134 h 161"/>
                <a:gd name="T32" fmla="*/ 56 w 98"/>
                <a:gd name="T33" fmla="*/ 161 h 161"/>
                <a:gd name="T34" fmla="*/ 26 w 98"/>
                <a:gd name="T35" fmla="*/ 147 h 161"/>
                <a:gd name="T36" fmla="*/ 69 w 98"/>
                <a:gd name="T37" fmla="*/ 123 h 161"/>
                <a:gd name="T38" fmla="*/ 72 w 98"/>
                <a:gd name="T39" fmla="*/ 102 h 161"/>
                <a:gd name="T40" fmla="*/ 69 w 98"/>
                <a:gd name="T41" fmla="*/ 81 h 161"/>
                <a:gd name="T42" fmla="*/ 49 w 98"/>
                <a:gd name="T43" fmla="*/ 67 h 161"/>
                <a:gd name="T44" fmla="*/ 28 w 98"/>
                <a:gd name="T45" fmla="*/ 81 h 161"/>
                <a:gd name="T46" fmla="*/ 26 w 98"/>
                <a:gd name="T47" fmla="*/ 102 h 161"/>
                <a:gd name="T48" fmla="*/ 28 w 98"/>
                <a:gd name="T49" fmla="*/ 123 h 161"/>
                <a:gd name="T50" fmla="*/ 49 w 98"/>
                <a:gd name="T51" fmla="*/ 137 h 161"/>
                <a:gd name="T52" fmla="*/ 69 w 98"/>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61">
                  <a:moveTo>
                    <a:pt x="26" y="147"/>
                  </a:moveTo>
                  <a:cubicBezTo>
                    <a:pt x="26" y="147"/>
                    <a:pt x="26" y="147"/>
                    <a:pt x="26" y="147"/>
                  </a:cubicBezTo>
                  <a:cubicBezTo>
                    <a:pt x="26" y="156"/>
                    <a:pt x="26" y="156"/>
                    <a:pt x="26" y="156"/>
                  </a:cubicBezTo>
                  <a:cubicBezTo>
                    <a:pt x="26" y="157"/>
                    <a:pt x="25" y="158"/>
                    <a:pt x="23" y="158"/>
                  </a:cubicBezTo>
                  <a:cubicBezTo>
                    <a:pt x="2" y="158"/>
                    <a:pt x="2" y="158"/>
                    <a:pt x="2" y="158"/>
                  </a:cubicBezTo>
                  <a:cubicBezTo>
                    <a:pt x="1" y="158"/>
                    <a:pt x="0" y="157"/>
                    <a:pt x="0" y="156"/>
                  </a:cubicBezTo>
                  <a:cubicBezTo>
                    <a:pt x="0" y="3"/>
                    <a:pt x="0" y="3"/>
                    <a:pt x="0" y="3"/>
                  </a:cubicBezTo>
                  <a:cubicBezTo>
                    <a:pt x="0" y="1"/>
                    <a:pt x="1" y="0"/>
                    <a:pt x="2" y="0"/>
                  </a:cubicBezTo>
                  <a:cubicBezTo>
                    <a:pt x="23" y="0"/>
                    <a:pt x="23" y="0"/>
                    <a:pt x="23" y="0"/>
                  </a:cubicBezTo>
                  <a:cubicBezTo>
                    <a:pt x="25" y="0"/>
                    <a:pt x="26" y="1"/>
                    <a:pt x="26" y="3"/>
                  </a:cubicBezTo>
                  <a:cubicBezTo>
                    <a:pt x="26" y="57"/>
                    <a:pt x="26" y="57"/>
                    <a:pt x="26" y="57"/>
                  </a:cubicBezTo>
                  <a:cubicBezTo>
                    <a:pt x="26" y="57"/>
                    <a:pt x="26" y="57"/>
                    <a:pt x="26" y="57"/>
                  </a:cubicBezTo>
                  <a:cubicBezTo>
                    <a:pt x="31" y="49"/>
                    <a:pt x="40" y="44"/>
                    <a:pt x="56" y="44"/>
                  </a:cubicBezTo>
                  <a:cubicBezTo>
                    <a:pt x="75" y="44"/>
                    <a:pt x="88" y="53"/>
                    <a:pt x="94" y="71"/>
                  </a:cubicBezTo>
                  <a:cubicBezTo>
                    <a:pt x="97" y="79"/>
                    <a:pt x="98" y="87"/>
                    <a:pt x="98" y="102"/>
                  </a:cubicBezTo>
                  <a:cubicBezTo>
                    <a:pt x="98" y="117"/>
                    <a:pt x="97" y="125"/>
                    <a:pt x="94" y="134"/>
                  </a:cubicBezTo>
                  <a:cubicBezTo>
                    <a:pt x="88" y="151"/>
                    <a:pt x="75" y="161"/>
                    <a:pt x="56" y="161"/>
                  </a:cubicBezTo>
                  <a:cubicBezTo>
                    <a:pt x="40" y="161"/>
                    <a:pt x="31" y="155"/>
                    <a:pt x="26" y="147"/>
                  </a:cubicBezTo>
                  <a:close/>
                  <a:moveTo>
                    <a:pt x="69" y="123"/>
                  </a:moveTo>
                  <a:cubicBezTo>
                    <a:pt x="71" y="118"/>
                    <a:pt x="72" y="112"/>
                    <a:pt x="72" y="102"/>
                  </a:cubicBezTo>
                  <a:cubicBezTo>
                    <a:pt x="72" y="92"/>
                    <a:pt x="71" y="86"/>
                    <a:pt x="69" y="81"/>
                  </a:cubicBezTo>
                  <a:cubicBezTo>
                    <a:pt x="66" y="72"/>
                    <a:pt x="59" y="67"/>
                    <a:pt x="49" y="67"/>
                  </a:cubicBezTo>
                  <a:cubicBezTo>
                    <a:pt x="38" y="67"/>
                    <a:pt x="31" y="72"/>
                    <a:pt x="28" y="81"/>
                  </a:cubicBezTo>
                  <a:cubicBezTo>
                    <a:pt x="26" y="86"/>
                    <a:pt x="26" y="92"/>
                    <a:pt x="26" y="102"/>
                  </a:cubicBezTo>
                  <a:cubicBezTo>
                    <a:pt x="26" y="112"/>
                    <a:pt x="26" y="118"/>
                    <a:pt x="28" y="123"/>
                  </a:cubicBezTo>
                  <a:cubicBezTo>
                    <a:pt x="31" y="132"/>
                    <a:pt x="38" y="137"/>
                    <a:pt x="49" y="137"/>
                  </a:cubicBezTo>
                  <a:cubicBezTo>
                    <a:pt x="59" y="137"/>
                    <a:pt x="66" y="132"/>
                    <a:pt x="69"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4" name="Freeform 65"/>
            <p:cNvSpPr>
              <a:spLocks noEditPoints="1"/>
            </p:cNvSpPr>
            <p:nvPr userDrawn="1"/>
          </p:nvSpPr>
          <p:spPr bwMode="auto">
            <a:xfrm>
              <a:off x="4676443" y="1492997"/>
              <a:ext cx="177734" cy="208734"/>
            </a:xfrm>
            <a:custGeom>
              <a:avLst/>
              <a:gdLst>
                <a:gd name="T0" fmla="*/ 4 w 100"/>
                <a:gd name="T1" fmla="*/ 86 h 117"/>
                <a:gd name="T2" fmla="*/ 0 w 100"/>
                <a:gd name="T3" fmla="*/ 58 h 117"/>
                <a:gd name="T4" fmla="*/ 4 w 100"/>
                <a:gd name="T5" fmla="*/ 31 h 117"/>
                <a:gd name="T6" fmla="*/ 50 w 100"/>
                <a:gd name="T7" fmla="*/ 0 h 117"/>
                <a:gd name="T8" fmla="*/ 96 w 100"/>
                <a:gd name="T9" fmla="*/ 31 h 117"/>
                <a:gd name="T10" fmla="*/ 100 w 100"/>
                <a:gd name="T11" fmla="*/ 58 h 117"/>
                <a:gd name="T12" fmla="*/ 96 w 100"/>
                <a:gd name="T13" fmla="*/ 86 h 117"/>
                <a:gd name="T14" fmla="*/ 50 w 100"/>
                <a:gd name="T15" fmla="*/ 117 h 117"/>
                <a:gd name="T16" fmla="*/ 4 w 100"/>
                <a:gd name="T17" fmla="*/ 86 h 117"/>
                <a:gd name="T18" fmla="*/ 71 w 100"/>
                <a:gd name="T19" fmla="*/ 79 h 117"/>
                <a:gd name="T20" fmla="*/ 73 w 100"/>
                <a:gd name="T21" fmla="*/ 58 h 117"/>
                <a:gd name="T22" fmla="*/ 71 w 100"/>
                <a:gd name="T23" fmla="*/ 38 h 117"/>
                <a:gd name="T24" fmla="*/ 50 w 100"/>
                <a:gd name="T25" fmla="*/ 23 h 117"/>
                <a:gd name="T26" fmla="*/ 29 w 100"/>
                <a:gd name="T27" fmla="*/ 38 h 117"/>
                <a:gd name="T28" fmla="*/ 27 w 100"/>
                <a:gd name="T29" fmla="*/ 58 h 117"/>
                <a:gd name="T30" fmla="*/ 29 w 100"/>
                <a:gd name="T31" fmla="*/ 79 h 117"/>
                <a:gd name="T32" fmla="*/ 50 w 100"/>
                <a:gd name="T33" fmla="*/ 93 h 117"/>
                <a:gd name="T34" fmla="*/ 71 w 100"/>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 h="117">
                  <a:moveTo>
                    <a:pt x="4" y="86"/>
                  </a:moveTo>
                  <a:cubicBezTo>
                    <a:pt x="2" y="78"/>
                    <a:pt x="0" y="70"/>
                    <a:pt x="0" y="58"/>
                  </a:cubicBezTo>
                  <a:cubicBezTo>
                    <a:pt x="0" y="46"/>
                    <a:pt x="2" y="38"/>
                    <a:pt x="4" y="31"/>
                  </a:cubicBezTo>
                  <a:cubicBezTo>
                    <a:pt x="10" y="11"/>
                    <a:pt x="28" y="0"/>
                    <a:pt x="50" y="0"/>
                  </a:cubicBezTo>
                  <a:cubicBezTo>
                    <a:pt x="73" y="0"/>
                    <a:pt x="90" y="11"/>
                    <a:pt x="96" y="31"/>
                  </a:cubicBezTo>
                  <a:cubicBezTo>
                    <a:pt x="99" y="38"/>
                    <a:pt x="100" y="46"/>
                    <a:pt x="100" y="58"/>
                  </a:cubicBezTo>
                  <a:cubicBezTo>
                    <a:pt x="100" y="70"/>
                    <a:pt x="99" y="78"/>
                    <a:pt x="96" y="86"/>
                  </a:cubicBezTo>
                  <a:cubicBezTo>
                    <a:pt x="90" y="105"/>
                    <a:pt x="73" y="117"/>
                    <a:pt x="50" y="117"/>
                  </a:cubicBezTo>
                  <a:cubicBezTo>
                    <a:pt x="28" y="117"/>
                    <a:pt x="10" y="105"/>
                    <a:pt x="4" y="86"/>
                  </a:cubicBezTo>
                  <a:close/>
                  <a:moveTo>
                    <a:pt x="71" y="79"/>
                  </a:moveTo>
                  <a:cubicBezTo>
                    <a:pt x="73" y="73"/>
                    <a:pt x="73" y="68"/>
                    <a:pt x="73" y="58"/>
                  </a:cubicBezTo>
                  <a:cubicBezTo>
                    <a:pt x="73" y="49"/>
                    <a:pt x="73" y="44"/>
                    <a:pt x="71" y="38"/>
                  </a:cubicBezTo>
                  <a:cubicBezTo>
                    <a:pt x="68" y="28"/>
                    <a:pt x="61" y="23"/>
                    <a:pt x="50" y="23"/>
                  </a:cubicBezTo>
                  <a:cubicBezTo>
                    <a:pt x="40" y="23"/>
                    <a:pt x="32" y="28"/>
                    <a:pt x="29" y="38"/>
                  </a:cubicBezTo>
                  <a:cubicBezTo>
                    <a:pt x="27" y="44"/>
                    <a:pt x="27" y="49"/>
                    <a:pt x="27" y="58"/>
                  </a:cubicBezTo>
                  <a:cubicBezTo>
                    <a:pt x="27" y="68"/>
                    <a:pt x="27" y="73"/>
                    <a:pt x="29" y="79"/>
                  </a:cubicBezTo>
                  <a:cubicBezTo>
                    <a:pt x="32" y="88"/>
                    <a:pt x="40" y="93"/>
                    <a:pt x="50" y="93"/>
                  </a:cubicBezTo>
                  <a:cubicBezTo>
                    <a:pt x="61" y="93"/>
                    <a:pt x="68" y="88"/>
                    <a:pt x="71"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Freeform 66"/>
            <p:cNvSpPr>
              <a:spLocks/>
            </p:cNvSpPr>
            <p:nvPr userDrawn="1"/>
          </p:nvSpPr>
          <p:spPr bwMode="auto">
            <a:xfrm>
              <a:off x="4891377" y="1497130"/>
              <a:ext cx="167400" cy="204601"/>
            </a:xfrm>
            <a:custGeom>
              <a:avLst/>
              <a:gdLst>
                <a:gd name="T0" fmla="*/ 70 w 94"/>
                <a:gd name="T1" fmla="*/ 112 h 115"/>
                <a:gd name="T2" fmla="*/ 68 w 94"/>
                <a:gd name="T3" fmla="*/ 110 h 115"/>
                <a:gd name="T4" fmla="*/ 68 w 94"/>
                <a:gd name="T5" fmla="*/ 102 h 115"/>
                <a:gd name="T6" fmla="*/ 68 w 94"/>
                <a:gd name="T7" fmla="*/ 102 h 115"/>
                <a:gd name="T8" fmla="*/ 39 w 94"/>
                <a:gd name="T9" fmla="*/ 115 h 115"/>
                <a:gd name="T10" fmla="*/ 0 w 94"/>
                <a:gd name="T11" fmla="*/ 73 h 115"/>
                <a:gd name="T12" fmla="*/ 0 w 94"/>
                <a:gd name="T13" fmla="*/ 3 h 115"/>
                <a:gd name="T14" fmla="*/ 3 w 94"/>
                <a:gd name="T15" fmla="*/ 0 h 115"/>
                <a:gd name="T16" fmla="*/ 24 w 94"/>
                <a:gd name="T17" fmla="*/ 0 h 115"/>
                <a:gd name="T18" fmla="*/ 26 w 94"/>
                <a:gd name="T19" fmla="*/ 3 h 115"/>
                <a:gd name="T20" fmla="*/ 26 w 94"/>
                <a:gd name="T21" fmla="*/ 67 h 115"/>
                <a:gd name="T22" fmla="*/ 47 w 94"/>
                <a:gd name="T23" fmla="*/ 91 h 115"/>
                <a:gd name="T24" fmla="*/ 68 w 94"/>
                <a:gd name="T25" fmla="*/ 67 h 115"/>
                <a:gd name="T26" fmla="*/ 68 w 94"/>
                <a:gd name="T27" fmla="*/ 3 h 115"/>
                <a:gd name="T28" fmla="*/ 70 w 94"/>
                <a:gd name="T29" fmla="*/ 0 h 115"/>
                <a:gd name="T30" fmla="*/ 91 w 94"/>
                <a:gd name="T31" fmla="*/ 0 h 115"/>
                <a:gd name="T32" fmla="*/ 94 w 94"/>
                <a:gd name="T33" fmla="*/ 3 h 115"/>
                <a:gd name="T34" fmla="*/ 94 w 94"/>
                <a:gd name="T35" fmla="*/ 110 h 115"/>
                <a:gd name="T36" fmla="*/ 91 w 94"/>
                <a:gd name="T37" fmla="*/ 112 h 115"/>
                <a:gd name="T38" fmla="*/ 70 w 94"/>
                <a:gd name="T39" fmla="*/ 112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5">
                  <a:moveTo>
                    <a:pt x="70" y="112"/>
                  </a:moveTo>
                  <a:cubicBezTo>
                    <a:pt x="69" y="112"/>
                    <a:pt x="68" y="111"/>
                    <a:pt x="68" y="110"/>
                  </a:cubicBezTo>
                  <a:cubicBezTo>
                    <a:pt x="68" y="102"/>
                    <a:pt x="68" y="102"/>
                    <a:pt x="68" y="102"/>
                  </a:cubicBezTo>
                  <a:cubicBezTo>
                    <a:pt x="68" y="102"/>
                    <a:pt x="68" y="102"/>
                    <a:pt x="68" y="102"/>
                  </a:cubicBezTo>
                  <a:cubicBezTo>
                    <a:pt x="62" y="109"/>
                    <a:pt x="53" y="115"/>
                    <a:pt x="39" y="115"/>
                  </a:cubicBezTo>
                  <a:cubicBezTo>
                    <a:pt x="15" y="115"/>
                    <a:pt x="0" y="97"/>
                    <a:pt x="0" y="73"/>
                  </a:cubicBezTo>
                  <a:cubicBezTo>
                    <a:pt x="0" y="3"/>
                    <a:pt x="0" y="3"/>
                    <a:pt x="0" y="3"/>
                  </a:cubicBezTo>
                  <a:cubicBezTo>
                    <a:pt x="0" y="1"/>
                    <a:pt x="1" y="0"/>
                    <a:pt x="3" y="0"/>
                  </a:cubicBezTo>
                  <a:cubicBezTo>
                    <a:pt x="24" y="0"/>
                    <a:pt x="24" y="0"/>
                    <a:pt x="24" y="0"/>
                  </a:cubicBezTo>
                  <a:cubicBezTo>
                    <a:pt x="25" y="0"/>
                    <a:pt x="26" y="1"/>
                    <a:pt x="26" y="3"/>
                  </a:cubicBezTo>
                  <a:cubicBezTo>
                    <a:pt x="26" y="67"/>
                    <a:pt x="26" y="67"/>
                    <a:pt x="26" y="67"/>
                  </a:cubicBezTo>
                  <a:cubicBezTo>
                    <a:pt x="26" y="81"/>
                    <a:pt x="33" y="91"/>
                    <a:pt x="47" y="91"/>
                  </a:cubicBezTo>
                  <a:cubicBezTo>
                    <a:pt x="60" y="91"/>
                    <a:pt x="68" y="81"/>
                    <a:pt x="68" y="67"/>
                  </a:cubicBezTo>
                  <a:cubicBezTo>
                    <a:pt x="68" y="3"/>
                    <a:pt x="68" y="3"/>
                    <a:pt x="68" y="3"/>
                  </a:cubicBezTo>
                  <a:cubicBezTo>
                    <a:pt x="68" y="1"/>
                    <a:pt x="69" y="0"/>
                    <a:pt x="70" y="0"/>
                  </a:cubicBezTo>
                  <a:cubicBezTo>
                    <a:pt x="91" y="0"/>
                    <a:pt x="91" y="0"/>
                    <a:pt x="91" y="0"/>
                  </a:cubicBezTo>
                  <a:cubicBezTo>
                    <a:pt x="93" y="0"/>
                    <a:pt x="94" y="1"/>
                    <a:pt x="94" y="3"/>
                  </a:cubicBezTo>
                  <a:cubicBezTo>
                    <a:pt x="94" y="110"/>
                    <a:pt x="94" y="110"/>
                    <a:pt x="94" y="110"/>
                  </a:cubicBezTo>
                  <a:cubicBezTo>
                    <a:pt x="94" y="111"/>
                    <a:pt x="93" y="112"/>
                    <a:pt x="91" y="112"/>
                  </a:cubicBez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6" name="Freeform 67"/>
            <p:cNvSpPr>
              <a:spLocks/>
            </p:cNvSpPr>
            <p:nvPr userDrawn="1"/>
          </p:nvSpPr>
          <p:spPr bwMode="auto">
            <a:xfrm>
              <a:off x="5108377" y="1492997"/>
              <a:ext cx="142600" cy="204601"/>
            </a:xfrm>
            <a:custGeom>
              <a:avLst/>
              <a:gdLst>
                <a:gd name="T0" fmla="*/ 3 w 80"/>
                <a:gd name="T1" fmla="*/ 114 h 114"/>
                <a:gd name="T2" fmla="*/ 0 w 80"/>
                <a:gd name="T3" fmla="*/ 112 h 114"/>
                <a:gd name="T4" fmla="*/ 0 w 80"/>
                <a:gd name="T5" fmla="*/ 5 h 114"/>
                <a:gd name="T6" fmla="*/ 3 w 80"/>
                <a:gd name="T7" fmla="*/ 2 h 114"/>
                <a:gd name="T8" fmla="*/ 24 w 80"/>
                <a:gd name="T9" fmla="*/ 2 h 114"/>
                <a:gd name="T10" fmla="*/ 26 w 80"/>
                <a:gd name="T11" fmla="*/ 5 h 114"/>
                <a:gd name="T12" fmla="*/ 26 w 80"/>
                <a:gd name="T13" fmla="*/ 14 h 114"/>
                <a:gd name="T14" fmla="*/ 27 w 80"/>
                <a:gd name="T15" fmla="*/ 14 h 114"/>
                <a:gd name="T16" fmla="*/ 56 w 80"/>
                <a:gd name="T17" fmla="*/ 0 h 114"/>
                <a:gd name="T18" fmla="*/ 79 w 80"/>
                <a:gd name="T19" fmla="*/ 9 h 114"/>
                <a:gd name="T20" fmla="*/ 79 w 80"/>
                <a:gd name="T21" fmla="*/ 12 h 114"/>
                <a:gd name="T22" fmla="*/ 67 w 80"/>
                <a:gd name="T23" fmla="*/ 28 h 114"/>
                <a:gd name="T24" fmla="*/ 64 w 80"/>
                <a:gd name="T25" fmla="*/ 28 h 114"/>
                <a:gd name="T26" fmla="*/ 47 w 80"/>
                <a:gd name="T27" fmla="*/ 23 h 114"/>
                <a:gd name="T28" fmla="*/ 26 w 80"/>
                <a:gd name="T29" fmla="*/ 51 h 114"/>
                <a:gd name="T30" fmla="*/ 26 w 80"/>
                <a:gd name="T31" fmla="*/ 112 h 114"/>
                <a:gd name="T32" fmla="*/ 24 w 80"/>
                <a:gd name="T33" fmla="*/ 114 h 114"/>
                <a:gd name="T34" fmla="*/ 3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3" y="114"/>
                  </a:move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4"/>
                    <a:pt x="26" y="14"/>
                    <a:pt x="26" y="14"/>
                  </a:cubicBezTo>
                  <a:cubicBezTo>
                    <a:pt x="27" y="14"/>
                    <a:pt x="27" y="14"/>
                    <a:pt x="27" y="14"/>
                  </a:cubicBezTo>
                  <a:cubicBezTo>
                    <a:pt x="32" y="6"/>
                    <a:pt x="41" y="0"/>
                    <a:pt x="56" y="0"/>
                  </a:cubicBezTo>
                  <a:cubicBezTo>
                    <a:pt x="64" y="0"/>
                    <a:pt x="73" y="3"/>
                    <a:pt x="79" y="9"/>
                  </a:cubicBezTo>
                  <a:cubicBezTo>
                    <a:pt x="80" y="10"/>
                    <a:pt x="80" y="11"/>
                    <a:pt x="79" y="12"/>
                  </a:cubicBezTo>
                  <a:cubicBezTo>
                    <a:pt x="67" y="28"/>
                    <a:pt x="67" y="28"/>
                    <a:pt x="67" y="28"/>
                  </a:cubicBezTo>
                  <a:cubicBezTo>
                    <a:pt x="66" y="29"/>
                    <a:pt x="65" y="29"/>
                    <a:pt x="64" y="28"/>
                  </a:cubicBezTo>
                  <a:cubicBezTo>
                    <a:pt x="59" y="25"/>
                    <a:pt x="53" y="23"/>
                    <a:pt x="47" y="23"/>
                  </a:cubicBezTo>
                  <a:cubicBezTo>
                    <a:pt x="33" y="23"/>
                    <a:pt x="26" y="33"/>
                    <a:pt x="26" y="51"/>
                  </a:cubicBezTo>
                  <a:cubicBezTo>
                    <a:pt x="26" y="112"/>
                    <a:pt x="26" y="112"/>
                    <a:pt x="26" y="112"/>
                  </a:cubicBezTo>
                  <a:cubicBezTo>
                    <a:pt x="26" y="113"/>
                    <a:pt x="25" y="114"/>
                    <a:pt x="24" y="114"/>
                  </a:cubicBezTo>
                  <a:lnTo>
                    <a:pt x="3"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Freeform 68"/>
            <p:cNvSpPr>
              <a:spLocks noEditPoints="1"/>
            </p:cNvSpPr>
            <p:nvPr userDrawn="1"/>
          </p:nvSpPr>
          <p:spPr bwMode="auto">
            <a:xfrm>
              <a:off x="5331578"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8" name="Freeform 69"/>
            <p:cNvSpPr>
              <a:spLocks/>
            </p:cNvSpPr>
            <p:nvPr userDrawn="1"/>
          </p:nvSpPr>
          <p:spPr bwMode="auto">
            <a:xfrm>
              <a:off x="5546512" y="1492997"/>
              <a:ext cx="167400" cy="204601"/>
            </a:xfrm>
            <a:custGeom>
              <a:avLst/>
              <a:gdLst>
                <a:gd name="T0" fmla="*/ 71 w 94"/>
                <a:gd name="T1" fmla="*/ 114 h 114"/>
                <a:gd name="T2" fmla="*/ 68 w 94"/>
                <a:gd name="T3" fmla="*/ 112 h 114"/>
                <a:gd name="T4" fmla="*/ 68 w 94"/>
                <a:gd name="T5" fmla="*/ 47 h 114"/>
                <a:gd name="T6" fmla="*/ 47 w 94"/>
                <a:gd name="T7" fmla="*/ 23 h 114"/>
                <a:gd name="T8" fmla="*/ 26 w 94"/>
                <a:gd name="T9" fmla="*/ 47 h 114"/>
                <a:gd name="T10" fmla="*/ 26 w 94"/>
                <a:gd name="T11" fmla="*/ 112 h 114"/>
                <a:gd name="T12" fmla="*/ 24 w 94"/>
                <a:gd name="T13" fmla="*/ 114 h 114"/>
                <a:gd name="T14" fmla="*/ 2 w 94"/>
                <a:gd name="T15" fmla="*/ 114 h 114"/>
                <a:gd name="T16" fmla="*/ 0 w 94"/>
                <a:gd name="T17" fmla="*/ 112 h 114"/>
                <a:gd name="T18" fmla="*/ 0 w 94"/>
                <a:gd name="T19" fmla="*/ 5 h 114"/>
                <a:gd name="T20" fmla="*/ 2 w 94"/>
                <a:gd name="T21" fmla="*/ 2 h 114"/>
                <a:gd name="T22" fmla="*/ 24 w 94"/>
                <a:gd name="T23" fmla="*/ 2 h 114"/>
                <a:gd name="T24" fmla="*/ 26 w 94"/>
                <a:gd name="T25" fmla="*/ 5 h 114"/>
                <a:gd name="T26" fmla="*/ 26 w 94"/>
                <a:gd name="T27" fmla="*/ 13 h 114"/>
                <a:gd name="T28" fmla="*/ 26 w 94"/>
                <a:gd name="T29" fmla="*/ 13 h 114"/>
                <a:gd name="T30" fmla="*/ 56 w 94"/>
                <a:gd name="T31" fmla="*/ 0 h 114"/>
                <a:gd name="T32" fmla="*/ 94 w 94"/>
                <a:gd name="T33" fmla="*/ 41 h 114"/>
                <a:gd name="T34" fmla="*/ 94 w 94"/>
                <a:gd name="T35" fmla="*/ 112 h 114"/>
                <a:gd name="T36" fmla="*/ 92 w 94"/>
                <a:gd name="T37" fmla="*/ 114 h 114"/>
                <a:gd name="T38" fmla="*/ 71 w 94"/>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 h="114">
                  <a:moveTo>
                    <a:pt x="71" y="114"/>
                  </a:moveTo>
                  <a:cubicBezTo>
                    <a:pt x="69" y="114"/>
                    <a:pt x="68" y="113"/>
                    <a:pt x="68" y="112"/>
                  </a:cubicBezTo>
                  <a:cubicBezTo>
                    <a:pt x="68" y="47"/>
                    <a:pt x="68" y="47"/>
                    <a:pt x="68" y="47"/>
                  </a:cubicBezTo>
                  <a:cubicBezTo>
                    <a:pt x="68" y="33"/>
                    <a:pt x="61" y="23"/>
                    <a:pt x="47" y="23"/>
                  </a:cubicBezTo>
                  <a:cubicBezTo>
                    <a:pt x="34" y="23"/>
                    <a:pt x="26" y="33"/>
                    <a:pt x="26" y="47"/>
                  </a:cubicBezTo>
                  <a:cubicBezTo>
                    <a:pt x="26" y="112"/>
                    <a:pt x="26" y="112"/>
                    <a:pt x="26" y="112"/>
                  </a:cubicBezTo>
                  <a:cubicBezTo>
                    <a:pt x="26" y="113"/>
                    <a:pt x="25" y="114"/>
                    <a:pt x="24" y="114"/>
                  </a:cubicBezTo>
                  <a:cubicBezTo>
                    <a:pt x="2" y="114"/>
                    <a:pt x="2" y="114"/>
                    <a:pt x="2" y="114"/>
                  </a:cubicBez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6"/>
                    <a:pt x="41" y="0"/>
                    <a:pt x="56" y="0"/>
                  </a:cubicBezTo>
                  <a:cubicBezTo>
                    <a:pt x="79" y="0"/>
                    <a:pt x="94" y="17"/>
                    <a:pt x="94" y="41"/>
                  </a:cubicBezTo>
                  <a:cubicBezTo>
                    <a:pt x="94" y="112"/>
                    <a:pt x="94" y="112"/>
                    <a:pt x="94" y="112"/>
                  </a:cubicBezTo>
                  <a:cubicBezTo>
                    <a:pt x="94" y="113"/>
                    <a:pt x="93"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9" name="Freeform 70"/>
            <p:cNvSpPr>
              <a:spLocks noEditPoints="1"/>
            </p:cNvSpPr>
            <p:nvPr userDrawn="1"/>
          </p:nvSpPr>
          <p:spPr bwMode="auto">
            <a:xfrm>
              <a:off x="5753179" y="1414463"/>
              <a:ext cx="175667" cy="287267"/>
            </a:xfrm>
            <a:custGeom>
              <a:avLst/>
              <a:gdLst>
                <a:gd name="T0" fmla="*/ 75 w 99"/>
                <a:gd name="T1" fmla="*/ 158 h 161"/>
                <a:gd name="T2" fmla="*/ 73 w 99"/>
                <a:gd name="T3" fmla="*/ 156 h 161"/>
                <a:gd name="T4" fmla="*/ 73 w 99"/>
                <a:gd name="T5" fmla="*/ 147 h 161"/>
                <a:gd name="T6" fmla="*/ 73 w 99"/>
                <a:gd name="T7" fmla="*/ 147 h 161"/>
                <a:gd name="T8" fmla="*/ 43 w 99"/>
                <a:gd name="T9" fmla="*/ 161 h 161"/>
                <a:gd name="T10" fmla="*/ 4 w 99"/>
                <a:gd name="T11" fmla="*/ 134 h 161"/>
                <a:gd name="T12" fmla="*/ 0 w 99"/>
                <a:gd name="T13" fmla="*/ 102 h 161"/>
                <a:gd name="T14" fmla="*/ 4 w 99"/>
                <a:gd name="T15" fmla="*/ 71 h 161"/>
                <a:gd name="T16" fmla="*/ 43 w 99"/>
                <a:gd name="T17" fmla="*/ 44 h 161"/>
                <a:gd name="T18" fmla="*/ 73 w 99"/>
                <a:gd name="T19" fmla="*/ 57 h 161"/>
                <a:gd name="T20" fmla="*/ 73 w 99"/>
                <a:gd name="T21" fmla="*/ 57 h 161"/>
                <a:gd name="T22" fmla="*/ 73 w 99"/>
                <a:gd name="T23" fmla="*/ 3 h 161"/>
                <a:gd name="T24" fmla="*/ 75 w 99"/>
                <a:gd name="T25" fmla="*/ 0 h 161"/>
                <a:gd name="T26" fmla="*/ 97 w 99"/>
                <a:gd name="T27" fmla="*/ 0 h 161"/>
                <a:gd name="T28" fmla="*/ 99 w 99"/>
                <a:gd name="T29" fmla="*/ 3 h 161"/>
                <a:gd name="T30" fmla="*/ 99 w 99"/>
                <a:gd name="T31" fmla="*/ 156 h 161"/>
                <a:gd name="T32" fmla="*/ 97 w 99"/>
                <a:gd name="T33" fmla="*/ 158 h 161"/>
                <a:gd name="T34" fmla="*/ 75 w 99"/>
                <a:gd name="T35" fmla="*/ 158 h 161"/>
                <a:gd name="T36" fmla="*/ 71 w 99"/>
                <a:gd name="T37" fmla="*/ 123 h 161"/>
                <a:gd name="T38" fmla="*/ 73 w 99"/>
                <a:gd name="T39" fmla="*/ 102 h 161"/>
                <a:gd name="T40" fmla="*/ 71 w 99"/>
                <a:gd name="T41" fmla="*/ 81 h 161"/>
                <a:gd name="T42" fmla="*/ 50 w 99"/>
                <a:gd name="T43" fmla="*/ 67 h 161"/>
                <a:gd name="T44" fmla="*/ 29 w 99"/>
                <a:gd name="T45" fmla="*/ 81 h 161"/>
                <a:gd name="T46" fmla="*/ 27 w 99"/>
                <a:gd name="T47" fmla="*/ 102 h 161"/>
                <a:gd name="T48" fmla="*/ 29 w 99"/>
                <a:gd name="T49" fmla="*/ 123 h 161"/>
                <a:gd name="T50" fmla="*/ 50 w 99"/>
                <a:gd name="T51" fmla="*/ 137 h 161"/>
                <a:gd name="T52" fmla="*/ 71 w 99"/>
                <a:gd name="T53" fmla="*/ 123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9" h="161">
                  <a:moveTo>
                    <a:pt x="75" y="158"/>
                  </a:moveTo>
                  <a:cubicBezTo>
                    <a:pt x="74" y="158"/>
                    <a:pt x="73" y="157"/>
                    <a:pt x="73" y="156"/>
                  </a:cubicBezTo>
                  <a:cubicBezTo>
                    <a:pt x="73" y="147"/>
                    <a:pt x="73" y="147"/>
                    <a:pt x="73" y="147"/>
                  </a:cubicBezTo>
                  <a:cubicBezTo>
                    <a:pt x="73" y="147"/>
                    <a:pt x="73" y="147"/>
                    <a:pt x="73" y="147"/>
                  </a:cubicBezTo>
                  <a:cubicBezTo>
                    <a:pt x="67" y="155"/>
                    <a:pt x="58" y="161"/>
                    <a:pt x="43" y="161"/>
                  </a:cubicBezTo>
                  <a:cubicBezTo>
                    <a:pt x="24" y="161"/>
                    <a:pt x="10" y="151"/>
                    <a:pt x="4" y="134"/>
                  </a:cubicBezTo>
                  <a:cubicBezTo>
                    <a:pt x="2" y="125"/>
                    <a:pt x="0" y="117"/>
                    <a:pt x="0" y="102"/>
                  </a:cubicBezTo>
                  <a:cubicBezTo>
                    <a:pt x="0" y="87"/>
                    <a:pt x="2" y="79"/>
                    <a:pt x="4" y="71"/>
                  </a:cubicBezTo>
                  <a:cubicBezTo>
                    <a:pt x="10" y="53"/>
                    <a:pt x="24" y="44"/>
                    <a:pt x="43" y="44"/>
                  </a:cubicBezTo>
                  <a:cubicBezTo>
                    <a:pt x="58" y="44"/>
                    <a:pt x="67" y="49"/>
                    <a:pt x="73" y="57"/>
                  </a:cubicBezTo>
                  <a:cubicBezTo>
                    <a:pt x="73" y="57"/>
                    <a:pt x="73" y="57"/>
                    <a:pt x="73" y="57"/>
                  </a:cubicBezTo>
                  <a:cubicBezTo>
                    <a:pt x="73" y="3"/>
                    <a:pt x="73" y="3"/>
                    <a:pt x="73" y="3"/>
                  </a:cubicBezTo>
                  <a:cubicBezTo>
                    <a:pt x="73" y="1"/>
                    <a:pt x="74" y="0"/>
                    <a:pt x="75" y="0"/>
                  </a:cubicBezTo>
                  <a:cubicBezTo>
                    <a:pt x="97" y="0"/>
                    <a:pt x="97" y="0"/>
                    <a:pt x="97" y="0"/>
                  </a:cubicBezTo>
                  <a:cubicBezTo>
                    <a:pt x="98" y="0"/>
                    <a:pt x="99" y="1"/>
                    <a:pt x="99" y="3"/>
                  </a:cubicBezTo>
                  <a:cubicBezTo>
                    <a:pt x="99" y="156"/>
                    <a:pt x="99" y="156"/>
                    <a:pt x="99" y="156"/>
                  </a:cubicBezTo>
                  <a:cubicBezTo>
                    <a:pt x="99" y="157"/>
                    <a:pt x="98" y="158"/>
                    <a:pt x="97" y="158"/>
                  </a:cubicBezTo>
                  <a:lnTo>
                    <a:pt x="75" y="158"/>
                  </a:lnTo>
                  <a:close/>
                  <a:moveTo>
                    <a:pt x="71" y="123"/>
                  </a:moveTo>
                  <a:cubicBezTo>
                    <a:pt x="72" y="118"/>
                    <a:pt x="73" y="112"/>
                    <a:pt x="73" y="102"/>
                  </a:cubicBezTo>
                  <a:cubicBezTo>
                    <a:pt x="73" y="92"/>
                    <a:pt x="72" y="86"/>
                    <a:pt x="71" y="81"/>
                  </a:cubicBezTo>
                  <a:cubicBezTo>
                    <a:pt x="68" y="72"/>
                    <a:pt x="60" y="67"/>
                    <a:pt x="50" y="67"/>
                  </a:cubicBezTo>
                  <a:cubicBezTo>
                    <a:pt x="39" y="67"/>
                    <a:pt x="32" y="72"/>
                    <a:pt x="29" y="81"/>
                  </a:cubicBezTo>
                  <a:cubicBezTo>
                    <a:pt x="28" y="86"/>
                    <a:pt x="27" y="92"/>
                    <a:pt x="27" y="102"/>
                  </a:cubicBezTo>
                  <a:cubicBezTo>
                    <a:pt x="27" y="112"/>
                    <a:pt x="28" y="118"/>
                    <a:pt x="29" y="123"/>
                  </a:cubicBezTo>
                  <a:cubicBezTo>
                    <a:pt x="32" y="132"/>
                    <a:pt x="39" y="137"/>
                    <a:pt x="50" y="137"/>
                  </a:cubicBezTo>
                  <a:cubicBezTo>
                    <a:pt x="60" y="137"/>
                    <a:pt x="68" y="132"/>
                    <a:pt x="71"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0" name="Freeform 71"/>
            <p:cNvSpPr>
              <a:spLocks/>
            </p:cNvSpPr>
            <p:nvPr userDrawn="1"/>
          </p:nvSpPr>
          <p:spPr bwMode="auto">
            <a:xfrm>
              <a:off x="6023913" y="1414463"/>
              <a:ext cx="328601" cy="283134"/>
            </a:xfrm>
            <a:custGeom>
              <a:avLst/>
              <a:gdLst>
                <a:gd name="T0" fmla="*/ 125 w 184"/>
                <a:gd name="T1" fmla="*/ 158 h 158"/>
                <a:gd name="T2" fmla="*/ 122 w 184"/>
                <a:gd name="T3" fmla="*/ 156 h 158"/>
                <a:gd name="T4" fmla="*/ 92 w 184"/>
                <a:gd name="T5" fmla="*/ 48 h 158"/>
                <a:gd name="T6" fmla="*/ 92 w 184"/>
                <a:gd name="T7" fmla="*/ 48 h 158"/>
                <a:gd name="T8" fmla="*/ 61 w 184"/>
                <a:gd name="T9" fmla="*/ 156 h 158"/>
                <a:gd name="T10" fmla="*/ 59 w 184"/>
                <a:gd name="T11" fmla="*/ 158 h 158"/>
                <a:gd name="T12" fmla="*/ 41 w 184"/>
                <a:gd name="T13" fmla="*/ 158 h 158"/>
                <a:gd name="T14" fmla="*/ 39 w 184"/>
                <a:gd name="T15" fmla="*/ 156 h 158"/>
                <a:gd name="T16" fmla="*/ 0 w 184"/>
                <a:gd name="T17" fmla="*/ 3 h 158"/>
                <a:gd name="T18" fmla="*/ 2 w 184"/>
                <a:gd name="T19" fmla="*/ 0 h 158"/>
                <a:gd name="T20" fmla="*/ 23 w 184"/>
                <a:gd name="T21" fmla="*/ 0 h 158"/>
                <a:gd name="T22" fmla="*/ 26 w 184"/>
                <a:gd name="T23" fmla="*/ 3 h 158"/>
                <a:gd name="T24" fmla="*/ 51 w 184"/>
                <a:gd name="T25" fmla="*/ 109 h 158"/>
                <a:gd name="T26" fmla="*/ 52 w 184"/>
                <a:gd name="T27" fmla="*/ 109 h 158"/>
                <a:gd name="T28" fmla="*/ 81 w 184"/>
                <a:gd name="T29" fmla="*/ 3 h 158"/>
                <a:gd name="T30" fmla="*/ 84 w 184"/>
                <a:gd name="T31" fmla="*/ 0 h 158"/>
                <a:gd name="T32" fmla="*/ 100 w 184"/>
                <a:gd name="T33" fmla="*/ 0 h 158"/>
                <a:gd name="T34" fmla="*/ 103 w 184"/>
                <a:gd name="T35" fmla="*/ 3 h 158"/>
                <a:gd name="T36" fmla="*/ 133 w 184"/>
                <a:gd name="T37" fmla="*/ 109 h 158"/>
                <a:gd name="T38" fmla="*/ 133 w 184"/>
                <a:gd name="T39" fmla="*/ 109 h 158"/>
                <a:gd name="T40" fmla="*/ 158 w 184"/>
                <a:gd name="T41" fmla="*/ 3 h 158"/>
                <a:gd name="T42" fmla="*/ 161 w 184"/>
                <a:gd name="T43" fmla="*/ 0 h 158"/>
                <a:gd name="T44" fmla="*/ 182 w 184"/>
                <a:gd name="T45" fmla="*/ 0 h 158"/>
                <a:gd name="T46" fmla="*/ 184 w 184"/>
                <a:gd name="T47" fmla="*/ 3 h 158"/>
                <a:gd name="T48" fmla="*/ 146 w 184"/>
                <a:gd name="T49" fmla="*/ 156 h 158"/>
                <a:gd name="T50" fmla="*/ 143 w 184"/>
                <a:gd name="T51" fmla="*/ 158 h 158"/>
                <a:gd name="T52" fmla="*/ 125 w 184"/>
                <a:gd name="T53"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4" h="158">
                  <a:moveTo>
                    <a:pt x="125" y="158"/>
                  </a:moveTo>
                  <a:cubicBezTo>
                    <a:pt x="124" y="158"/>
                    <a:pt x="123" y="157"/>
                    <a:pt x="122" y="156"/>
                  </a:cubicBezTo>
                  <a:cubicBezTo>
                    <a:pt x="92" y="48"/>
                    <a:pt x="92" y="48"/>
                    <a:pt x="92" y="48"/>
                  </a:cubicBezTo>
                  <a:cubicBezTo>
                    <a:pt x="92" y="48"/>
                    <a:pt x="92" y="48"/>
                    <a:pt x="92" y="48"/>
                  </a:cubicBezTo>
                  <a:cubicBezTo>
                    <a:pt x="61" y="156"/>
                    <a:pt x="61" y="156"/>
                    <a:pt x="61" y="156"/>
                  </a:cubicBezTo>
                  <a:cubicBezTo>
                    <a:pt x="61" y="157"/>
                    <a:pt x="60" y="158"/>
                    <a:pt x="59" y="158"/>
                  </a:cubicBezTo>
                  <a:cubicBezTo>
                    <a:pt x="41" y="158"/>
                    <a:pt x="41" y="158"/>
                    <a:pt x="41" y="158"/>
                  </a:cubicBezTo>
                  <a:cubicBezTo>
                    <a:pt x="40" y="158"/>
                    <a:pt x="39" y="157"/>
                    <a:pt x="39" y="156"/>
                  </a:cubicBezTo>
                  <a:cubicBezTo>
                    <a:pt x="0" y="3"/>
                    <a:pt x="0" y="3"/>
                    <a:pt x="0" y="3"/>
                  </a:cubicBezTo>
                  <a:cubicBezTo>
                    <a:pt x="0" y="1"/>
                    <a:pt x="0" y="0"/>
                    <a:pt x="2" y="0"/>
                  </a:cubicBezTo>
                  <a:cubicBezTo>
                    <a:pt x="23" y="0"/>
                    <a:pt x="23" y="0"/>
                    <a:pt x="23" y="0"/>
                  </a:cubicBezTo>
                  <a:cubicBezTo>
                    <a:pt x="25" y="0"/>
                    <a:pt x="26" y="1"/>
                    <a:pt x="26" y="3"/>
                  </a:cubicBezTo>
                  <a:cubicBezTo>
                    <a:pt x="51" y="109"/>
                    <a:pt x="51" y="109"/>
                    <a:pt x="51" y="109"/>
                  </a:cubicBezTo>
                  <a:cubicBezTo>
                    <a:pt x="52" y="109"/>
                    <a:pt x="52" y="109"/>
                    <a:pt x="52" y="109"/>
                  </a:cubicBezTo>
                  <a:cubicBezTo>
                    <a:pt x="81" y="3"/>
                    <a:pt x="81" y="3"/>
                    <a:pt x="81" y="3"/>
                  </a:cubicBezTo>
                  <a:cubicBezTo>
                    <a:pt x="82" y="1"/>
                    <a:pt x="83" y="0"/>
                    <a:pt x="84" y="0"/>
                  </a:cubicBezTo>
                  <a:cubicBezTo>
                    <a:pt x="100" y="0"/>
                    <a:pt x="100" y="0"/>
                    <a:pt x="100" y="0"/>
                  </a:cubicBezTo>
                  <a:cubicBezTo>
                    <a:pt x="102" y="0"/>
                    <a:pt x="102" y="1"/>
                    <a:pt x="103" y="3"/>
                  </a:cubicBezTo>
                  <a:cubicBezTo>
                    <a:pt x="133" y="109"/>
                    <a:pt x="133" y="109"/>
                    <a:pt x="133" y="109"/>
                  </a:cubicBezTo>
                  <a:cubicBezTo>
                    <a:pt x="133" y="109"/>
                    <a:pt x="133" y="109"/>
                    <a:pt x="133" y="109"/>
                  </a:cubicBezTo>
                  <a:cubicBezTo>
                    <a:pt x="158" y="3"/>
                    <a:pt x="158" y="3"/>
                    <a:pt x="158" y="3"/>
                  </a:cubicBezTo>
                  <a:cubicBezTo>
                    <a:pt x="158" y="1"/>
                    <a:pt x="159" y="0"/>
                    <a:pt x="161" y="0"/>
                  </a:cubicBezTo>
                  <a:cubicBezTo>
                    <a:pt x="182" y="0"/>
                    <a:pt x="182" y="0"/>
                    <a:pt x="182" y="0"/>
                  </a:cubicBezTo>
                  <a:cubicBezTo>
                    <a:pt x="184" y="0"/>
                    <a:pt x="184" y="1"/>
                    <a:pt x="184" y="3"/>
                  </a:cubicBezTo>
                  <a:cubicBezTo>
                    <a:pt x="146" y="156"/>
                    <a:pt x="146" y="156"/>
                    <a:pt x="146" y="156"/>
                  </a:cubicBezTo>
                  <a:cubicBezTo>
                    <a:pt x="145" y="157"/>
                    <a:pt x="144" y="158"/>
                    <a:pt x="143" y="158"/>
                  </a:cubicBezTo>
                  <a:lnTo>
                    <a:pt x="125"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1" name="Freeform 72"/>
            <p:cNvSpPr>
              <a:spLocks noEditPoints="1"/>
            </p:cNvSpPr>
            <p:nvPr userDrawn="1"/>
          </p:nvSpPr>
          <p:spPr bwMode="auto">
            <a:xfrm>
              <a:off x="6360781" y="1492997"/>
              <a:ext cx="175667" cy="208734"/>
            </a:xfrm>
            <a:custGeom>
              <a:avLst/>
              <a:gdLst>
                <a:gd name="T0" fmla="*/ 4 w 99"/>
                <a:gd name="T1" fmla="*/ 85 h 117"/>
                <a:gd name="T2" fmla="*/ 0 w 99"/>
                <a:gd name="T3" fmla="*/ 58 h 117"/>
                <a:gd name="T4" fmla="*/ 3 w 99"/>
                <a:gd name="T5" fmla="*/ 31 h 117"/>
                <a:gd name="T6" fmla="*/ 49 w 99"/>
                <a:gd name="T7" fmla="*/ 0 h 117"/>
                <a:gd name="T8" fmla="*/ 95 w 99"/>
                <a:gd name="T9" fmla="*/ 31 h 117"/>
                <a:gd name="T10" fmla="*/ 99 w 99"/>
                <a:gd name="T11" fmla="*/ 64 h 117"/>
                <a:gd name="T12" fmla="*/ 96 w 99"/>
                <a:gd name="T13" fmla="*/ 66 h 117"/>
                <a:gd name="T14" fmla="*/ 27 w 99"/>
                <a:gd name="T15" fmla="*/ 66 h 117"/>
                <a:gd name="T16" fmla="*/ 26 w 99"/>
                <a:gd name="T17" fmla="*/ 68 h 117"/>
                <a:gd name="T18" fmla="*/ 27 w 99"/>
                <a:gd name="T19" fmla="*/ 76 h 117"/>
                <a:gd name="T20" fmla="*/ 52 w 99"/>
                <a:gd name="T21" fmla="*/ 93 h 117"/>
                <a:gd name="T22" fmla="*/ 79 w 99"/>
                <a:gd name="T23" fmla="*/ 83 h 117"/>
                <a:gd name="T24" fmla="*/ 82 w 99"/>
                <a:gd name="T25" fmla="*/ 82 h 117"/>
                <a:gd name="T26" fmla="*/ 96 w 99"/>
                <a:gd name="T27" fmla="*/ 94 h 117"/>
                <a:gd name="T28" fmla="*/ 96 w 99"/>
                <a:gd name="T29" fmla="*/ 98 h 117"/>
                <a:gd name="T30" fmla="*/ 50 w 99"/>
                <a:gd name="T31" fmla="*/ 117 h 117"/>
                <a:gd name="T32" fmla="*/ 4 w 99"/>
                <a:gd name="T33" fmla="*/ 85 h 117"/>
                <a:gd name="T34" fmla="*/ 71 w 99"/>
                <a:gd name="T35" fmla="*/ 36 h 117"/>
                <a:gd name="T36" fmla="*/ 49 w 99"/>
                <a:gd name="T37" fmla="*/ 22 h 117"/>
                <a:gd name="T38" fmla="*/ 27 w 99"/>
                <a:gd name="T39" fmla="*/ 36 h 117"/>
                <a:gd name="T40" fmla="*/ 26 w 99"/>
                <a:gd name="T41" fmla="*/ 46 h 117"/>
                <a:gd name="T42" fmla="*/ 27 w 99"/>
                <a:gd name="T43" fmla="*/ 47 h 117"/>
                <a:gd name="T44" fmla="*/ 71 w 99"/>
                <a:gd name="T45" fmla="*/ 47 h 117"/>
                <a:gd name="T46" fmla="*/ 72 w 99"/>
                <a:gd name="T47" fmla="*/ 46 h 117"/>
                <a:gd name="T48" fmla="*/ 71 w 99"/>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9"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9" y="46"/>
                    <a:pt x="99" y="64"/>
                  </a:cubicBezTo>
                  <a:cubicBezTo>
                    <a:pt x="99" y="66"/>
                    <a:pt x="98" y="66"/>
                    <a:pt x="96" y="66"/>
                  </a:cubicBezTo>
                  <a:cubicBezTo>
                    <a:pt x="27" y="66"/>
                    <a:pt x="27" y="66"/>
                    <a:pt x="27" y="66"/>
                  </a:cubicBezTo>
                  <a:cubicBezTo>
                    <a:pt x="26" y="66"/>
                    <a:pt x="26" y="67"/>
                    <a:pt x="26" y="68"/>
                  </a:cubicBezTo>
                  <a:cubicBezTo>
                    <a:pt x="26" y="71"/>
                    <a:pt x="27"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7" y="109"/>
                    <a:pt x="71" y="117"/>
                    <a:pt x="50" y="117"/>
                  </a:cubicBezTo>
                  <a:cubicBezTo>
                    <a:pt x="27"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2" name="Freeform 73"/>
            <p:cNvSpPr>
              <a:spLocks/>
            </p:cNvSpPr>
            <p:nvPr userDrawn="1"/>
          </p:nvSpPr>
          <p:spPr bwMode="auto">
            <a:xfrm>
              <a:off x="6573648" y="1414463"/>
              <a:ext cx="76467" cy="285201"/>
            </a:xfrm>
            <a:custGeom>
              <a:avLst/>
              <a:gdLst>
                <a:gd name="T0" fmla="*/ 31 w 43"/>
                <a:gd name="T1" fmla="*/ 159 h 159"/>
                <a:gd name="T2" fmla="*/ 0 w 43"/>
                <a:gd name="T3" fmla="*/ 127 h 159"/>
                <a:gd name="T4" fmla="*/ 0 w 43"/>
                <a:gd name="T5" fmla="*/ 3 h 159"/>
                <a:gd name="T6" fmla="*/ 3 w 43"/>
                <a:gd name="T7" fmla="*/ 0 h 159"/>
                <a:gd name="T8" fmla="*/ 24 w 43"/>
                <a:gd name="T9" fmla="*/ 0 h 159"/>
                <a:gd name="T10" fmla="*/ 26 w 43"/>
                <a:gd name="T11" fmla="*/ 3 h 159"/>
                <a:gd name="T12" fmla="*/ 26 w 43"/>
                <a:gd name="T13" fmla="*/ 126 h 159"/>
                <a:gd name="T14" fmla="*/ 36 w 43"/>
                <a:gd name="T15" fmla="*/ 136 h 159"/>
                <a:gd name="T16" fmla="*/ 41 w 43"/>
                <a:gd name="T17" fmla="*/ 136 h 159"/>
                <a:gd name="T18" fmla="*/ 43 w 43"/>
                <a:gd name="T19" fmla="*/ 139 h 159"/>
                <a:gd name="T20" fmla="*/ 43 w 43"/>
                <a:gd name="T21" fmla="*/ 157 h 159"/>
                <a:gd name="T22" fmla="*/ 41 w 43"/>
                <a:gd name="T23" fmla="*/ 159 h 159"/>
                <a:gd name="T24" fmla="*/ 31 w 43"/>
                <a:gd name="T25"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 h="159">
                  <a:moveTo>
                    <a:pt x="31" y="159"/>
                  </a:moveTo>
                  <a:cubicBezTo>
                    <a:pt x="9" y="159"/>
                    <a:pt x="0" y="149"/>
                    <a:pt x="0" y="127"/>
                  </a:cubicBezTo>
                  <a:cubicBezTo>
                    <a:pt x="0" y="3"/>
                    <a:pt x="0" y="3"/>
                    <a:pt x="0" y="3"/>
                  </a:cubicBezTo>
                  <a:cubicBezTo>
                    <a:pt x="0" y="1"/>
                    <a:pt x="1" y="0"/>
                    <a:pt x="3" y="0"/>
                  </a:cubicBezTo>
                  <a:cubicBezTo>
                    <a:pt x="24" y="0"/>
                    <a:pt x="24" y="0"/>
                    <a:pt x="24" y="0"/>
                  </a:cubicBezTo>
                  <a:cubicBezTo>
                    <a:pt x="25" y="0"/>
                    <a:pt x="26" y="1"/>
                    <a:pt x="26" y="3"/>
                  </a:cubicBezTo>
                  <a:cubicBezTo>
                    <a:pt x="26" y="126"/>
                    <a:pt x="26" y="126"/>
                    <a:pt x="26" y="126"/>
                  </a:cubicBezTo>
                  <a:cubicBezTo>
                    <a:pt x="26" y="134"/>
                    <a:pt x="29" y="136"/>
                    <a:pt x="36" y="136"/>
                  </a:cubicBezTo>
                  <a:cubicBezTo>
                    <a:pt x="41" y="136"/>
                    <a:pt x="41" y="136"/>
                    <a:pt x="41" y="136"/>
                  </a:cubicBezTo>
                  <a:cubicBezTo>
                    <a:pt x="42" y="136"/>
                    <a:pt x="43" y="137"/>
                    <a:pt x="43" y="139"/>
                  </a:cubicBezTo>
                  <a:cubicBezTo>
                    <a:pt x="43" y="157"/>
                    <a:pt x="43" y="157"/>
                    <a:pt x="43" y="157"/>
                  </a:cubicBezTo>
                  <a:cubicBezTo>
                    <a:pt x="43" y="158"/>
                    <a:pt x="42" y="159"/>
                    <a:pt x="41" y="159"/>
                  </a:cubicBezTo>
                  <a:lnTo>
                    <a:pt x="31" y="1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3" name="Freeform 74"/>
            <p:cNvSpPr>
              <a:spLocks/>
            </p:cNvSpPr>
            <p:nvPr userDrawn="1"/>
          </p:nvSpPr>
          <p:spPr bwMode="auto">
            <a:xfrm>
              <a:off x="6668715"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4"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4" name="Freeform 75"/>
            <p:cNvSpPr>
              <a:spLocks noEditPoints="1"/>
            </p:cNvSpPr>
            <p:nvPr userDrawn="1"/>
          </p:nvSpPr>
          <p:spPr bwMode="auto">
            <a:xfrm>
              <a:off x="6798916" y="1492997"/>
              <a:ext cx="165334"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9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9" y="66"/>
                    <a:pt x="49" y="66"/>
                    <a:pt x="49"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5" name="Freeform 76"/>
            <p:cNvSpPr>
              <a:spLocks/>
            </p:cNvSpPr>
            <p:nvPr userDrawn="1"/>
          </p:nvSpPr>
          <p:spPr bwMode="auto">
            <a:xfrm>
              <a:off x="7011783" y="1492997"/>
              <a:ext cx="142600" cy="204601"/>
            </a:xfrm>
            <a:custGeom>
              <a:avLst/>
              <a:gdLst>
                <a:gd name="T0" fmla="*/ 2 w 80"/>
                <a:gd name="T1" fmla="*/ 114 h 114"/>
                <a:gd name="T2" fmla="*/ 0 w 80"/>
                <a:gd name="T3" fmla="*/ 112 h 114"/>
                <a:gd name="T4" fmla="*/ 0 w 80"/>
                <a:gd name="T5" fmla="*/ 5 h 114"/>
                <a:gd name="T6" fmla="*/ 2 w 80"/>
                <a:gd name="T7" fmla="*/ 2 h 114"/>
                <a:gd name="T8" fmla="*/ 24 w 80"/>
                <a:gd name="T9" fmla="*/ 2 h 114"/>
                <a:gd name="T10" fmla="*/ 26 w 80"/>
                <a:gd name="T11" fmla="*/ 5 h 114"/>
                <a:gd name="T12" fmla="*/ 26 w 80"/>
                <a:gd name="T13" fmla="*/ 14 h 114"/>
                <a:gd name="T14" fmla="*/ 26 w 80"/>
                <a:gd name="T15" fmla="*/ 14 h 114"/>
                <a:gd name="T16" fmla="*/ 55 w 80"/>
                <a:gd name="T17" fmla="*/ 0 h 114"/>
                <a:gd name="T18" fmla="*/ 79 w 80"/>
                <a:gd name="T19" fmla="*/ 9 h 114"/>
                <a:gd name="T20" fmla="*/ 79 w 80"/>
                <a:gd name="T21" fmla="*/ 12 h 114"/>
                <a:gd name="T22" fmla="*/ 67 w 80"/>
                <a:gd name="T23" fmla="*/ 28 h 114"/>
                <a:gd name="T24" fmla="*/ 63 w 80"/>
                <a:gd name="T25" fmla="*/ 28 h 114"/>
                <a:gd name="T26" fmla="*/ 47 w 80"/>
                <a:gd name="T27" fmla="*/ 23 h 114"/>
                <a:gd name="T28" fmla="*/ 26 w 80"/>
                <a:gd name="T29" fmla="*/ 51 h 114"/>
                <a:gd name="T30" fmla="*/ 26 w 80"/>
                <a:gd name="T31" fmla="*/ 112 h 114"/>
                <a:gd name="T32" fmla="*/ 24 w 80"/>
                <a:gd name="T33" fmla="*/ 114 h 114"/>
                <a:gd name="T34" fmla="*/ 2 w 80"/>
                <a:gd name="T35"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0" h="114">
                  <a:moveTo>
                    <a:pt x="2" y="114"/>
                  </a:moveTo>
                  <a:cubicBezTo>
                    <a:pt x="1" y="114"/>
                    <a:pt x="0" y="113"/>
                    <a:pt x="0" y="112"/>
                  </a:cubicBezTo>
                  <a:cubicBezTo>
                    <a:pt x="0" y="5"/>
                    <a:pt x="0" y="5"/>
                    <a:pt x="0" y="5"/>
                  </a:cubicBezTo>
                  <a:cubicBezTo>
                    <a:pt x="0" y="3"/>
                    <a:pt x="1" y="2"/>
                    <a:pt x="2" y="2"/>
                  </a:cubicBezTo>
                  <a:cubicBezTo>
                    <a:pt x="24" y="2"/>
                    <a:pt x="24" y="2"/>
                    <a:pt x="24" y="2"/>
                  </a:cubicBezTo>
                  <a:cubicBezTo>
                    <a:pt x="25" y="2"/>
                    <a:pt x="26" y="3"/>
                    <a:pt x="26" y="5"/>
                  </a:cubicBezTo>
                  <a:cubicBezTo>
                    <a:pt x="26" y="14"/>
                    <a:pt x="26" y="14"/>
                    <a:pt x="26" y="14"/>
                  </a:cubicBezTo>
                  <a:cubicBezTo>
                    <a:pt x="26" y="14"/>
                    <a:pt x="26" y="14"/>
                    <a:pt x="26" y="14"/>
                  </a:cubicBezTo>
                  <a:cubicBezTo>
                    <a:pt x="32" y="6"/>
                    <a:pt x="41" y="0"/>
                    <a:pt x="55" y="0"/>
                  </a:cubicBezTo>
                  <a:cubicBezTo>
                    <a:pt x="64" y="0"/>
                    <a:pt x="73" y="3"/>
                    <a:pt x="79" y="9"/>
                  </a:cubicBezTo>
                  <a:cubicBezTo>
                    <a:pt x="80" y="10"/>
                    <a:pt x="80" y="11"/>
                    <a:pt x="79" y="12"/>
                  </a:cubicBezTo>
                  <a:cubicBezTo>
                    <a:pt x="67" y="28"/>
                    <a:pt x="67" y="28"/>
                    <a:pt x="67" y="28"/>
                  </a:cubicBezTo>
                  <a:cubicBezTo>
                    <a:pt x="66" y="29"/>
                    <a:pt x="65" y="29"/>
                    <a:pt x="63" y="28"/>
                  </a:cubicBezTo>
                  <a:cubicBezTo>
                    <a:pt x="58" y="25"/>
                    <a:pt x="53" y="23"/>
                    <a:pt x="47" y="23"/>
                  </a:cubicBezTo>
                  <a:cubicBezTo>
                    <a:pt x="32" y="23"/>
                    <a:pt x="26" y="33"/>
                    <a:pt x="26" y="51"/>
                  </a:cubicBezTo>
                  <a:cubicBezTo>
                    <a:pt x="26" y="112"/>
                    <a:pt x="26" y="112"/>
                    <a:pt x="26" y="112"/>
                  </a:cubicBezTo>
                  <a:cubicBezTo>
                    <a:pt x="26" y="113"/>
                    <a:pt x="25" y="114"/>
                    <a:pt x="24" y="114"/>
                  </a:cubicBezTo>
                  <a:lnTo>
                    <a:pt x="2"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6" name="Freeform 77"/>
            <p:cNvSpPr>
              <a:spLocks noEditPoints="1"/>
            </p:cNvSpPr>
            <p:nvPr userDrawn="1"/>
          </p:nvSpPr>
          <p:spPr bwMode="auto">
            <a:xfrm>
              <a:off x="7166783" y="1492997"/>
              <a:ext cx="175667" cy="208734"/>
            </a:xfrm>
            <a:custGeom>
              <a:avLst/>
              <a:gdLst>
                <a:gd name="T0" fmla="*/ 4 w 98"/>
                <a:gd name="T1" fmla="*/ 85 h 117"/>
                <a:gd name="T2" fmla="*/ 0 w 98"/>
                <a:gd name="T3" fmla="*/ 58 h 117"/>
                <a:gd name="T4" fmla="*/ 3 w 98"/>
                <a:gd name="T5" fmla="*/ 31 h 117"/>
                <a:gd name="T6" fmla="*/ 49 w 98"/>
                <a:gd name="T7" fmla="*/ 0 h 117"/>
                <a:gd name="T8" fmla="*/ 95 w 98"/>
                <a:gd name="T9" fmla="*/ 31 h 117"/>
                <a:gd name="T10" fmla="*/ 98 w 98"/>
                <a:gd name="T11" fmla="*/ 64 h 117"/>
                <a:gd name="T12" fmla="*/ 96 w 98"/>
                <a:gd name="T13" fmla="*/ 66 h 117"/>
                <a:gd name="T14" fmla="*/ 27 w 98"/>
                <a:gd name="T15" fmla="*/ 66 h 117"/>
                <a:gd name="T16" fmla="*/ 26 w 98"/>
                <a:gd name="T17" fmla="*/ 68 h 117"/>
                <a:gd name="T18" fmla="*/ 27 w 98"/>
                <a:gd name="T19" fmla="*/ 76 h 117"/>
                <a:gd name="T20" fmla="*/ 52 w 98"/>
                <a:gd name="T21" fmla="*/ 93 h 117"/>
                <a:gd name="T22" fmla="*/ 79 w 98"/>
                <a:gd name="T23" fmla="*/ 83 h 117"/>
                <a:gd name="T24" fmla="*/ 82 w 98"/>
                <a:gd name="T25" fmla="*/ 82 h 117"/>
                <a:gd name="T26" fmla="*/ 96 w 98"/>
                <a:gd name="T27" fmla="*/ 94 h 117"/>
                <a:gd name="T28" fmla="*/ 96 w 98"/>
                <a:gd name="T29" fmla="*/ 98 h 117"/>
                <a:gd name="T30" fmla="*/ 50 w 98"/>
                <a:gd name="T31" fmla="*/ 117 h 117"/>
                <a:gd name="T32" fmla="*/ 4 w 98"/>
                <a:gd name="T33" fmla="*/ 85 h 117"/>
                <a:gd name="T34" fmla="*/ 71 w 98"/>
                <a:gd name="T35" fmla="*/ 36 h 117"/>
                <a:gd name="T36" fmla="*/ 49 w 98"/>
                <a:gd name="T37" fmla="*/ 22 h 117"/>
                <a:gd name="T38" fmla="*/ 27 w 98"/>
                <a:gd name="T39" fmla="*/ 36 h 117"/>
                <a:gd name="T40" fmla="*/ 26 w 98"/>
                <a:gd name="T41" fmla="*/ 46 h 117"/>
                <a:gd name="T42" fmla="*/ 27 w 98"/>
                <a:gd name="T43" fmla="*/ 47 h 117"/>
                <a:gd name="T44" fmla="*/ 71 w 98"/>
                <a:gd name="T45" fmla="*/ 47 h 117"/>
                <a:gd name="T46" fmla="*/ 72 w 98"/>
                <a:gd name="T47" fmla="*/ 46 h 117"/>
                <a:gd name="T48" fmla="*/ 71 w 98"/>
                <a:gd name="T49" fmla="*/ 3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8" h="117">
                  <a:moveTo>
                    <a:pt x="4" y="85"/>
                  </a:moveTo>
                  <a:cubicBezTo>
                    <a:pt x="1" y="78"/>
                    <a:pt x="0" y="70"/>
                    <a:pt x="0" y="58"/>
                  </a:cubicBezTo>
                  <a:cubicBezTo>
                    <a:pt x="0" y="47"/>
                    <a:pt x="1" y="38"/>
                    <a:pt x="3" y="31"/>
                  </a:cubicBezTo>
                  <a:cubicBezTo>
                    <a:pt x="10" y="11"/>
                    <a:pt x="27" y="0"/>
                    <a:pt x="49" y="0"/>
                  </a:cubicBezTo>
                  <a:cubicBezTo>
                    <a:pt x="72" y="0"/>
                    <a:pt x="89" y="12"/>
                    <a:pt x="95" y="31"/>
                  </a:cubicBezTo>
                  <a:cubicBezTo>
                    <a:pt x="97" y="38"/>
                    <a:pt x="98" y="46"/>
                    <a:pt x="98" y="64"/>
                  </a:cubicBezTo>
                  <a:cubicBezTo>
                    <a:pt x="98" y="66"/>
                    <a:pt x="98" y="66"/>
                    <a:pt x="96" y="66"/>
                  </a:cubicBezTo>
                  <a:cubicBezTo>
                    <a:pt x="27" y="66"/>
                    <a:pt x="27" y="66"/>
                    <a:pt x="27" y="66"/>
                  </a:cubicBezTo>
                  <a:cubicBezTo>
                    <a:pt x="26" y="66"/>
                    <a:pt x="26" y="67"/>
                    <a:pt x="26" y="68"/>
                  </a:cubicBezTo>
                  <a:cubicBezTo>
                    <a:pt x="26" y="71"/>
                    <a:pt x="26" y="74"/>
                    <a:pt x="27" y="76"/>
                  </a:cubicBezTo>
                  <a:cubicBezTo>
                    <a:pt x="31" y="87"/>
                    <a:pt x="40" y="93"/>
                    <a:pt x="52" y="93"/>
                  </a:cubicBezTo>
                  <a:cubicBezTo>
                    <a:pt x="65" y="93"/>
                    <a:pt x="73" y="89"/>
                    <a:pt x="79" y="83"/>
                  </a:cubicBezTo>
                  <a:cubicBezTo>
                    <a:pt x="80" y="82"/>
                    <a:pt x="81" y="81"/>
                    <a:pt x="82" y="82"/>
                  </a:cubicBezTo>
                  <a:cubicBezTo>
                    <a:pt x="96" y="94"/>
                    <a:pt x="96" y="94"/>
                    <a:pt x="96" y="94"/>
                  </a:cubicBezTo>
                  <a:cubicBezTo>
                    <a:pt x="97" y="95"/>
                    <a:pt x="97" y="96"/>
                    <a:pt x="96" y="98"/>
                  </a:cubicBezTo>
                  <a:cubicBezTo>
                    <a:pt x="86" y="109"/>
                    <a:pt x="71" y="117"/>
                    <a:pt x="50" y="117"/>
                  </a:cubicBezTo>
                  <a:cubicBezTo>
                    <a:pt x="26" y="117"/>
                    <a:pt x="10" y="105"/>
                    <a:pt x="4" y="85"/>
                  </a:cubicBezTo>
                  <a:close/>
                  <a:moveTo>
                    <a:pt x="71" y="36"/>
                  </a:moveTo>
                  <a:cubicBezTo>
                    <a:pt x="68" y="27"/>
                    <a:pt x="60" y="22"/>
                    <a:pt x="49" y="22"/>
                  </a:cubicBezTo>
                  <a:cubicBezTo>
                    <a:pt x="39" y="22"/>
                    <a:pt x="30" y="27"/>
                    <a:pt x="27" y="36"/>
                  </a:cubicBezTo>
                  <a:cubicBezTo>
                    <a:pt x="26" y="39"/>
                    <a:pt x="26" y="42"/>
                    <a:pt x="26" y="46"/>
                  </a:cubicBezTo>
                  <a:cubicBezTo>
                    <a:pt x="26" y="47"/>
                    <a:pt x="26" y="47"/>
                    <a:pt x="27" y="47"/>
                  </a:cubicBezTo>
                  <a:cubicBezTo>
                    <a:pt x="71" y="47"/>
                    <a:pt x="71" y="47"/>
                    <a:pt x="71" y="47"/>
                  </a:cubicBezTo>
                  <a:cubicBezTo>
                    <a:pt x="72" y="47"/>
                    <a:pt x="72" y="47"/>
                    <a:pt x="72" y="46"/>
                  </a:cubicBezTo>
                  <a:cubicBezTo>
                    <a:pt x="72" y="42"/>
                    <a:pt x="72" y="39"/>
                    <a:pt x="71" y="3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7" name="Freeform 78"/>
            <p:cNvSpPr>
              <a:spLocks noEditPoints="1"/>
            </p:cNvSpPr>
            <p:nvPr userDrawn="1"/>
          </p:nvSpPr>
          <p:spPr bwMode="auto">
            <a:xfrm>
              <a:off x="7439584" y="1492997"/>
              <a:ext cx="177734" cy="208734"/>
            </a:xfrm>
            <a:custGeom>
              <a:avLst/>
              <a:gdLst>
                <a:gd name="T0" fmla="*/ 3 w 99"/>
                <a:gd name="T1" fmla="*/ 86 h 117"/>
                <a:gd name="T2" fmla="*/ 0 w 99"/>
                <a:gd name="T3" fmla="*/ 58 h 117"/>
                <a:gd name="T4" fmla="*/ 3 w 99"/>
                <a:gd name="T5" fmla="*/ 31 h 117"/>
                <a:gd name="T6" fmla="*/ 49 w 99"/>
                <a:gd name="T7" fmla="*/ 0 h 117"/>
                <a:gd name="T8" fmla="*/ 95 w 99"/>
                <a:gd name="T9" fmla="*/ 31 h 117"/>
                <a:gd name="T10" fmla="*/ 99 w 99"/>
                <a:gd name="T11" fmla="*/ 58 h 117"/>
                <a:gd name="T12" fmla="*/ 95 w 99"/>
                <a:gd name="T13" fmla="*/ 86 h 117"/>
                <a:gd name="T14" fmla="*/ 49 w 99"/>
                <a:gd name="T15" fmla="*/ 117 h 117"/>
                <a:gd name="T16" fmla="*/ 3 w 99"/>
                <a:gd name="T17" fmla="*/ 86 h 117"/>
                <a:gd name="T18" fmla="*/ 70 w 99"/>
                <a:gd name="T19" fmla="*/ 79 h 117"/>
                <a:gd name="T20" fmla="*/ 73 w 99"/>
                <a:gd name="T21" fmla="*/ 58 h 117"/>
                <a:gd name="T22" fmla="*/ 70 w 99"/>
                <a:gd name="T23" fmla="*/ 38 h 117"/>
                <a:gd name="T24" fmla="*/ 49 w 99"/>
                <a:gd name="T25" fmla="*/ 23 h 117"/>
                <a:gd name="T26" fmla="*/ 28 w 99"/>
                <a:gd name="T27" fmla="*/ 38 h 117"/>
                <a:gd name="T28" fmla="*/ 26 w 99"/>
                <a:gd name="T29" fmla="*/ 58 h 117"/>
                <a:gd name="T30" fmla="*/ 28 w 99"/>
                <a:gd name="T31" fmla="*/ 79 h 117"/>
                <a:gd name="T32" fmla="*/ 49 w 99"/>
                <a:gd name="T33" fmla="*/ 93 h 117"/>
                <a:gd name="T34" fmla="*/ 70 w 99"/>
                <a:gd name="T35" fmla="*/ 7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17">
                  <a:moveTo>
                    <a:pt x="3" y="86"/>
                  </a:moveTo>
                  <a:cubicBezTo>
                    <a:pt x="1" y="78"/>
                    <a:pt x="0" y="70"/>
                    <a:pt x="0" y="58"/>
                  </a:cubicBezTo>
                  <a:cubicBezTo>
                    <a:pt x="0" y="46"/>
                    <a:pt x="1" y="38"/>
                    <a:pt x="3" y="31"/>
                  </a:cubicBezTo>
                  <a:cubicBezTo>
                    <a:pt x="10" y="11"/>
                    <a:pt x="27" y="0"/>
                    <a:pt x="49" y="0"/>
                  </a:cubicBezTo>
                  <a:cubicBezTo>
                    <a:pt x="72" y="0"/>
                    <a:pt x="89" y="11"/>
                    <a:pt x="95" y="31"/>
                  </a:cubicBezTo>
                  <a:cubicBezTo>
                    <a:pt x="98" y="38"/>
                    <a:pt x="99" y="46"/>
                    <a:pt x="99" y="58"/>
                  </a:cubicBezTo>
                  <a:cubicBezTo>
                    <a:pt x="99" y="70"/>
                    <a:pt x="98" y="78"/>
                    <a:pt x="95" y="86"/>
                  </a:cubicBezTo>
                  <a:cubicBezTo>
                    <a:pt x="89" y="105"/>
                    <a:pt x="72" y="117"/>
                    <a:pt x="49" y="117"/>
                  </a:cubicBezTo>
                  <a:cubicBezTo>
                    <a:pt x="27" y="117"/>
                    <a:pt x="10" y="105"/>
                    <a:pt x="3" y="86"/>
                  </a:cubicBezTo>
                  <a:close/>
                  <a:moveTo>
                    <a:pt x="70" y="79"/>
                  </a:moveTo>
                  <a:cubicBezTo>
                    <a:pt x="72" y="73"/>
                    <a:pt x="73" y="68"/>
                    <a:pt x="73" y="58"/>
                  </a:cubicBezTo>
                  <a:cubicBezTo>
                    <a:pt x="73" y="49"/>
                    <a:pt x="72" y="44"/>
                    <a:pt x="70" y="38"/>
                  </a:cubicBezTo>
                  <a:cubicBezTo>
                    <a:pt x="67" y="28"/>
                    <a:pt x="60" y="23"/>
                    <a:pt x="49" y="23"/>
                  </a:cubicBezTo>
                  <a:cubicBezTo>
                    <a:pt x="39" y="23"/>
                    <a:pt x="32" y="28"/>
                    <a:pt x="28" y="38"/>
                  </a:cubicBezTo>
                  <a:cubicBezTo>
                    <a:pt x="27" y="44"/>
                    <a:pt x="26" y="49"/>
                    <a:pt x="26" y="58"/>
                  </a:cubicBezTo>
                  <a:cubicBezTo>
                    <a:pt x="26" y="68"/>
                    <a:pt x="27" y="73"/>
                    <a:pt x="28" y="79"/>
                  </a:cubicBezTo>
                  <a:cubicBezTo>
                    <a:pt x="32" y="88"/>
                    <a:pt x="39"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8" name="Freeform 79"/>
            <p:cNvSpPr>
              <a:spLocks/>
            </p:cNvSpPr>
            <p:nvPr userDrawn="1"/>
          </p:nvSpPr>
          <p:spPr bwMode="auto">
            <a:xfrm>
              <a:off x="7642118" y="1414463"/>
              <a:ext cx="107467" cy="283134"/>
            </a:xfrm>
            <a:custGeom>
              <a:avLst/>
              <a:gdLst>
                <a:gd name="T0" fmla="*/ 13 w 60"/>
                <a:gd name="T1" fmla="*/ 158 h 158"/>
                <a:gd name="T2" fmla="*/ 11 w 60"/>
                <a:gd name="T3" fmla="*/ 156 h 158"/>
                <a:gd name="T4" fmla="*/ 11 w 60"/>
                <a:gd name="T5" fmla="*/ 68 h 158"/>
                <a:gd name="T6" fmla="*/ 9 w 60"/>
                <a:gd name="T7" fmla="*/ 66 h 158"/>
                <a:gd name="T8" fmla="*/ 2 w 60"/>
                <a:gd name="T9" fmla="*/ 66 h 158"/>
                <a:gd name="T10" fmla="*/ 0 w 60"/>
                <a:gd name="T11" fmla="*/ 64 h 158"/>
                <a:gd name="T12" fmla="*/ 0 w 60"/>
                <a:gd name="T13" fmla="*/ 49 h 158"/>
                <a:gd name="T14" fmla="*/ 2 w 60"/>
                <a:gd name="T15" fmla="*/ 46 h 158"/>
                <a:gd name="T16" fmla="*/ 9 w 60"/>
                <a:gd name="T17" fmla="*/ 46 h 158"/>
                <a:gd name="T18" fmla="*/ 11 w 60"/>
                <a:gd name="T19" fmla="*/ 45 h 158"/>
                <a:gd name="T20" fmla="*/ 11 w 60"/>
                <a:gd name="T21" fmla="*/ 38 h 158"/>
                <a:gd name="T22" fmla="*/ 48 w 60"/>
                <a:gd name="T23" fmla="*/ 0 h 158"/>
                <a:gd name="T24" fmla="*/ 58 w 60"/>
                <a:gd name="T25" fmla="*/ 0 h 158"/>
                <a:gd name="T26" fmla="*/ 60 w 60"/>
                <a:gd name="T27" fmla="*/ 3 h 158"/>
                <a:gd name="T28" fmla="*/ 60 w 60"/>
                <a:gd name="T29" fmla="*/ 21 h 158"/>
                <a:gd name="T30" fmla="*/ 58 w 60"/>
                <a:gd name="T31" fmla="*/ 24 h 158"/>
                <a:gd name="T32" fmla="*/ 51 w 60"/>
                <a:gd name="T33" fmla="*/ 24 h 158"/>
                <a:gd name="T34" fmla="*/ 37 w 60"/>
                <a:gd name="T35" fmla="*/ 37 h 158"/>
                <a:gd name="T36" fmla="*/ 37 w 60"/>
                <a:gd name="T37" fmla="*/ 45 h 158"/>
                <a:gd name="T38" fmla="*/ 38 w 60"/>
                <a:gd name="T39" fmla="*/ 46 h 158"/>
                <a:gd name="T40" fmla="*/ 58 w 60"/>
                <a:gd name="T41" fmla="*/ 46 h 158"/>
                <a:gd name="T42" fmla="*/ 60 w 60"/>
                <a:gd name="T43" fmla="*/ 49 h 158"/>
                <a:gd name="T44" fmla="*/ 60 w 60"/>
                <a:gd name="T45" fmla="*/ 64 h 158"/>
                <a:gd name="T46" fmla="*/ 58 w 60"/>
                <a:gd name="T47" fmla="*/ 66 h 158"/>
                <a:gd name="T48" fmla="*/ 38 w 60"/>
                <a:gd name="T49" fmla="*/ 66 h 158"/>
                <a:gd name="T50" fmla="*/ 37 w 60"/>
                <a:gd name="T51" fmla="*/ 68 h 158"/>
                <a:gd name="T52" fmla="*/ 37 w 60"/>
                <a:gd name="T53" fmla="*/ 156 h 158"/>
                <a:gd name="T54" fmla="*/ 34 w 60"/>
                <a:gd name="T55" fmla="*/ 158 h 158"/>
                <a:gd name="T56" fmla="*/ 13 w 60"/>
                <a:gd name="T57"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0" h="158">
                  <a:moveTo>
                    <a:pt x="13" y="158"/>
                  </a:moveTo>
                  <a:cubicBezTo>
                    <a:pt x="12" y="158"/>
                    <a:pt x="11" y="157"/>
                    <a:pt x="11" y="156"/>
                  </a:cubicBezTo>
                  <a:cubicBezTo>
                    <a:pt x="11" y="68"/>
                    <a:pt x="11" y="68"/>
                    <a:pt x="11" y="68"/>
                  </a:cubicBezTo>
                  <a:cubicBezTo>
                    <a:pt x="11" y="67"/>
                    <a:pt x="10" y="66"/>
                    <a:pt x="9" y="66"/>
                  </a:cubicBezTo>
                  <a:cubicBezTo>
                    <a:pt x="2" y="66"/>
                    <a:pt x="2" y="66"/>
                    <a:pt x="2" y="66"/>
                  </a:cubicBezTo>
                  <a:cubicBezTo>
                    <a:pt x="1" y="66"/>
                    <a:pt x="0" y="66"/>
                    <a:pt x="0" y="64"/>
                  </a:cubicBezTo>
                  <a:cubicBezTo>
                    <a:pt x="0" y="49"/>
                    <a:pt x="0" y="49"/>
                    <a:pt x="0" y="49"/>
                  </a:cubicBezTo>
                  <a:cubicBezTo>
                    <a:pt x="0" y="47"/>
                    <a:pt x="1" y="46"/>
                    <a:pt x="2" y="46"/>
                  </a:cubicBezTo>
                  <a:cubicBezTo>
                    <a:pt x="9" y="46"/>
                    <a:pt x="9" y="46"/>
                    <a:pt x="9" y="46"/>
                  </a:cubicBezTo>
                  <a:cubicBezTo>
                    <a:pt x="10" y="46"/>
                    <a:pt x="11" y="46"/>
                    <a:pt x="11" y="45"/>
                  </a:cubicBezTo>
                  <a:cubicBezTo>
                    <a:pt x="11" y="38"/>
                    <a:pt x="11" y="38"/>
                    <a:pt x="11" y="38"/>
                  </a:cubicBezTo>
                  <a:cubicBezTo>
                    <a:pt x="11" y="12"/>
                    <a:pt x="23" y="0"/>
                    <a:pt x="48" y="0"/>
                  </a:cubicBezTo>
                  <a:cubicBezTo>
                    <a:pt x="58" y="0"/>
                    <a:pt x="58" y="0"/>
                    <a:pt x="58" y="0"/>
                  </a:cubicBezTo>
                  <a:cubicBezTo>
                    <a:pt x="59" y="0"/>
                    <a:pt x="60" y="1"/>
                    <a:pt x="60" y="3"/>
                  </a:cubicBezTo>
                  <a:cubicBezTo>
                    <a:pt x="60" y="21"/>
                    <a:pt x="60" y="21"/>
                    <a:pt x="60" y="21"/>
                  </a:cubicBezTo>
                  <a:cubicBezTo>
                    <a:pt x="60" y="23"/>
                    <a:pt x="59" y="24"/>
                    <a:pt x="58" y="24"/>
                  </a:cubicBezTo>
                  <a:cubicBezTo>
                    <a:pt x="51" y="24"/>
                    <a:pt x="51" y="24"/>
                    <a:pt x="51" y="24"/>
                  </a:cubicBezTo>
                  <a:cubicBezTo>
                    <a:pt x="39" y="24"/>
                    <a:pt x="37" y="26"/>
                    <a:pt x="37" y="37"/>
                  </a:cubicBezTo>
                  <a:cubicBezTo>
                    <a:pt x="37" y="45"/>
                    <a:pt x="37" y="45"/>
                    <a:pt x="37" y="45"/>
                  </a:cubicBezTo>
                  <a:cubicBezTo>
                    <a:pt x="37" y="46"/>
                    <a:pt x="37" y="46"/>
                    <a:pt x="38" y="46"/>
                  </a:cubicBezTo>
                  <a:cubicBezTo>
                    <a:pt x="58" y="46"/>
                    <a:pt x="58" y="46"/>
                    <a:pt x="58" y="46"/>
                  </a:cubicBezTo>
                  <a:cubicBezTo>
                    <a:pt x="59" y="46"/>
                    <a:pt x="60" y="47"/>
                    <a:pt x="60" y="49"/>
                  </a:cubicBezTo>
                  <a:cubicBezTo>
                    <a:pt x="60" y="64"/>
                    <a:pt x="60" y="64"/>
                    <a:pt x="60" y="64"/>
                  </a:cubicBezTo>
                  <a:cubicBezTo>
                    <a:pt x="60" y="66"/>
                    <a:pt x="59" y="66"/>
                    <a:pt x="58" y="66"/>
                  </a:cubicBezTo>
                  <a:cubicBezTo>
                    <a:pt x="38" y="66"/>
                    <a:pt x="38" y="66"/>
                    <a:pt x="38" y="66"/>
                  </a:cubicBezTo>
                  <a:cubicBezTo>
                    <a:pt x="37" y="66"/>
                    <a:pt x="37" y="67"/>
                    <a:pt x="37" y="68"/>
                  </a:cubicBezTo>
                  <a:cubicBezTo>
                    <a:pt x="37" y="156"/>
                    <a:pt x="37" y="156"/>
                    <a:pt x="37" y="156"/>
                  </a:cubicBezTo>
                  <a:cubicBezTo>
                    <a:pt x="37" y="157"/>
                    <a:pt x="36" y="158"/>
                    <a:pt x="34" y="158"/>
                  </a:cubicBez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9" name="Freeform 80"/>
            <p:cNvSpPr>
              <a:spLocks/>
            </p:cNvSpPr>
            <p:nvPr userDrawn="1"/>
          </p:nvSpPr>
          <p:spPr bwMode="auto">
            <a:xfrm>
              <a:off x="7826052" y="1414463"/>
              <a:ext cx="171534" cy="287267"/>
            </a:xfrm>
            <a:custGeom>
              <a:avLst/>
              <a:gdLst>
                <a:gd name="T0" fmla="*/ 1 w 96"/>
                <a:gd name="T1" fmla="*/ 138 h 161"/>
                <a:gd name="T2" fmla="*/ 18 w 96"/>
                <a:gd name="T3" fmla="*/ 126 h 161"/>
                <a:gd name="T4" fmla="*/ 21 w 96"/>
                <a:gd name="T5" fmla="*/ 126 h 161"/>
                <a:gd name="T6" fmla="*/ 42 w 96"/>
                <a:gd name="T7" fmla="*/ 136 h 161"/>
                <a:gd name="T8" fmla="*/ 68 w 96"/>
                <a:gd name="T9" fmla="*/ 105 h 161"/>
                <a:gd name="T10" fmla="*/ 68 w 96"/>
                <a:gd name="T11" fmla="*/ 3 h 161"/>
                <a:gd name="T12" fmla="*/ 71 w 96"/>
                <a:gd name="T13" fmla="*/ 0 h 161"/>
                <a:gd name="T14" fmla="*/ 93 w 96"/>
                <a:gd name="T15" fmla="*/ 0 h 161"/>
                <a:gd name="T16" fmla="*/ 96 w 96"/>
                <a:gd name="T17" fmla="*/ 3 h 161"/>
                <a:gd name="T18" fmla="*/ 96 w 96"/>
                <a:gd name="T19" fmla="*/ 105 h 161"/>
                <a:gd name="T20" fmla="*/ 41 w 96"/>
                <a:gd name="T21" fmla="*/ 161 h 161"/>
                <a:gd name="T22" fmla="*/ 0 w 96"/>
                <a:gd name="T23" fmla="*/ 142 h 161"/>
                <a:gd name="T24" fmla="*/ 1 w 96"/>
                <a:gd name="T25" fmla="*/ 1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6" h="161">
                  <a:moveTo>
                    <a:pt x="1" y="138"/>
                  </a:moveTo>
                  <a:cubicBezTo>
                    <a:pt x="18" y="126"/>
                    <a:pt x="18" y="126"/>
                    <a:pt x="18" y="126"/>
                  </a:cubicBezTo>
                  <a:cubicBezTo>
                    <a:pt x="19" y="125"/>
                    <a:pt x="20" y="125"/>
                    <a:pt x="21" y="126"/>
                  </a:cubicBezTo>
                  <a:cubicBezTo>
                    <a:pt x="25" y="131"/>
                    <a:pt x="33" y="136"/>
                    <a:pt x="42" y="136"/>
                  </a:cubicBezTo>
                  <a:cubicBezTo>
                    <a:pt x="59" y="136"/>
                    <a:pt x="68" y="126"/>
                    <a:pt x="68" y="105"/>
                  </a:cubicBezTo>
                  <a:cubicBezTo>
                    <a:pt x="68" y="3"/>
                    <a:pt x="68" y="3"/>
                    <a:pt x="68" y="3"/>
                  </a:cubicBezTo>
                  <a:cubicBezTo>
                    <a:pt x="68" y="1"/>
                    <a:pt x="69" y="0"/>
                    <a:pt x="71" y="0"/>
                  </a:cubicBezTo>
                  <a:cubicBezTo>
                    <a:pt x="93" y="0"/>
                    <a:pt x="93" y="0"/>
                    <a:pt x="93" y="0"/>
                  </a:cubicBezTo>
                  <a:cubicBezTo>
                    <a:pt x="95" y="0"/>
                    <a:pt x="96" y="1"/>
                    <a:pt x="96" y="3"/>
                  </a:cubicBezTo>
                  <a:cubicBezTo>
                    <a:pt x="96" y="105"/>
                    <a:pt x="96" y="105"/>
                    <a:pt x="96" y="105"/>
                  </a:cubicBezTo>
                  <a:cubicBezTo>
                    <a:pt x="96" y="141"/>
                    <a:pt x="75" y="161"/>
                    <a:pt x="41" y="161"/>
                  </a:cubicBezTo>
                  <a:cubicBezTo>
                    <a:pt x="23" y="161"/>
                    <a:pt x="7" y="152"/>
                    <a:pt x="0" y="142"/>
                  </a:cubicBezTo>
                  <a:cubicBezTo>
                    <a:pt x="0" y="140"/>
                    <a:pt x="0" y="139"/>
                    <a:pt x="1" y="13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0" name="Freeform 81"/>
            <p:cNvSpPr>
              <a:spLocks noEditPoints="1"/>
            </p:cNvSpPr>
            <p:nvPr userDrawn="1"/>
          </p:nvSpPr>
          <p:spPr bwMode="auto">
            <a:xfrm>
              <a:off x="8034786" y="1492997"/>
              <a:ext cx="167400" cy="208734"/>
            </a:xfrm>
            <a:custGeom>
              <a:avLst/>
              <a:gdLst>
                <a:gd name="T0" fmla="*/ 71 w 93"/>
                <a:gd name="T1" fmla="*/ 114 h 117"/>
                <a:gd name="T2" fmla="*/ 69 w 93"/>
                <a:gd name="T3" fmla="*/ 112 h 117"/>
                <a:gd name="T4" fmla="*/ 69 w 93"/>
                <a:gd name="T5" fmla="*/ 104 h 117"/>
                <a:gd name="T6" fmla="*/ 69 w 93"/>
                <a:gd name="T7" fmla="*/ 104 h 117"/>
                <a:gd name="T8" fmla="*/ 37 w 93"/>
                <a:gd name="T9" fmla="*/ 117 h 117"/>
                <a:gd name="T10" fmla="*/ 0 w 93"/>
                <a:gd name="T11" fmla="*/ 82 h 117"/>
                <a:gd name="T12" fmla="*/ 44 w 93"/>
                <a:gd name="T13" fmla="*/ 47 h 117"/>
                <a:gd name="T14" fmla="*/ 67 w 93"/>
                <a:gd name="T15" fmla="*/ 47 h 117"/>
                <a:gd name="T16" fmla="*/ 68 w 93"/>
                <a:gd name="T17" fmla="*/ 46 h 117"/>
                <a:gd name="T18" fmla="*/ 68 w 93"/>
                <a:gd name="T19" fmla="*/ 40 h 117"/>
                <a:gd name="T20" fmla="*/ 44 w 93"/>
                <a:gd name="T21" fmla="*/ 22 h 117"/>
                <a:gd name="T22" fmla="*/ 18 w 93"/>
                <a:gd name="T23" fmla="*/ 29 h 117"/>
                <a:gd name="T24" fmla="*/ 15 w 93"/>
                <a:gd name="T25" fmla="*/ 29 h 117"/>
                <a:gd name="T26" fmla="*/ 6 w 93"/>
                <a:gd name="T27" fmla="*/ 14 h 117"/>
                <a:gd name="T28" fmla="*/ 7 w 93"/>
                <a:gd name="T29" fmla="*/ 11 h 117"/>
                <a:gd name="T30" fmla="*/ 46 w 93"/>
                <a:gd name="T31" fmla="*/ 0 h 117"/>
                <a:gd name="T32" fmla="*/ 93 w 93"/>
                <a:gd name="T33" fmla="*/ 39 h 117"/>
                <a:gd name="T34" fmla="*/ 93 w 93"/>
                <a:gd name="T35" fmla="*/ 112 h 117"/>
                <a:gd name="T36" fmla="*/ 91 w 93"/>
                <a:gd name="T37" fmla="*/ 114 h 117"/>
                <a:gd name="T38" fmla="*/ 71 w 93"/>
                <a:gd name="T39" fmla="*/ 114 h 117"/>
                <a:gd name="T40" fmla="*/ 68 w 93"/>
                <a:gd name="T41" fmla="*/ 76 h 117"/>
                <a:gd name="T42" fmla="*/ 68 w 93"/>
                <a:gd name="T43" fmla="*/ 68 h 117"/>
                <a:gd name="T44" fmla="*/ 67 w 93"/>
                <a:gd name="T45" fmla="*/ 66 h 117"/>
                <a:gd name="T46" fmla="*/ 48 w 93"/>
                <a:gd name="T47" fmla="*/ 66 h 117"/>
                <a:gd name="T48" fmla="*/ 24 w 93"/>
                <a:gd name="T49" fmla="*/ 82 h 117"/>
                <a:gd name="T50" fmla="*/ 44 w 93"/>
                <a:gd name="T51" fmla="*/ 95 h 117"/>
                <a:gd name="T52" fmla="*/ 68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1" y="114"/>
                  </a:moveTo>
                  <a:cubicBezTo>
                    <a:pt x="70" y="114"/>
                    <a:pt x="69" y="113"/>
                    <a:pt x="69" y="112"/>
                  </a:cubicBezTo>
                  <a:cubicBezTo>
                    <a:pt x="69" y="104"/>
                    <a:pt x="69" y="104"/>
                    <a:pt x="69" y="104"/>
                  </a:cubicBezTo>
                  <a:cubicBezTo>
                    <a:pt x="69" y="104"/>
                    <a:pt x="69" y="104"/>
                    <a:pt x="69" y="104"/>
                  </a:cubicBezTo>
                  <a:cubicBezTo>
                    <a:pt x="63" y="111"/>
                    <a:pt x="53" y="117"/>
                    <a:pt x="37" y="117"/>
                  </a:cubicBezTo>
                  <a:cubicBezTo>
                    <a:pt x="17" y="117"/>
                    <a:pt x="0" y="106"/>
                    <a:pt x="0" y="82"/>
                  </a:cubicBezTo>
                  <a:cubicBezTo>
                    <a:pt x="0" y="58"/>
                    <a:pt x="17" y="47"/>
                    <a:pt x="44" y="47"/>
                  </a:cubicBezTo>
                  <a:cubicBezTo>
                    <a:pt x="67" y="47"/>
                    <a:pt x="67" y="47"/>
                    <a:pt x="67" y="47"/>
                  </a:cubicBezTo>
                  <a:cubicBezTo>
                    <a:pt x="68" y="47"/>
                    <a:pt x="68" y="47"/>
                    <a:pt x="68" y="46"/>
                  </a:cubicBezTo>
                  <a:cubicBezTo>
                    <a:pt x="68" y="40"/>
                    <a:pt x="68" y="40"/>
                    <a:pt x="68" y="40"/>
                  </a:cubicBezTo>
                  <a:cubicBezTo>
                    <a:pt x="68" y="28"/>
                    <a:pt x="62" y="22"/>
                    <a:pt x="44" y="22"/>
                  </a:cubicBezTo>
                  <a:cubicBezTo>
                    <a:pt x="31" y="22"/>
                    <a:pt x="23" y="25"/>
                    <a:pt x="18" y="29"/>
                  </a:cubicBezTo>
                  <a:cubicBezTo>
                    <a:pt x="17" y="30"/>
                    <a:pt x="16" y="30"/>
                    <a:pt x="15" y="29"/>
                  </a:cubicBezTo>
                  <a:cubicBezTo>
                    <a:pt x="6" y="14"/>
                    <a:pt x="6" y="14"/>
                    <a:pt x="6" y="14"/>
                  </a:cubicBezTo>
                  <a:cubicBezTo>
                    <a:pt x="6" y="13"/>
                    <a:pt x="6" y="11"/>
                    <a:pt x="7" y="11"/>
                  </a:cubicBezTo>
                  <a:cubicBezTo>
                    <a:pt x="16" y="4"/>
                    <a:pt x="28" y="0"/>
                    <a:pt x="46" y="0"/>
                  </a:cubicBezTo>
                  <a:cubicBezTo>
                    <a:pt x="80" y="0"/>
                    <a:pt x="93" y="11"/>
                    <a:pt x="93" y="39"/>
                  </a:cubicBezTo>
                  <a:cubicBezTo>
                    <a:pt x="93" y="112"/>
                    <a:pt x="93" y="112"/>
                    <a:pt x="93" y="112"/>
                  </a:cubicBezTo>
                  <a:cubicBezTo>
                    <a:pt x="93" y="113"/>
                    <a:pt x="92" y="114"/>
                    <a:pt x="91" y="114"/>
                  </a:cubicBezTo>
                  <a:lnTo>
                    <a:pt x="71" y="114"/>
                  </a:lnTo>
                  <a:close/>
                  <a:moveTo>
                    <a:pt x="68" y="76"/>
                  </a:moveTo>
                  <a:cubicBezTo>
                    <a:pt x="68" y="68"/>
                    <a:pt x="68" y="68"/>
                    <a:pt x="68" y="68"/>
                  </a:cubicBezTo>
                  <a:cubicBezTo>
                    <a:pt x="68" y="67"/>
                    <a:pt x="68" y="66"/>
                    <a:pt x="67" y="66"/>
                  </a:cubicBezTo>
                  <a:cubicBezTo>
                    <a:pt x="48" y="66"/>
                    <a:pt x="48" y="66"/>
                    <a:pt x="48" y="66"/>
                  </a:cubicBezTo>
                  <a:cubicBezTo>
                    <a:pt x="32" y="66"/>
                    <a:pt x="24" y="71"/>
                    <a:pt x="24" y="82"/>
                  </a:cubicBezTo>
                  <a:cubicBezTo>
                    <a:pt x="24" y="91"/>
                    <a:pt x="31" y="95"/>
                    <a:pt x="44" y="95"/>
                  </a:cubicBezTo>
                  <a:cubicBezTo>
                    <a:pt x="60" y="95"/>
                    <a:pt x="68" y="89"/>
                    <a:pt x="68"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1" name="Freeform 82"/>
            <p:cNvSpPr>
              <a:spLocks noEditPoints="1"/>
            </p:cNvSpPr>
            <p:nvPr userDrawn="1"/>
          </p:nvSpPr>
          <p:spPr bwMode="auto">
            <a:xfrm>
              <a:off x="8249720" y="1492997"/>
              <a:ext cx="173600" cy="279001"/>
            </a:xfrm>
            <a:custGeom>
              <a:avLst/>
              <a:gdLst>
                <a:gd name="T0" fmla="*/ 2 w 98"/>
                <a:gd name="T1" fmla="*/ 156 h 156"/>
                <a:gd name="T2" fmla="*/ 0 w 98"/>
                <a:gd name="T3" fmla="*/ 153 h 156"/>
                <a:gd name="T4" fmla="*/ 0 w 98"/>
                <a:gd name="T5" fmla="*/ 5 h 156"/>
                <a:gd name="T6" fmla="*/ 2 w 98"/>
                <a:gd name="T7" fmla="*/ 2 h 156"/>
                <a:gd name="T8" fmla="*/ 24 w 98"/>
                <a:gd name="T9" fmla="*/ 2 h 156"/>
                <a:gd name="T10" fmla="*/ 26 w 98"/>
                <a:gd name="T11" fmla="*/ 5 h 156"/>
                <a:gd name="T12" fmla="*/ 26 w 98"/>
                <a:gd name="T13" fmla="*/ 13 h 156"/>
                <a:gd name="T14" fmla="*/ 26 w 98"/>
                <a:gd name="T15" fmla="*/ 13 h 156"/>
                <a:gd name="T16" fmla="*/ 56 w 98"/>
                <a:gd name="T17" fmla="*/ 0 h 156"/>
                <a:gd name="T18" fmla="*/ 94 w 98"/>
                <a:gd name="T19" fmla="*/ 27 h 156"/>
                <a:gd name="T20" fmla="*/ 98 w 98"/>
                <a:gd name="T21" fmla="*/ 58 h 156"/>
                <a:gd name="T22" fmla="*/ 94 w 98"/>
                <a:gd name="T23" fmla="*/ 90 h 156"/>
                <a:gd name="T24" fmla="*/ 56 w 98"/>
                <a:gd name="T25" fmla="*/ 117 h 156"/>
                <a:gd name="T26" fmla="*/ 26 w 98"/>
                <a:gd name="T27" fmla="*/ 103 h 156"/>
                <a:gd name="T28" fmla="*/ 26 w 98"/>
                <a:gd name="T29" fmla="*/ 103 h 156"/>
                <a:gd name="T30" fmla="*/ 26 w 98"/>
                <a:gd name="T31" fmla="*/ 153 h 156"/>
                <a:gd name="T32" fmla="*/ 24 w 98"/>
                <a:gd name="T33" fmla="*/ 156 h 156"/>
                <a:gd name="T34" fmla="*/ 2 w 98"/>
                <a:gd name="T35" fmla="*/ 156 h 156"/>
                <a:gd name="T36" fmla="*/ 70 w 98"/>
                <a:gd name="T37" fmla="*/ 79 h 156"/>
                <a:gd name="T38" fmla="*/ 72 w 98"/>
                <a:gd name="T39" fmla="*/ 58 h 156"/>
                <a:gd name="T40" fmla="*/ 70 w 98"/>
                <a:gd name="T41" fmla="*/ 37 h 156"/>
                <a:gd name="T42" fmla="*/ 49 w 98"/>
                <a:gd name="T43" fmla="*/ 23 h 156"/>
                <a:gd name="T44" fmla="*/ 28 w 98"/>
                <a:gd name="T45" fmla="*/ 37 h 156"/>
                <a:gd name="T46" fmla="*/ 26 w 98"/>
                <a:gd name="T47" fmla="*/ 58 h 156"/>
                <a:gd name="T48" fmla="*/ 28 w 98"/>
                <a:gd name="T49" fmla="*/ 79 h 156"/>
                <a:gd name="T50" fmla="*/ 49 w 98"/>
                <a:gd name="T51" fmla="*/ 93 h 156"/>
                <a:gd name="T52" fmla="*/ 70 w 98"/>
                <a:gd name="T53" fmla="*/ 79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8" h="156">
                  <a:moveTo>
                    <a:pt x="2" y="156"/>
                  </a:moveTo>
                  <a:cubicBezTo>
                    <a:pt x="1" y="156"/>
                    <a:pt x="0" y="155"/>
                    <a:pt x="0" y="153"/>
                  </a:cubicBezTo>
                  <a:cubicBezTo>
                    <a:pt x="0" y="5"/>
                    <a:pt x="0" y="5"/>
                    <a:pt x="0" y="5"/>
                  </a:cubicBezTo>
                  <a:cubicBezTo>
                    <a:pt x="0" y="3"/>
                    <a:pt x="1" y="2"/>
                    <a:pt x="2" y="2"/>
                  </a:cubicBezTo>
                  <a:cubicBezTo>
                    <a:pt x="24" y="2"/>
                    <a:pt x="24" y="2"/>
                    <a:pt x="24" y="2"/>
                  </a:cubicBezTo>
                  <a:cubicBezTo>
                    <a:pt x="25" y="2"/>
                    <a:pt x="26" y="3"/>
                    <a:pt x="26" y="5"/>
                  </a:cubicBezTo>
                  <a:cubicBezTo>
                    <a:pt x="26" y="13"/>
                    <a:pt x="26" y="13"/>
                    <a:pt x="26" y="13"/>
                  </a:cubicBezTo>
                  <a:cubicBezTo>
                    <a:pt x="26" y="13"/>
                    <a:pt x="26" y="13"/>
                    <a:pt x="26" y="13"/>
                  </a:cubicBezTo>
                  <a:cubicBezTo>
                    <a:pt x="31" y="5"/>
                    <a:pt x="41" y="0"/>
                    <a:pt x="56" y="0"/>
                  </a:cubicBezTo>
                  <a:cubicBezTo>
                    <a:pt x="75" y="0"/>
                    <a:pt x="89" y="9"/>
                    <a:pt x="94" y="27"/>
                  </a:cubicBezTo>
                  <a:cubicBezTo>
                    <a:pt x="97" y="35"/>
                    <a:pt x="98" y="43"/>
                    <a:pt x="98" y="58"/>
                  </a:cubicBezTo>
                  <a:cubicBezTo>
                    <a:pt x="98" y="73"/>
                    <a:pt x="97" y="81"/>
                    <a:pt x="94" y="90"/>
                  </a:cubicBezTo>
                  <a:cubicBezTo>
                    <a:pt x="89" y="107"/>
                    <a:pt x="75" y="117"/>
                    <a:pt x="56" y="117"/>
                  </a:cubicBezTo>
                  <a:cubicBezTo>
                    <a:pt x="41" y="117"/>
                    <a:pt x="31" y="111"/>
                    <a:pt x="26" y="103"/>
                  </a:cubicBezTo>
                  <a:cubicBezTo>
                    <a:pt x="26" y="103"/>
                    <a:pt x="26" y="103"/>
                    <a:pt x="26" y="103"/>
                  </a:cubicBezTo>
                  <a:cubicBezTo>
                    <a:pt x="26" y="153"/>
                    <a:pt x="26" y="153"/>
                    <a:pt x="26" y="153"/>
                  </a:cubicBezTo>
                  <a:cubicBezTo>
                    <a:pt x="26" y="155"/>
                    <a:pt x="25" y="156"/>
                    <a:pt x="24" y="156"/>
                  </a:cubicBezTo>
                  <a:lnTo>
                    <a:pt x="2" y="156"/>
                  </a:lnTo>
                  <a:close/>
                  <a:moveTo>
                    <a:pt x="70" y="79"/>
                  </a:moveTo>
                  <a:cubicBezTo>
                    <a:pt x="71" y="74"/>
                    <a:pt x="72" y="68"/>
                    <a:pt x="72" y="58"/>
                  </a:cubicBezTo>
                  <a:cubicBezTo>
                    <a:pt x="72" y="48"/>
                    <a:pt x="71" y="42"/>
                    <a:pt x="70" y="37"/>
                  </a:cubicBezTo>
                  <a:cubicBezTo>
                    <a:pt x="67" y="28"/>
                    <a:pt x="60" y="23"/>
                    <a:pt x="49" y="23"/>
                  </a:cubicBezTo>
                  <a:cubicBezTo>
                    <a:pt x="38" y="23"/>
                    <a:pt x="31" y="28"/>
                    <a:pt x="28" y="37"/>
                  </a:cubicBezTo>
                  <a:cubicBezTo>
                    <a:pt x="27" y="42"/>
                    <a:pt x="26" y="48"/>
                    <a:pt x="26" y="58"/>
                  </a:cubicBezTo>
                  <a:cubicBezTo>
                    <a:pt x="26" y="68"/>
                    <a:pt x="27" y="74"/>
                    <a:pt x="28" y="79"/>
                  </a:cubicBezTo>
                  <a:cubicBezTo>
                    <a:pt x="31" y="88"/>
                    <a:pt x="38" y="93"/>
                    <a:pt x="49" y="93"/>
                  </a:cubicBezTo>
                  <a:cubicBezTo>
                    <a:pt x="60" y="93"/>
                    <a:pt x="67" y="88"/>
                    <a:pt x="70"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2" name="Freeform 83"/>
            <p:cNvSpPr>
              <a:spLocks noEditPoints="1"/>
            </p:cNvSpPr>
            <p:nvPr userDrawn="1"/>
          </p:nvSpPr>
          <p:spPr bwMode="auto">
            <a:xfrm>
              <a:off x="8456387" y="1492997"/>
              <a:ext cx="165334" cy="208734"/>
            </a:xfrm>
            <a:custGeom>
              <a:avLst/>
              <a:gdLst>
                <a:gd name="T0" fmla="*/ 72 w 93"/>
                <a:gd name="T1" fmla="*/ 114 h 117"/>
                <a:gd name="T2" fmla="*/ 69 w 93"/>
                <a:gd name="T3" fmla="*/ 112 h 117"/>
                <a:gd name="T4" fmla="*/ 69 w 93"/>
                <a:gd name="T5" fmla="*/ 104 h 117"/>
                <a:gd name="T6" fmla="*/ 69 w 93"/>
                <a:gd name="T7" fmla="*/ 104 h 117"/>
                <a:gd name="T8" fmla="*/ 38 w 93"/>
                <a:gd name="T9" fmla="*/ 117 h 117"/>
                <a:gd name="T10" fmla="*/ 0 w 93"/>
                <a:gd name="T11" fmla="*/ 82 h 117"/>
                <a:gd name="T12" fmla="*/ 45 w 93"/>
                <a:gd name="T13" fmla="*/ 47 h 117"/>
                <a:gd name="T14" fmla="*/ 67 w 93"/>
                <a:gd name="T15" fmla="*/ 47 h 117"/>
                <a:gd name="T16" fmla="*/ 69 w 93"/>
                <a:gd name="T17" fmla="*/ 46 h 117"/>
                <a:gd name="T18" fmla="*/ 69 w 93"/>
                <a:gd name="T19" fmla="*/ 40 h 117"/>
                <a:gd name="T20" fmla="*/ 44 w 93"/>
                <a:gd name="T21" fmla="*/ 22 h 117"/>
                <a:gd name="T22" fmla="*/ 19 w 93"/>
                <a:gd name="T23" fmla="*/ 29 h 117"/>
                <a:gd name="T24" fmla="*/ 15 w 93"/>
                <a:gd name="T25" fmla="*/ 29 h 117"/>
                <a:gd name="T26" fmla="*/ 7 w 93"/>
                <a:gd name="T27" fmla="*/ 14 h 117"/>
                <a:gd name="T28" fmla="*/ 7 w 93"/>
                <a:gd name="T29" fmla="*/ 11 h 117"/>
                <a:gd name="T30" fmla="*/ 47 w 93"/>
                <a:gd name="T31" fmla="*/ 0 h 117"/>
                <a:gd name="T32" fmla="*/ 93 w 93"/>
                <a:gd name="T33" fmla="*/ 39 h 117"/>
                <a:gd name="T34" fmla="*/ 93 w 93"/>
                <a:gd name="T35" fmla="*/ 112 h 117"/>
                <a:gd name="T36" fmla="*/ 91 w 93"/>
                <a:gd name="T37" fmla="*/ 114 h 117"/>
                <a:gd name="T38" fmla="*/ 72 w 93"/>
                <a:gd name="T39" fmla="*/ 114 h 117"/>
                <a:gd name="T40" fmla="*/ 69 w 93"/>
                <a:gd name="T41" fmla="*/ 76 h 117"/>
                <a:gd name="T42" fmla="*/ 69 w 93"/>
                <a:gd name="T43" fmla="*/ 68 h 117"/>
                <a:gd name="T44" fmla="*/ 67 w 93"/>
                <a:gd name="T45" fmla="*/ 66 h 117"/>
                <a:gd name="T46" fmla="*/ 49 w 93"/>
                <a:gd name="T47" fmla="*/ 66 h 117"/>
                <a:gd name="T48" fmla="*/ 25 w 93"/>
                <a:gd name="T49" fmla="*/ 82 h 117"/>
                <a:gd name="T50" fmla="*/ 44 w 93"/>
                <a:gd name="T51" fmla="*/ 95 h 117"/>
                <a:gd name="T52" fmla="*/ 69 w 93"/>
                <a:gd name="T53" fmla="*/ 7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3" h="117">
                  <a:moveTo>
                    <a:pt x="72" y="114"/>
                  </a:moveTo>
                  <a:cubicBezTo>
                    <a:pt x="70" y="114"/>
                    <a:pt x="69" y="113"/>
                    <a:pt x="69" y="112"/>
                  </a:cubicBezTo>
                  <a:cubicBezTo>
                    <a:pt x="69" y="104"/>
                    <a:pt x="69" y="104"/>
                    <a:pt x="69" y="104"/>
                  </a:cubicBezTo>
                  <a:cubicBezTo>
                    <a:pt x="69" y="104"/>
                    <a:pt x="69" y="104"/>
                    <a:pt x="69" y="104"/>
                  </a:cubicBezTo>
                  <a:cubicBezTo>
                    <a:pt x="64" y="111"/>
                    <a:pt x="53" y="117"/>
                    <a:pt x="38" y="117"/>
                  </a:cubicBezTo>
                  <a:cubicBezTo>
                    <a:pt x="17" y="117"/>
                    <a:pt x="0" y="106"/>
                    <a:pt x="0" y="82"/>
                  </a:cubicBezTo>
                  <a:cubicBezTo>
                    <a:pt x="0" y="58"/>
                    <a:pt x="17" y="47"/>
                    <a:pt x="45" y="47"/>
                  </a:cubicBezTo>
                  <a:cubicBezTo>
                    <a:pt x="67" y="47"/>
                    <a:pt x="67" y="47"/>
                    <a:pt x="67" y="47"/>
                  </a:cubicBezTo>
                  <a:cubicBezTo>
                    <a:pt x="68" y="47"/>
                    <a:pt x="69" y="47"/>
                    <a:pt x="69" y="46"/>
                  </a:cubicBezTo>
                  <a:cubicBezTo>
                    <a:pt x="69" y="40"/>
                    <a:pt x="69" y="40"/>
                    <a:pt x="69" y="40"/>
                  </a:cubicBezTo>
                  <a:cubicBezTo>
                    <a:pt x="69" y="28"/>
                    <a:pt x="63" y="22"/>
                    <a:pt x="44" y="22"/>
                  </a:cubicBezTo>
                  <a:cubicBezTo>
                    <a:pt x="31" y="22"/>
                    <a:pt x="24" y="25"/>
                    <a:pt x="19" y="29"/>
                  </a:cubicBezTo>
                  <a:cubicBezTo>
                    <a:pt x="17" y="30"/>
                    <a:pt x="16" y="30"/>
                    <a:pt x="15" y="29"/>
                  </a:cubicBezTo>
                  <a:cubicBezTo>
                    <a:pt x="7" y="14"/>
                    <a:pt x="7" y="14"/>
                    <a:pt x="7" y="14"/>
                  </a:cubicBezTo>
                  <a:cubicBezTo>
                    <a:pt x="6" y="13"/>
                    <a:pt x="6" y="11"/>
                    <a:pt x="7" y="11"/>
                  </a:cubicBezTo>
                  <a:cubicBezTo>
                    <a:pt x="16" y="4"/>
                    <a:pt x="28" y="0"/>
                    <a:pt x="47" y="0"/>
                  </a:cubicBezTo>
                  <a:cubicBezTo>
                    <a:pt x="81" y="0"/>
                    <a:pt x="93" y="11"/>
                    <a:pt x="93" y="39"/>
                  </a:cubicBezTo>
                  <a:cubicBezTo>
                    <a:pt x="93" y="112"/>
                    <a:pt x="93" y="112"/>
                    <a:pt x="93" y="112"/>
                  </a:cubicBezTo>
                  <a:cubicBezTo>
                    <a:pt x="93" y="113"/>
                    <a:pt x="92" y="114"/>
                    <a:pt x="91" y="114"/>
                  </a:cubicBezTo>
                  <a:lnTo>
                    <a:pt x="72" y="114"/>
                  </a:lnTo>
                  <a:close/>
                  <a:moveTo>
                    <a:pt x="69" y="76"/>
                  </a:moveTo>
                  <a:cubicBezTo>
                    <a:pt x="69" y="68"/>
                    <a:pt x="69" y="68"/>
                    <a:pt x="69" y="68"/>
                  </a:cubicBezTo>
                  <a:cubicBezTo>
                    <a:pt x="69" y="67"/>
                    <a:pt x="68" y="66"/>
                    <a:pt x="67" y="66"/>
                  </a:cubicBezTo>
                  <a:cubicBezTo>
                    <a:pt x="49" y="66"/>
                    <a:pt x="49" y="66"/>
                    <a:pt x="49" y="66"/>
                  </a:cubicBezTo>
                  <a:cubicBezTo>
                    <a:pt x="32" y="66"/>
                    <a:pt x="25" y="71"/>
                    <a:pt x="25" y="82"/>
                  </a:cubicBezTo>
                  <a:cubicBezTo>
                    <a:pt x="25" y="91"/>
                    <a:pt x="31" y="95"/>
                    <a:pt x="44" y="95"/>
                  </a:cubicBezTo>
                  <a:cubicBezTo>
                    <a:pt x="60" y="95"/>
                    <a:pt x="69" y="89"/>
                    <a:pt x="69"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3" name="Freeform 84"/>
            <p:cNvSpPr>
              <a:spLocks/>
            </p:cNvSpPr>
            <p:nvPr userDrawn="1"/>
          </p:nvSpPr>
          <p:spPr bwMode="auto">
            <a:xfrm>
              <a:off x="8669254" y="1492997"/>
              <a:ext cx="169467" cy="204601"/>
            </a:xfrm>
            <a:custGeom>
              <a:avLst/>
              <a:gdLst>
                <a:gd name="T0" fmla="*/ 71 w 95"/>
                <a:gd name="T1" fmla="*/ 114 h 114"/>
                <a:gd name="T2" fmla="*/ 69 w 95"/>
                <a:gd name="T3" fmla="*/ 112 h 114"/>
                <a:gd name="T4" fmla="*/ 69 w 95"/>
                <a:gd name="T5" fmla="*/ 47 h 114"/>
                <a:gd name="T6" fmla="*/ 48 w 95"/>
                <a:gd name="T7" fmla="*/ 23 h 114"/>
                <a:gd name="T8" fmla="*/ 26 w 95"/>
                <a:gd name="T9" fmla="*/ 47 h 114"/>
                <a:gd name="T10" fmla="*/ 26 w 95"/>
                <a:gd name="T11" fmla="*/ 112 h 114"/>
                <a:gd name="T12" fmla="*/ 24 w 95"/>
                <a:gd name="T13" fmla="*/ 114 h 114"/>
                <a:gd name="T14" fmla="*/ 3 w 95"/>
                <a:gd name="T15" fmla="*/ 114 h 114"/>
                <a:gd name="T16" fmla="*/ 0 w 95"/>
                <a:gd name="T17" fmla="*/ 112 h 114"/>
                <a:gd name="T18" fmla="*/ 0 w 95"/>
                <a:gd name="T19" fmla="*/ 5 h 114"/>
                <a:gd name="T20" fmla="*/ 3 w 95"/>
                <a:gd name="T21" fmla="*/ 2 h 114"/>
                <a:gd name="T22" fmla="*/ 24 w 95"/>
                <a:gd name="T23" fmla="*/ 2 h 114"/>
                <a:gd name="T24" fmla="*/ 26 w 95"/>
                <a:gd name="T25" fmla="*/ 5 h 114"/>
                <a:gd name="T26" fmla="*/ 26 w 95"/>
                <a:gd name="T27" fmla="*/ 13 h 114"/>
                <a:gd name="T28" fmla="*/ 27 w 95"/>
                <a:gd name="T29" fmla="*/ 13 h 114"/>
                <a:gd name="T30" fmla="*/ 56 w 95"/>
                <a:gd name="T31" fmla="*/ 0 h 114"/>
                <a:gd name="T32" fmla="*/ 95 w 95"/>
                <a:gd name="T33" fmla="*/ 41 h 114"/>
                <a:gd name="T34" fmla="*/ 95 w 95"/>
                <a:gd name="T35" fmla="*/ 112 h 114"/>
                <a:gd name="T36" fmla="*/ 92 w 95"/>
                <a:gd name="T37" fmla="*/ 114 h 114"/>
                <a:gd name="T38" fmla="*/ 71 w 95"/>
                <a:gd name="T3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 h="114">
                  <a:moveTo>
                    <a:pt x="71" y="114"/>
                  </a:moveTo>
                  <a:cubicBezTo>
                    <a:pt x="70" y="114"/>
                    <a:pt x="69" y="113"/>
                    <a:pt x="69" y="112"/>
                  </a:cubicBezTo>
                  <a:cubicBezTo>
                    <a:pt x="69" y="47"/>
                    <a:pt x="69" y="47"/>
                    <a:pt x="69" y="47"/>
                  </a:cubicBezTo>
                  <a:cubicBezTo>
                    <a:pt x="69" y="33"/>
                    <a:pt x="62" y="23"/>
                    <a:pt x="48" y="23"/>
                  </a:cubicBezTo>
                  <a:cubicBezTo>
                    <a:pt x="34" y="23"/>
                    <a:pt x="26" y="33"/>
                    <a:pt x="26" y="47"/>
                  </a:cubicBezTo>
                  <a:cubicBezTo>
                    <a:pt x="26" y="112"/>
                    <a:pt x="26" y="112"/>
                    <a:pt x="26" y="112"/>
                  </a:cubicBezTo>
                  <a:cubicBezTo>
                    <a:pt x="26" y="113"/>
                    <a:pt x="25" y="114"/>
                    <a:pt x="24" y="114"/>
                  </a:cubicBezTo>
                  <a:cubicBezTo>
                    <a:pt x="3" y="114"/>
                    <a:pt x="3" y="114"/>
                    <a:pt x="3" y="114"/>
                  </a:cubicBezTo>
                  <a:cubicBezTo>
                    <a:pt x="1" y="114"/>
                    <a:pt x="0" y="113"/>
                    <a:pt x="0" y="112"/>
                  </a:cubicBezTo>
                  <a:cubicBezTo>
                    <a:pt x="0" y="5"/>
                    <a:pt x="0" y="5"/>
                    <a:pt x="0" y="5"/>
                  </a:cubicBezTo>
                  <a:cubicBezTo>
                    <a:pt x="0" y="3"/>
                    <a:pt x="1" y="2"/>
                    <a:pt x="3" y="2"/>
                  </a:cubicBezTo>
                  <a:cubicBezTo>
                    <a:pt x="24" y="2"/>
                    <a:pt x="24" y="2"/>
                    <a:pt x="24" y="2"/>
                  </a:cubicBezTo>
                  <a:cubicBezTo>
                    <a:pt x="25" y="2"/>
                    <a:pt x="26" y="3"/>
                    <a:pt x="26" y="5"/>
                  </a:cubicBezTo>
                  <a:cubicBezTo>
                    <a:pt x="26" y="13"/>
                    <a:pt x="26" y="13"/>
                    <a:pt x="26" y="13"/>
                  </a:cubicBezTo>
                  <a:cubicBezTo>
                    <a:pt x="27" y="13"/>
                    <a:pt x="27" y="13"/>
                    <a:pt x="27" y="13"/>
                  </a:cubicBezTo>
                  <a:cubicBezTo>
                    <a:pt x="31" y="6"/>
                    <a:pt x="41" y="0"/>
                    <a:pt x="56" y="0"/>
                  </a:cubicBezTo>
                  <a:cubicBezTo>
                    <a:pt x="80" y="0"/>
                    <a:pt x="95" y="17"/>
                    <a:pt x="95" y="41"/>
                  </a:cubicBezTo>
                  <a:cubicBezTo>
                    <a:pt x="95" y="112"/>
                    <a:pt x="95" y="112"/>
                    <a:pt x="95" y="112"/>
                  </a:cubicBezTo>
                  <a:cubicBezTo>
                    <a:pt x="95" y="113"/>
                    <a:pt x="94" y="114"/>
                    <a:pt x="92" y="114"/>
                  </a:cubicBezTo>
                  <a:lnTo>
                    <a:pt x="71" y="1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89" name="テキスト プレースホルダー 6">
            <a:extLst>
              <a:ext uri="{FF2B5EF4-FFF2-40B4-BE49-F238E27FC236}">
                <a16:creationId xmlns:a16="http://schemas.microsoft.com/office/drawing/2014/main" id="{94ADDCFC-76A6-3E4C-9786-2004A991C4E2}"/>
              </a:ext>
            </a:extLst>
          </p:cNvPr>
          <p:cNvSpPr txBox="1">
            <a:spLocks/>
          </p:cNvSpPr>
          <p:nvPr userDrawn="1"/>
        </p:nvSpPr>
        <p:spPr>
          <a:xfrm rot="5400000" flipV="1">
            <a:off x="-679881" y="3815921"/>
            <a:ext cx="3721963" cy="2362198"/>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3540809 w 9907200"/>
              <a:gd name="connsiteY0" fmla="*/ 9052 h 827999"/>
              <a:gd name="connsiteX1" fmla="*/ 9907200 w 9907200"/>
              <a:gd name="connsiteY1" fmla="*/ 0 h 827999"/>
              <a:gd name="connsiteX2" fmla="*/ 9907200 w 9907200"/>
              <a:gd name="connsiteY2" fmla="*/ 827999 h 827999"/>
              <a:gd name="connsiteX3" fmla="*/ 0 w 9907200"/>
              <a:gd name="connsiteY3" fmla="*/ 827999 h 827999"/>
              <a:gd name="connsiteX4" fmla="*/ 3540809 w 9907200"/>
              <a:gd name="connsiteY4" fmla="*/ 9052 h 827999"/>
              <a:gd name="connsiteX0" fmla="*/ 6219564 w 9907200"/>
              <a:gd name="connsiteY0" fmla="*/ 2673 h 827999"/>
              <a:gd name="connsiteX1" fmla="*/ 9907200 w 9907200"/>
              <a:gd name="connsiteY1" fmla="*/ 0 h 827999"/>
              <a:gd name="connsiteX2" fmla="*/ 9907200 w 9907200"/>
              <a:gd name="connsiteY2" fmla="*/ 827999 h 827999"/>
              <a:gd name="connsiteX3" fmla="*/ 0 w 9907200"/>
              <a:gd name="connsiteY3" fmla="*/ 827999 h 827999"/>
              <a:gd name="connsiteX4" fmla="*/ 6219564 w 9907200"/>
              <a:gd name="connsiteY4" fmla="*/ 2673 h 827999"/>
              <a:gd name="connsiteX0" fmla="*/ 6255281 w 9942917"/>
              <a:gd name="connsiteY0" fmla="*/ 2673 h 827999"/>
              <a:gd name="connsiteX1" fmla="*/ 9942917 w 9942917"/>
              <a:gd name="connsiteY1" fmla="*/ 0 h 827999"/>
              <a:gd name="connsiteX2" fmla="*/ 9942917 w 9942917"/>
              <a:gd name="connsiteY2" fmla="*/ 827999 h 827999"/>
              <a:gd name="connsiteX3" fmla="*/ 0 w 9942917"/>
              <a:gd name="connsiteY3" fmla="*/ 826404 h 827999"/>
              <a:gd name="connsiteX4" fmla="*/ 6255281 w 9942917"/>
              <a:gd name="connsiteY4" fmla="*/ 2673 h 827999"/>
              <a:gd name="connsiteX0" fmla="*/ 6160036 w 9847672"/>
              <a:gd name="connsiteY0" fmla="*/ 2673 h 827999"/>
              <a:gd name="connsiteX1" fmla="*/ 9847672 w 9847672"/>
              <a:gd name="connsiteY1" fmla="*/ 0 h 827999"/>
              <a:gd name="connsiteX2" fmla="*/ 9847672 w 9847672"/>
              <a:gd name="connsiteY2" fmla="*/ 827999 h 827999"/>
              <a:gd name="connsiteX3" fmla="*/ 0 w 9847672"/>
              <a:gd name="connsiteY3" fmla="*/ 823215 h 827999"/>
              <a:gd name="connsiteX4" fmla="*/ 6160036 w 9847672"/>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0 w 9740523"/>
              <a:gd name="connsiteY3" fmla="*/ 821621 h 827999"/>
              <a:gd name="connsiteX4" fmla="*/ 6052887 w 9740523"/>
              <a:gd name="connsiteY4" fmla="*/ 2673 h 827999"/>
              <a:gd name="connsiteX0" fmla="*/ 6052887 w 9740523"/>
              <a:gd name="connsiteY0" fmla="*/ 2673 h 827999"/>
              <a:gd name="connsiteX1" fmla="*/ 9740523 w 9740523"/>
              <a:gd name="connsiteY1" fmla="*/ 0 h 827999"/>
              <a:gd name="connsiteX2" fmla="*/ 9740523 w 9740523"/>
              <a:gd name="connsiteY2" fmla="*/ 827999 h 827999"/>
              <a:gd name="connsiteX3" fmla="*/ 1 w 9740523"/>
              <a:gd name="connsiteY3" fmla="*/ 826683 h 827999"/>
              <a:gd name="connsiteX4" fmla="*/ 6052887 w 9740523"/>
              <a:gd name="connsiteY4" fmla="*/ 2673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40523" h="827999">
                <a:moveTo>
                  <a:pt x="6052887" y="2673"/>
                </a:moveTo>
                <a:lnTo>
                  <a:pt x="9740523" y="0"/>
                </a:lnTo>
                <a:lnTo>
                  <a:pt x="9740523" y="827999"/>
                </a:lnTo>
                <a:lnTo>
                  <a:pt x="1" y="826683"/>
                </a:lnTo>
                <a:lnTo>
                  <a:pt x="6052887" y="2673"/>
                </a:lnTo>
                <a:close/>
              </a:path>
            </a:pathLst>
          </a:custGeom>
          <a:gradFill flip="none" rotWithShape="1">
            <a:gsLst>
              <a:gs pos="0">
                <a:schemeClr val="bg2"/>
              </a:gs>
              <a:gs pos="62000">
                <a:schemeClr val="tx2">
                  <a:alpha val="31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pic>
        <p:nvPicPr>
          <p:cNvPr id="2" name="図 1"/>
          <p:cNvPicPr>
            <a:picLocks noChangeAspect="1"/>
          </p:cNvPicPr>
          <p:nvPr userDrawn="1"/>
        </p:nvPicPr>
        <p:blipFill>
          <a:blip r:embed="rId2"/>
          <a:stretch>
            <a:fillRect/>
          </a:stretch>
        </p:blipFill>
        <p:spPr>
          <a:xfrm>
            <a:off x="8505089" y="5715000"/>
            <a:ext cx="1176630" cy="1005927"/>
          </a:xfrm>
          <a:prstGeom prst="rect">
            <a:avLst/>
          </a:prstGeom>
        </p:spPr>
      </p:pic>
    </p:spTree>
    <p:extLst>
      <p:ext uri="{BB962C8B-B14F-4D97-AF65-F5344CB8AC3E}">
        <p14:creationId xmlns:p14="http://schemas.microsoft.com/office/powerpoint/2010/main" val="16794952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698" r:id="rId2"/>
    <p:sldLayoutId id="2147483699" r:id="rId3"/>
    <p:sldLayoutId id="2147483710" r:id="rId4"/>
    <p:sldLayoutId id="2147483711" r:id="rId5"/>
    <p:sldLayoutId id="2147483712" r:id="rId6"/>
    <p:sldLayoutId id="2147483705" r:id="rId7"/>
    <p:sldLayoutId id="2147483709" r:id="rId8"/>
    <p:sldLayoutId id="2147483706" r:id="rId9"/>
    <p:sldLayoutId id="2147483707" r:id="rId10"/>
    <p:sldLayoutId id="2147483708" r:id="rId11"/>
    <p:sldLayoutId id="2147483713" r:id="rId12"/>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5.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11.png" Type="http://schemas.openxmlformats.org/officeDocument/2006/relationships/image"/><Relationship Id="rId4" Target="../media/image12.png" Type="http://schemas.openxmlformats.org/officeDocument/2006/relationships/image"/><Relationship Id="rId5" Target="../media/image13.png" Type="http://schemas.openxmlformats.org/officeDocument/2006/relationships/image"/><Relationship Id="rId6" Target="../media/image1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15.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6.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6.png" Type="http://schemas.openxmlformats.org/officeDocument/2006/relationships/image"/><Relationship Id="rId4" Target="../media/image7.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drawings/vmlDrawing1.vml" Type="http://schemas.openxmlformats.org/officeDocument/2006/relationships/vmlDrawing"/><Relationship Id="rId2" Target="../slideLayouts/slideLayout2.xml" Type="http://schemas.openxmlformats.org/officeDocument/2006/relationships/slideLayout"/><Relationship Id="rId3" Target="../notesSlides/notesSlide6.xml" Type="http://schemas.openxmlformats.org/officeDocument/2006/relationships/notesSlide"/><Relationship Id="rId4" Target="../embeddings/oleObject1.bin" Type="http://schemas.openxmlformats.org/officeDocument/2006/relationships/oleObject"/><Relationship Id="rId5" Target="../media/image9.emf"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10.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9CF07454-B0F0-074F-A9C2-487699ED6A95}"/>
              </a:ext>
            </a:extLst>
          </p:cNvPr>
          <p:cNvSpPr>
            <a:spLocks noGrp="1"/>
          </p:cNvSpPr>
          <p:nvPr>
            <p:ph type="body" sz="quarter" idx="12"/>
          </p:nvPr>
        </p:nvSpPr>
        <p:spPr>
          <a:xfrm>
            <a:off x="5673080" y="5497611"/>
            <a:ext cx="3913874" cy="680186"/>
          </a:xfrm>
        </p:spPr>
        <p:txBody>
          <a:bodyPr/>
          <a:lstStyle/>
          <a:p>
            <a:r>
              <a:rPr lang="ja-JP" altLang="en-US" dirty="0"/>
              <a:t>厚生労働省 </a:t>
            </a:r>
            <a:r>
              <a:rPr lang="ja-JP" altLang="en-US" smtClean="0"/>
              <a:t>岐阜労働局</a:t>
            </a:r>
            <a:r>
              <a:rPr lang="en-US" altLang="ja-JP" dirty="0"/>
              <a:t/>
            </a:r>
            <a:br>
              <a:rPr lang="en-US" altLang="ja-JP" dirty="0"/>
            </a:br>
            <a:r>
              <a:rPr lang="zh-TW" altLang="en-US" dirty="0"/>
              <a:t>職業安定部職業対策課</a:t>
            </a:r>
            <a:endParaRPr lang="ja-JP" altLang="en-US" dirty="0"/>
          </a:p>
        </p:txBody>
      </p:sp>
      <p:sp>
        <p:nvSpPr>
          <p:cNvPr id="3" name="タイトル 2">
            <a:extLst>
              <a:ext uri="{FF2B5EF4-FFF2-40B4-BE49-F238E27FC236}">
                <a16:creationId xmlns:a16="http://schemas.microsoft.com/office/drawing/2014/main" id="{38D1F1D2-7C5A-6D4D-8A19-B68E75AFC762}"/>
              </a:ext>
            </a:extLst>
          </p:cNvPr>
          <p:cNvSpPr>
            <a:spLocks noGrp="1"/>
          </p:cNvSpPr>
          <p:nvPr>
            <p:ph type="title"/>
          </p:nvPr>
        </p:nvSpPr>
        <p:spPr>
          <a:xfrm>
            <a:off x="128464" y="1988840"/>
            <a:ext cx="9577064" cy="938379"/>
          </a:xfrm>
        </p:spPr>
        <p:txBody>
          <a:bodyPr/>
          <a:lstStyle/>
          <a:p>
            <a:r>
              <a:rPr lang="ja-JP" altLang="en-US" sz="3200" dirty="0">
                <a:latin typeface="Meiryo" panose="020B0604030504040204" pitchFamily="34" charset="-128"/>
                <a:ea typeface="Meiryo" panose="020B0604030504040204" pitchFamily="34" charset="-128"/>
              </a:rPr>
              <a:t>精神・発達障害者しごとサポーター養成講座</a:t>
            </a:r>
            <a:endParaRPr kumimoji="1" lang="ja-JP" altLang="en-US" sz="3200" dirty="0"/>
          </a:p>
        </p:txBody>
      </p:sp>
      <p:pic>
        <p:nvPicPr>
          <p:cNvPr id="5" name="Picture 49">
            <a:extLst>
              <a:ext uri="{FF2B5EF4-FFF2-40B4-BE49-F238E27FC236}">
                <a16:creationId xmlns:a16="http://schemas.microsoft.com/office/drawing/2014/main" id="{0D46BD90-5242-8083-5DC6-F950387533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2940" y="5524300"/>
            <a:ext cx="1080120" cy="1017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0303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F7E269C-43E9-3307-68C1-91A3E19C415E}"/>
              </a:ext>
            </a:extLst>
          </p:cNvPr>
          <p:cNvSpPr/>
          <p:nvPr/>
        </p:nvSpPr>
        <p:spPr>
          <a:xfrm>
            <a:off x="439293" y="1728177"/>
            <a:ext cx="8546155" cy="3573031"/>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⑤　障害者に対する合理的配慮について</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43410" y="993797"/>
            <a:ext cx="9019180" cy="261610"/>
          </a:xfrm>
          <a:prstGeom prst="rect">
            <a:avLst/>
          </a:prstGeom>
        </p:spPr>
        <p:txBody>
          <a:bodyPr wrap="square" lIns="0" tIns="0" rIns="0" bIns="0">
            <a:spAutoFit/>
          </a:bodyPr>
          <a:lstStyle/>
          <a:p>
            <a:pPr defTabSz="591055">
              <a:lnSpc>
                <a:spcPts val="2000"/>
              </a:lnSpc>
              <a:spcAft>
                <a:spcPts val="796"/>
              </a:spcAft>
            </a:pPr>
            <a:r>
              <a:rPr lang="ja-JP" altLang="en-US" b="1" spc="239" dirty="0">
                <a:solidFill>
                  <a:schemeClr val="tx2"/>
                </a:solidFill>
                <a:latin typeface="Meiryo" panose="020B0604030504040204" pitchFamily="34" charset="-128"/>
                <a:ea typeface="Meiryo" panose="020B0604030504040204" pitchFamily="34" charset="-128"/>
                <a:cs typeface="Noto Sans CJK JP DemiLight" charset="-128"/>
              </a:rPr>
              <a:t>● 法律には、事業主に対して、障害者への</a:t>
            </a:r>
            <a:r>
              <a:rPr lang="ja-JP" altLang="en-US" b="1" spc="239" dirty="0">
                <a:solidFill>
                  <a:schemeClr val="accent2"/>
                </a:solidFill>
                <a:latin typeface="Meiryo" panose="020B0604030504040204" pitchFamily="34" charset="-128"/>
                <a:ea typeface="Meiryo" panose="020B0604030504040204" pitchFamily="34" charset="-128"/>
                <a:cs typeface="Noto Sans CJK JP DemiLight" charset="-128"/>
              </a:rPr>
              <a:t>合理的配慮</a:t>
            </a:r>
            <a:r>
              <a:rPr lang="ja-JP" altLang="en-US" b="1" spc="239" dirty="0">
                <a:solidFill>
                  <a:schemeClr val="tx2"/>
                </a:solidFill>
                <a:latin typeface="Meiryo" panose="020B0604030504040204" pitchFamily="34" charset="-128"/>
                <a:ea typeface="Meiryo" panose="020B0604030504040204" pitchFamily="34" charset="-128"/>
                <a:cs typeface="Noto Sans CJK JP DemiLight" charset="-128"/>
              </a:rPr>
              <a:t>が義務付けられている</a:t>
            </a:r>
            <a:endParaRPr lang="ja-JP" altLang="en-US"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4" name="正方形/長方形 3">
            <a:extLst>
              <a:ext uri="{FF2B5EF4-FFF2-40B4-BE49-F238E27FC236}">
                <a16:creationId xmlns:a16="http://schemas.microsoft.com/office/drawing/2014/main" id="{187D086E-B985-1FD8-ED37-C81649CA398A}"/>
              </a:ext>
            </a:extLst>
          </p:cNvPr>
          <p:cNvSpPr/>
          <p:nvPr/>
        </p:nvSpPr>
        <p:spPr>
          <a:xfrm>
            <a:off x="443411" y="1371502"/>
            <a:ext cx="6381798" cy="339324"/>
          </a:xfrm>
          <a:prstGeom prst="rect">
            <a:avLst/>
          </a:prstGeom>
          <a:solidFill>
            <a:schemeClr val="tx2"/>
          </a:solidFill>
        </p:spPr>
        <p:txBody>
          <a:bodyPr wrap="square" lIns="0" tIns="0" rIns="0" bIns="0">
            <a:spAutoFit/>
          </a:bodyPr>
          <a:lstStyle/>
          <a:p>
            <a:pPr lvl="0" defTabSz="591055">
              <a:lnSpc>
                <a:spcPct val="130000"/>
              </a:lnSpc>
              <a:spcAft>
                <a:spcPts val="796"/>
              </a:spcAft>
            </a:pPr>
            <a:r>
              <a:rPr lang="ja-JP" altLang="en-US" b="1" spc="239" dirty="0">
                <a:solidFill>
                  <a:schemeClr val="bg1"/>
                </a:solidFill>
                <a:latin typeface="Meiryo" panose="020B0604030504040204" pitchFamily="34" charset="-128"/>
                <a:ea typeface="Meiryo" panose="020B0604030504040204" pitchFamily="34" charset="-128"/>
                <a:cs typeface="Noto Sans CJK JP DemiLight" charset="-128"/>
              </a:rPr>
              <a:t>　</a:t>
            </a:r>
            <a:r>
              <a:rPr lang="en-US" altLang="ja-JP" b="1" spc="239" dirty="0">
                <a:solidFill>
                  <a:schemeClr val="bg1"/>
                </a:solidFill>
                <a:latin typeface="Meiryo" panose="020B0604030504040204" pitchFamily="34" charset="-128"/>
                <a:ea typeface="Meiryo" panose="020B0604030504040204" pitchFamily="34" charset="-128"/>
                <a:cs typeface="Noto Sans CJK JP DemiLight" charset="-128"/>
              </a:rPr>
              <a:t>【</a:t>
            </a:r>
            <a:r>
              <a:rPr lang="ja-JP" altLang="en-US" b="1" spc="239" dirty="0">
                <a:solidFill>
                  <a:schemeClr val="bg1"/>
                </a:solidFill>
                <a:latin typeface="Meiryo" panose="020B0604030504040204" pitchFamily="34" charset="-128"/>
                <a:ea typeface="Meiryo" panose="020B0604030504040204" pitchFamily="34" charset="-128"/>
                <a:cs typeface="Noto Sans CJK JP DemiLight" charset="-128"/>
              </a:rPr>
              <a:t>精神障害・発達障害者に対する合理的配慮の例</a:t>
            </a:r>
            <a:r>
              <a:rPr lang="en-US" altLang="ja-JP" b="1" spc="239" dirty="0">
                <a:solidFill>
                  <a:schemeClr val="bg1"/>
                </a:solidFill>
                <a:latin typeface="Meiryo" panose="020B0604030504040204" pitchFamily="34" charset="-128"/>
                <a:ea typeface="Meiryo" panose="020B0604030504040204" pitchFamily="34" charset="-128"/>
                <a:cs typeface="Noto Sans CJK JP DemiLight" charset="-128"/>
              </a:rPr>
              <a:t>】</a:t>
            </a:r>
            <a:endParaRPr lang="ja-JP" altLang="en-US" b="1" spc="239" dirty="0">
              <a:solidFill>
                <a:schemeClr val="bg1"/>
              </a:solidFill>
              <a:latin typeface="Meiryo" panose="020B0604030504040204" pitchFamily="34" charset="-128"/>
              <a:ea typeface="Meiryo" panose="020B0604030504040204" pitchFamily="34" charset="-128"/>
              <a:cs typeface="Noto Sans CJK JP DemiLight" charset="-128"/>
            </a:endParaRPr>
          </a:p>
        </p:txBody>
      </p:sp>
      <p:grpSp>
        <p:nvGrpSpPr>
          <p:cNvPr id="21" name="グループ化 20">
            <a:extLst>
              <a:ext uri="{FF2B5EF4-FFF2-40B4-BE49-F238E27FC236}">
                <a16:creationId xmlns:a16="http://schemas.microsoft.com/office/drawing/2014/main" id="{34D16A5C-9953-2481-E28C-98B694C0DEC5}"/>
              </a:ext>
            </a:extLst>
          </p:cNvPr>
          <p:cNvGrpSpPr/>
          <p:nvPr/>
        </p:nvGrpSpPr>
        <p:grpSpPr>
          <a:xfrm>
            <a:off x="128464" y="1710826"/>
            <a:ext cx="9053371" cy="3504642"/>
            <a:chOff x="198385" y="2216212"/>
            <a:chExt cx="9053371" cy="3504642"/>
          </a:xfrm>
        </p:grpSpPr>
        <p:sp>
          <p:nvSpPr>
            <p:cNvPr id="3" name="正方形/長方形 2">
              <a:extLst>
                <a:ext uri="{FF2B5EF4-FFF2-40B4-BE49-F238E27FC236}">
                  <a16:creationId xmlns:a16="http://schemas.microsoft.com/office/drawing/2014/main" id="{6D6DDA0D-32C5-5AC0-17A1-A80363636D15}"/>
                </a:ext>
              </a:extLst>
            </p:cNvPr>
            <p:cNvSpPr/>
            <p:nvPr/>
          </p:nvSpPr>
          <p:spPr>
            <a:xfrm>
              <a:off x="198385" y="2216212"/>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・業務指導や相談に関し、担当者を定めること</a:t>
              </a:r>
              <a:endParaRPr lang="ja-JP" altLang="en-US" sz="12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5" name="正方形/長方形 4">
              <a:extLst>
                <a:ext uri="{FF2B5EF4-FFF2-40B4-BE49-F238E27FC236}">
                  <a16:creationId xmlns:a16="http://schemas.microsoft.com/office/drawing/2014/main" id="{1BBCC31C-2B7A-9A27-5B33-F5293F5FA042}"/>
                </a:ext>
              </a:extLst>
            </p:cNvPr>
            <p:cNvSpPr/>
            <p:nvPr/>
          </p:nvSpPr>
          <p:spPr>
            <a:xfrm>
              <a:off x="198385" y="2608667"/>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・出退勤時刻・休暇・休憩に関し、通院・体調に配慮すること</a:t>
              </a:r>
            </a:p>
          </p:txBody>
        </p:sp>
        <p:sp>
          <p:nvSpPr>
            <p:cNvPr id="12" name="正方形/長方形 11">
              <a:extLst>
                <a:ext uri="{FF2B5EF4-FFF2-40B4-BE49-F238E27FC236}">
                  <a16:creationId xmlns:a16="http://schemas.microsoft.com/office/drawing/2014/main" id="{681D42F8-B836-D479-2F4E-50EA393FABCE}"/>
                </a:ext>
              </a:extLst>
            </p:cNvPr>
            <p:cNvSpPr/>
            <p:nvPr/>
          </p:nvSpPr>
          <p:spPr>
            <a:xfrm>
              <a:off x="211501" y="3141414"/>
              <a:ext cx="9019180" cy="590546"/>
            </a:xfrm>
            <a:prstGeom prst="rect">
              <a:avLst/>
            </a:prstGeom>
          </p:spPr>
          <p:txBody>
            <a:bodyPr wrap="square" lIns="0" tIns="0" rIns="0" bIns="0">
              <a:spAutoFit/>
            </a:bodyPr>
            <a:lstStyle/>
            <a:p>
              <a:pPr lvl="0" defTabSz="591055">
                <a:lnSpc>
                  <a:spcPts val="192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・本人のプライバシーに配慮した上で、他の労働者に対し、</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障害の内容や必要な配慮等を説明すること</a:t>
              </a:r>
            </a:p>
          </p:txBody>
        </p:sp>
        <p:sp>
          <p:nvSpPr>
            <p:cNvPr id="14" name="正方形/長方形 13">
              <a:extLst>
                <a:ext uri="{FF2B5EF4-FFF2-40B4-BE49-F238E27FC236}">
                  <a16:creationId xmlns:a16="http://schemas.microsoft.com/office/drawing/2014/main" id="{C1CA0099-D431-FECA-A9B5-24DE77B48D49}"/>
                </a:ext>
              </a:extLst>
            </p:cNvPr>
            <p:cNvSpPr/>
            <p:nvPr/>
          </p:nvSpPr>
          <p:spPr>
            <a:xfrm>
              <a:off x="198385" y="3916553"/>
              <a:ext cx="9019180" cy="590546"/>
            </a:xfrm>
            <a:prstGeom prst="rect">
              <a:avLst/>
            </a:prstGeom>
          </p:spPr>
          <p:txBody>
            <a:bodyPr wrap="square" lIns="0" tIns="0" rIns="0" bIns="0">
              <a:spAutoFit/>
            </a:bodyPr>
            <a:lstStyle/>
            <a:p>
              <a:pPr lvl="0" defTabSz="591055">
                <a:lnSpc>
                  <a:spcPts val="192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・業務指示やスケジュールを明確にし、指示を一つずつ出す、</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作業手順について図等を活用したマニュアルを作成する等の対応を行うこと</a:t>
              </a:r>
            </a:p>
          </p:txBody>
        </p:sp>
        <p:sp>
          <p:nvSpPr>
            <p:cNvPr id="15" name="正方形/長方形 14">
              <a:extLst>
                <a:ext uri="{FF2B5EF4-FFF2-40B4-BE49-F238E27FC236}">
                  <a16:creationId xmlns:a16="http://schemas.microsoft.com/office/drawing/2014/main" id="{4AA9F191-DF7C-9550-92F9-BCC9D0084A7C}"/>
                </a:ext>
              </a:extLst>
            </p:cNvPr>
            <p:cNvSpPr/>
            <p:nvPr/>
          </p:nvSpPr>
          <p:spPr>
            <a:xfrm>
              <a:off x="232576" y="4553510"/>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・できるだけ静かな場所で休憩できるようにすること</a:t>
              </a:r>
            </a:p>
          </p:txBody>
        </p:sp>
        <p:sp>
          <p:nvSpPr>
            <p:cNvPr id="20" name="正方形/長方形 19">
              <a:extLst>
                <a:ext uri="{FF2B5EF4-FFF2-40B4-BE49-F238E27FC236}">
                  <a16:creationId xmlns:a16="http://schemas.microsoft.com/office/drawing/2014/main" id="{9D3672B3-3E88-38F9-3ACA-C19F2D20B469}"/>
                </a:ext>
              </a:extLst>
            </p:cNvPr>
            <p:cNvSpPr/>
            <p:nvPr/>
          </p:nvSpPr>
          <p:spPr>
            <a:xfrm>
              <a:off x="232576" y="5130308"/>
              <a:ext cx="9019180" cy="590546"/>
            </a:xfrm>
            <a:prstGeom prst="rect">
              <a:avLst/>
            </a:prstGeom>
          </p:spPr>
          <p:txBody>
            <a:bodyPr wrap="square" lIns="0" tIns="0" rIns="0" bIns="0">
              <a:spAutoFit/>
            </a:bodyPr>
            <a:lstStyle/>
            <a:p>
              <a:pPr lvl="0" defTabSz="591055">
                <a:lnSpc>
                  <a:spcPts val="192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・感覚過敏を緩和するため、サングラスの着用や耳栓の使用を認める等の対応を</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行うこと</a:t>
              </a:r>
            </a:p>
          </p:txBody>
        </p:sp>
      </p:grpSp>
      <p:sp>
        <p:nvSpPr>
          <p:cNvPr id="23" name="正方形/長方形 22">
            <a:extLst>
              <a:ext uri="{FF2B5EF4-FFF2-40B4-BE49-F238E27FC236}">
                <a16:creationId xmlns:a16="http://schemas.microsoft.com/office/drawing/2014/main" id="{424185E7-6FFB-241B-AC9F-EC4250EC0D00}"/>
              </a:ext>
            </a:extLst>
          </p:cNvPr>
          <p:cNvSpPr/>
          <p:nvPr/>
        </p:nvSpPr>
        <p:spPr>
          <a:xfrm>
            <a:off x="443410" y="5395805"/>
            <a:ext cx="8542038" cy="936795"/>
          </a:xfrm>
          <a:prstGeom prst="rect">
            <a:avLst/>
          </a:prstGeom>
          <a:solidFill>
            <a:schemeClr val="accent3">
              <a:lumMod val="20000"/>
              <a:lumOff val="80000"/>
            </a:schemeClr>
          </a:solidFill>
        </p:spPr>
        <p:txBody>
          <a:bodyPr wrap="square" lIns="0" tIns="0" rIns="0" bIns="0">
            <a:spAutoFit/>
          </a:bodyPr>
          <a:lstStyle/>
          <a:p>
            <a:pPr lvl="0" defTabSz="591055">
              <a:lnSpc>
                <a:spcPts val="1920"/>
              </a:lnSpc>
              <a:spcAft>
                <a:spcPts val="796"/>
              </a:spcAft>
            </a:pPr>
            <a:r>
              <a:rPr lang="ja-JP" altLang="en-US" sz="1400" b="1" spc="239" dirty="0">
                <a:solidFill>
                  <a:schemeClr val="accent2"/>
                </a:solidFill>
                <a:latin typeface="Meiryo" panose="020B0604030504040204" pitchFamily="34" charset="-128"/>
                <a:ea typeface="Meiryo" panose="020B0604030504040204" pitchFamily="34" charset="-128"/>
                <a:cs typeface="Noto Sans CJK JP DemiLight" charset="-128"/>
              </a:rPr>
              <a:t>　・合理的配慮は、個々の障害者の障害の状態や職場の状況に応じて提供されるもの</a:t>
            </a:r>
            <a:endParaRPr lang="en-US" altLang="ja-JP" sz="1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r>
              <a:rPr lang="ja-JP" altLang="en-US" sz="1400" b="1" spc="239" dirty="0">
                <a:solidFill>
                  <a:schemeClr val="accent2"/>
                </a:solidFill>
                <a:latin typeface="Meiryo" panose="020B0604030504040204" pitchFamily="34" charset="-128"/>
                <a:ea typeface="Meiryo" panose="020B0604030504040204" pitchFamily="34" charset="-128"/>
                <a:cs typeface="Noto Sans CJK JP DemiLight" charset="-128"/>
              </a:rPr>
              <a:t>　・障害者と事業主がしっかりと話し合った上で、どのような措置を講ずるかを</a:t>
            </a:r>
            <a:endParaRPr lang="en-US" altLang="ja-JP" sz="1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r>
              <a:rPr lang="en-US" altLang="ja-JP" sz="1400" b="1" spc="239" dirty="0">
                <a:solidFill>
                  <a:schemeClr val="accent2"/>
                </a:solidFill>
                <a:latin typeface="Meiryo" panose="020B0604030504040204" pitchFamily="34" charset="-128"/>
                <a:ea typeface="Meiryo" panose="020B0604030504040204" pitchFamily="34" charset="-128"/>
                <a:cs typeface="Noto Sans CJK JP DemiLight" charset="-128"/>
              </a:rPr>
              <a:t>  </a:t>
            </a:r>
            <a:r>
              <a:rPr lang="ja-JP" altLang="en-US" sz="1400" b="1" spc="239" dirty="0">
                <a:solidFill>
                  <a:schemeClr val="accent2"/>
                </a:solidFill>
                <a:latin typeface="Meiryo" panose="020B0604030504040204" pitchFamily="34" charset="-128"/>
                <a:ea typeface="Meiryo" panose="020B0604030504040204" pitchFamily="34" charset="-128"/>
                <a:cs typeface="Noto Sans CJK JP DemiLight" charset="-128"/>
              </a:rPr>
              <a:t>　決定することが重要</a:t>
            </a:r>
            <a:endParaRPr lang="en-US" altLang="ja-JP" sz="14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Tree>
    <p:extLst>
      <p:ext uri="{BB962C8B-B14F-4D97-AF65-F5344CB8AC3E}">
        <p14:creationId xmlns:p14="http://schemas.microsoft.com/office/powerpoint/2010/main" val="407121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⑥　どのような仕事が適している？</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344488" y="2427569"/>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症状や病歴等が一人ひとり異なるため、</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個々を理解</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することが重要</a:t>
            </a:r>
          </a:p>
        </p:txBody>
      </p:sp>
      <p:sp>
        <p:nvSpPr>
          <p:cNvPr id="11" name="正方形/長方形 10">
            <a:extLst>
              <a:ext uri="{FF2B5EF4-FFF2-40B4-BE49-F238E27FC236}">
                <a16:creationId xmlns:a16="http://schemas.microsoft.com/office/drawing/2014/main" id="{7E46E9FB-2B9C-A7C6-F3E1-ABBFB0698969}"/>
              </a:ext>
            </a:extLst>
          </p:cNvPr>
          <p:cNvSpPr/>
          <p:nvPr/>
        </p:nvSpPr>
        <p:spPr>
          <a:xfrm>
            <a:off x="-231576" y="1915062"/>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精神障害者の職業的な課題</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344488" y="1083903"/>
            <a:ext cx="9235204" cy="643766"/>
          </a:xfrm>
          <a:prstGeom prst="rect">
            <a:avLst/>
          </a:prstGeom>
        </p:spPr>
        <p:txBody>
          <a:bodyPr wrap="square" lIns="0" tIns="0" rIns="0" bIns="0">
            <a:spAutoFit/>
          </a:bodyPr>
          <a:lstStyle/>
          <a:p>
            <a:pPr defTabSz="591055">
              <a:lnSpc>
                <a:spcPts val="2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どのような仕事が適しているかは、</a:t>
            </a:r>
            <a:endPar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endParaRPr>
          </a:p>
          <a:p>
            <a:pPr defTabSz="591055">
              <a:lnSpc>
                <a:spcPts val="2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基本的に障害のない人と同様に</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個々人で異なる</a:t>
            </a:r>
          </a:p>
        </p:txBody>
      </p:sp>
      <p:sp>
        <p:nvSpPr>
          <p:cNvPr id="3" name="正方形/長方形 2">
            <a:extLst>
              <a:ext uri="{FF2B5EF4-FFF2-40B4-BE49-F238E27FC236}">
                <a16:creationId xmlns:a16="http://schemas.microsoft.com/office/drawing/2014/main" id="{6D6DDA0D-32C5-5AC0-17A1-A80363636D15}"/>
              </a:ext>
            </a:extLst>
          </p:cNvPr>
          <p:cNvSpPr/>
          <p:nvPr/>
        </p:nvSpPr>
        <p:spPr>
          <a:xfrm>
            <a:off x="344488" y="3769391"/>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障害特性が多岐にわたるため、</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個々の特性に応じた対応</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が重要</a:t>
            </a:r>
            <a:endParaRPr lang="ja-JP" altLang="en-US" sz="12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4" name="角丸四角形 17">
            <a:extLst>
              <a:ext uri="{FF2B5EF4-FFF2-40B4-BE49-F238E27FC236}">
                <a16:creationId xmlns:a16="http://schemas.microsoft.com/office/drawing/2014/main" id="{E6EB33A8-D245-74DD-D91A-4457CDE0B1CA}"/>
              </a:ext>
            </a:extLst>
          </p:cNvPr>
          <p:cNvSpPr/>
          <p:nvPr/>
        </p:nvSpPr>
        <p:spPr>
          <a:xfrm>
            <a:off x="5529064" y="2876849"/>
            <a:ext cx="2520000" cy="278226"/>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Ｐ６～７</a:t>
            </a:r>
            <a:r>
              <a:rPr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5" name="直線矢印コネクタ 4">
            <a:extLst>
              <a:ext uri="{FF2B5EF4-FFF2-40B4-BE49-F238E27FC236}">
                <a16:creationId xmlns:a16="http://schemas.microsoft.com/office/drawing/2014/main" id="{F2BF3AC9-BC00-F9D1-16ED-1C7A804DE696}"/>
              </a:ext>
            </a:extLst>
          </p:cNvPr>
          <p:cNvCxnSpPr/>
          <p:nvPr/>
        </p:nvCxnSpPr>
        <p:spPr>
          <a:xfrm>
            <a:off x="5093720" y="3020849"/>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A23BE4FB-1145-85AC-3200-8197C2352C70}"/>
              </a:ext>
            </a:extLst>
          </p:cNvPr>
          <p:cNvSpPr/>
          <p:nvPr/>
        </p:nvSpPr>
        <p:spPr>
          <a:xfrm>
            <a:off x="-223304" y="3256884"/>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発達障害者の職業的な課題</a:t>
            </a:r>
          </a:p>
        </p:txBody>
      </p:sp>
      <p:sp>
        <p:nvSpPr>
          <p:cNvPr id="14" name="角丸四角形 19">
            <a:extLst>
              <a:ext uri="{FF2B5EF4-FFF2-40B4-BE49-F238E27FC236}">
                <a16:creationId xmlns:a16="http://schemas.microsoft.com/office/drawing/2014/main" id="{D8FF61F2-6DE2-D34A-554D-79F1AE968278}"/>
              </a:ext>
            </a:extLst>
          </p:cNvPr>
          <p:cNvSpPr/>
          <p:nvPr/>
        </p:nvSpPr>
        <p:spPr>
          <a:xfrm>
            <a:off x="5540602" y="4236810"/>
            <a:ext cx="2520000" cy="278226"/>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16</a:t>
            </a: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17 </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15" name="直線矢印コネクタ 14">
            <a:extLst>
              <a:ext uri="{FF2B5EF4-FFF2-40B4-BE49-F238E27FC236}">
                <a16:creationId xmlns:a16="http://schemas.microsoft.com/office/drawing/2014/main" id="{D1CC1F70-4B0F-72D7-4C97-1563D528B13B}"/>
              </a:ext>
            </a:extLst>
          </p:cNvPr>
          <p:cNvCxnSpPr/>
          <p:nvPr/>
        </p:nvCxnSpPr>
        <p:spPr>
          <a:xfrm>
            <a:off x="5105258" y="4380810"/>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pic>
        <p:nvPicPr>
          <p:cNvPr id="28" name="図 27" descr="挿絵 が含まれている画像&#10;&#10;自動的に生成された説明">
            <a:extLst>
              <a:ext uri="{FF2B5EF4-FFF2-40B4-BE49-F238E27FC236}">
                <a16:creationId xmlns:a16="http://schemas.microsoft.com/office/drawing/2014/main" id="{8D861F45-B487-1602-A5DE-51F7D001D2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528" y="4869160"/>
            <a:ext cx="1940076" cy="1449482"/>
          </a:xfrm>
          <a:prstGeom prst="rect">
            <a:avLst/>
          </a:prstGeom>
        </p:spPr>
      </p:pic>
      <p:pic>
        <p:nvPicPr>
          <p:cNvPr id="30" name="図 29">
            <a:extLst>
              <a:ext uri="{FF2B5EF4-FFF2-40B4-BE49-F238E27FC236}">
                <a16:creationId xmlns:a16="http://schemas.microsoft.com/office/drawing/2014/main" id="{54B0A3A4-9114-5558-756E-B5E76C5DDE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51190" y="4802626"/>
            <a:ext cx="1621716" cy="1579437"/>
          </a:xfrm>
          <a:prstGeom prst="rect">
            <a:avLst/>
          </a:prstGeom>
        </p:spPr>
      </p:pic>
      <p:pic>
        <p:nvPicPr>
          <p:cNvPr id="32" name="図 31" descr="テーブル, ランプ, ミラー, 光 が含まれている画像&#10;&#10;自動的に生成された説明">
            <a:extLst>
              <a:ext uri="{FF2B5EF4-FFF2-40B4-BE49-F238E27FC236}">
                <a16:creationId xmlns:a16="http://schemas.microsoft.com/office/drawing/2014/main" id="{A624D112-3B23-75C6-D65C-E43CA774149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5147" y="4677021"/>
            <a:ext cx="1120664" cy="1727096"/>
          </a:xfrm>
          <a:prstGeom prst="rect">
            <a:avLst/>
          </a:prstGeom>
        </p:spPr>
      </p:pic>
      <p:pic>
        <p:nvPicPr>
          <p:cNvPr id="34" name="図 33" descr="挿絵 が含まれている画像&#10;&#10;自動的に生成された説明">
            <a:extLst>
              <a:ext uri="{FF2B5EF4-FFF2-40B4-BE49-F238E27FC236}">
                <a16:creationId xmlns:a16="http://schemas.microsoft.com/office/drawing/2014/main" id="{461C4745-B52E-69BF-1D50-C38BA47CE2C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77136" y="4764064"/>
            <a:ext cx="1120665" cy="1693371"/>
          </a:xfrm>
          <a:prstGeom prst="rect">
            <a:avLst/>
          </a:prstGeom>
        </p:spPr>
      </p:pic>
    </p:spTree>
    <p:extLst>
      <p:ext uri="{BB962C8B-B14F-4D97-AF65-F5344CB8AC3E}">
        <p14:creationId xmlns:p14="http://schemas.microsoft.com/office/powerpoint/2010/main" val="262069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a:extLst>
              <a:ext uri="{FF2B5EF4-FFF2-40B4-BE49-F238E27FC236}">
                <a16:creationId xmlns:a16="http://schemas.microsoft.com/office/drawing/2014/main" id="{3EF5FF6D-1F11-80F9-C6AD-F1B550923A2E}"/>
              </a:ext>
            </a:extLst>
          </p:cNvPr>
          <p:cNvSpPr/>
          <p:nvPr/>
        </p:nvSpPr>
        <p:spPr>
          <a:xfrm>
            <a:off x="405164" y="1368596"/>
            <a:ext cx="9235204" cy="1146621"/>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⑦　精神･発達障害者</a:t>
            </a:r>
            <a:r>
              <a:rPr lang="en-US" altLang="ja-JP" sz="2800" dirty="0"/>
              <a:t>､</a:t>
            </a:r>
            <a:r>
              <a:rPr lang="ja-JP" altLang="en-US" sz="2800" dirty="0"/>
              <a:t>どう接したらいい？</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1712640" y="2624925"/>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「採用日初日、最初から声をかけると緊張してしまうかなぁ</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344488" y="1083903"/>
            <a:ext cx="9235204" cy="284693"/>
          </a:xfrm>
          <a:prstGeom prst="rect">
            <a:avLst/>
          </a:prstGeom>
        </p:spPr>
        <p:txBody>
          <a:bodyPr wrap="square" lIns="0" tIns="0" rIns="0" bIns="0">
            <a:spAutoFit/>
          </a:bodyPr>
          <a:lstStyle/>
          <a:p>
            <a:pPr defTabSz="591055">
              <a:lnSpc>
                <a:spcPts val="2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接し方の基本</a:t>
            </a:r>
            <a:endPar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cxnSp>
        <p:nvCxnSpPr>
          <p:cNvPr id="15" name="直線矢印コネクタ 14">
            <a:extLst>
              <a:ext uri="{FF2B5EF4-FFF2-40B4-BE49-F238E27FC236}">
                <a16:creationId xmlns:a16="http://schemas.microsoft.com/office/drawing/2014/main" id="{D1CC1F70-4B0F-72D7-4C97-1563D528B13B}"/>
              </a:ext>
            </a:extLst>
          </p:cNvPr>
          <p:cNvCxnSpPr/>
          <p:nvPr/>
        </p:nvCxnSpPr>
        <p:spPr>
          <a:xfrm>
            <a:off x="4962048" y="6237296"/>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FA5CF115-B8D0-B2FF-428B-3A47AE697D12}"/>
              </a:ext>
            </a:extLst>
          </p:cNvPr>
          <p:cNvSpPr txBox="1"/>
          <p:nvPr/>
        </p:nvSpPr>
        <p:spPr>
          <a:xfrm>
            <a:off x="7910345" y="384003"/>
            <a:ext cx="1440160" cy="276999"/>
          </a:xfrm>
          <a:prstGeom prst="rect">
            <a:avLst/>
          </a:prstGeom>
          <a:noFill/>
        </p:spPr>
        <p:txBody>
          <a:bodyPr wrap="square" rtlCol="0">
            <a:spAutoFit/>
          </a:body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（その１）</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a:extLst>
              <a:ext uri="{FF2B5EF4-FFF2-40B4-BE49-F238E27FC236}">
                <a16:creationId xmlns:a16="http://schemas.microsoft.com/office/drawing/2014/main" id="{47191EB4-EAC6-F479-EA31-6855D49CDB57}"/>
              </a:ext>
            </a:extLst>
          </p:cNvPr>
          <p:cNvSpPr/>
          <p:nvPr/>
        </p:nvSpPr>
        <p:spPr>
          <a:xfrm>
            <a:off x="101550" y="1441913"/>
            <a:ext cx="9505056" cy="974626"/>
          </a:xfrm>
          <a:prstGeom prst="rect">
            <a:avLst/>
          </a:prstGeom>
        </p:spPr>
        <p:txBody>
          <a:bodyPr wrap="square" lIns="0" tIns="0" rIns="0" bIns="0">
            <a:spAutoFit/>
          </a:bodyPr>
          <a:lstStyle/>
          <a:p>
            <a:pPr lvl="0" defTabSz="591055">
              <a:lnSpc>
                <a:spcPts val="2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接し方のポイント等を踏まえた上で、他の同僚と同じように接して、気になることが　　</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ts val="2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生じた場合、うまくいかない場合は、職場内の管理・指導担当者等に相談</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ts val="2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ただし、あらかじめ示されている対応方法のポイント等は踏まえる必要あり</a:t>
            </a:r>
          </a:p>
        </p:txBody>
      </p:sp>
      <p:sp>
        <p:nvSpPr>
          <p:cNvPr id="28" name="角丸四角形 6">
            <a:extLst>
              <a:ext uri="{FF2B5EF4-FFF2-40B4-BE49-F238E27FC236}">
                <a16:creationId xmlns:a16="http://schemas.microsoft.com/office/drawing/2014/main" id="{2A33587F-4C02-213E-4F0A-7421F9F2606F}"/>
              </a:ext>
            </a:extLst>
          </p:cNvPr>
          <p:cNvSpPr/>
          <p:nvPr/>
        </p:nvSpPr>
        <p:spPr>
          <a:xfrm>
            <a:off x="5508448" y="6093296"/>
            <a:ext cx="3168000" cy="288000"/>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Ｐ８～</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13</a:t>
            </a: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18</a:t>
            </a: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23</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 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9" name="角丸四角形 11">
            <a:extLst>
              <a:ext uri="{FF2B5EF4-FFF2-40B4-BE49-F238E27FC236}">
                <a16:creationId xmlns:a16="http://schemas.microsoft.com/office/drawing/2014/main" id="{C0D803E2-859F-15CA-B1E3-9F3F482FB4FF}"/>
              </a:ext>
            </a:extLst>
          </p:cNvPr>
          <p:cNvSpPr/>
          <p:nvPr/>
        </p:nvSpPr>
        <p:spPr>
          <a:xfrm>
            <a:off x="324100" y="2780928"/>
            <a:ext cx="1621744" cy="648072"/>
          </a:xfrm>
          <a:prstGeom prst="roundRect">
            <a:avLst>
              <a:gd name="adj" fmla="val 0"/>
            </a:avLst>
          </a:prstGeom>
          <a:solidFill>
            <a:schemeClr val="tx2"/>
          </a:solidFill>
          <a:ln w="76200">
            <a:solidFill>
              <a:schemeClr val="bg1"/>
            </a:solidFill>
          </a:ln>
        </p:spPr>
        <p:txBody>
          <a:bodyPr anchor="ctr"/>
          <a:lstStyle/>
          <a:p>
            <a:pPr algn="ctr" defTabSz="591055">
              <a:lnSpc>
                <a:spcPct val="130000"/>
              </a:lnSpc>
              <a:spcAft>
                <a:spcPts val="796"/>
              </a:spcAft>
            </a:pPr>
            <a:r>
              <a:rPr lang="ja-JP" altLang="en-US" b="1" spc="239" dirty="0">
                <a:solidFill>
                  <a:schemeClr val="bg1"/>
                </a:solidFill>
                <a:latin typeface="+mn-ea"/>
                <a:cs typeface="Noto Sans CJK JP DemiLight" charset="-128"/>
              </a:rPr>
              <a:t>出勤時</a:t>
            </a:r>
          </a:p>
        </p:txBody>
      </p:sp>
      <p:sp>
        <p:nvSpPr>
          <p:cNvPr id="30" name="正方形/長方形 29">
            <a:extLst>
              <a:ext uri="{FF2B5EF4-FFF2-40B4-BE49-F238E27FC236}">
                <a16:creationId xmlns:a16="http://schemas.microsoft.com/office/drawing/2014/main" id="{D0E44ACF-42C6-1FF3-D8CC-2E8AC07C38A5}"/>
              </a:ext>
            </a:extLst>
          </p:cNvPr>
          <p:cNvSpPr/>
          <p:nvPr/>
        </p:nvSpPr>
        <p:spPr>
          <a:xfrm>
            <a:off x="2072680" y="3134932"/>
            <a:ext cx="9019180"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「休んだ翌日どう声をかけたらよいのだろう</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31" name="角丸四角形 11">
            <a:extLst>
              <a:ext uri="{FF2B5EF4-FFF2-40B4-BE49-F238E27FC236}">
                <a16:creationId xmlns:a16="http://schemas.microsoft.com/office/drawing/2014/main" id="{2A82151B-01F2-337C-E07E-20813666CA38}"/>
              </a:ext>
            </a:extLst>
          </p:cNvPr>
          <p:cNvSpPr/>
          <p:nvPr/>
        </p:nvSpPr>
        <p:spPr>
          <a:xfrm>
            <a:off x="320490" y="3645024"/>
            <a:ext cx="1621744" cy="648072"/>
          </a:xfrm>
          <a:prstGeom prst="roundRect">
            <a:avLst>
              <a:gd name="adj" fmla="val 0"/>
            </a:avLst>
          </a:prstGeom>
          <a:solidFill>
            <a:schemeClr val="tx2"/>
          </a:solidFill>
          <a:ln w="76200">
            <a:solidFill>
              <a:schemeClr val="bg1"/>
            </a:solidFill>
          </a:ln>
        </p:spPr>
        <p:txBody>
          <a:bodyPr anchor="ctr"/>
          <a:lstStyle/>
          <a:p>
            <a:pPr algn="ctr" defTabSz="591055">
              <a:lnSpc>
                <a:spcPct val="130000"/>
              </a:lnSpc>
              <a:spcAft>
                <a:spcPts val="796"/>
              </a:spcAft>
            </a:pPr>
            <a:r>
              <a:rPr lang="ja-JP" altLang="en-US" b="1" spc="239" dirty="0">
                <a:solidFill>
                  <a:schemeClr val="bg1"/>
                </a:solidFill>
                <a:latin typeface="+mn-ea"/>
                <a:cs typeface="Noto Sans CJK JP DemiLight" charset="-128"/>
              </a:rPr>
              <a:t>仕事中</a:t>
            </a:r>
          </a:p>
        </p:txBody>
      </p:sp>
      <p:sp>
        <p:nvSpPr>
          <p:cNvPr id="32" name="正方形/長方形 31">
            <a:extLst>
              <a:ext uri="{FF2B5EF4-FFF2-40B4-BE49-F238E27FC236}">
                <a16:creationId xmlns:a16="http://schemas.microsoft.com/office/drawing/2014/main" id="{257936AA-1530-9D98-60CD-314BD1BD22C8}"/>
              </a:ext>
            </a:extLst>
          </p:cNvPr>
          <p:cNvSpPr/>
          <p:nvPr/>
        </p:nvSpPr>
        <p:spPr>
          <a:xfrm>
            <a:off x="2072680" y="3666100"/>
            <a:ext cx="4968552"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「仕事中に話しかけても大丈夫だろうか</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33" name="正方形/長方形 32">
            <a:extLst>
              <a:ext uri="{FF2B5EF4-FFF2-40B4-BE49-F238E27FC236}">
                <a16:creationId xmlns:a16="http://schemas.microsoft.com/office/drawing/2014/main" id="{D4085D62-B506-7186-6EBA-2848650D653B}"/>
              </a:ext>
            </a:extLst>
          </p:cNvPr>
          <p:cNvSpPr/>
          <p:nvPr/>
        </p:nvSpPr>
        <p:spPr>
          <a:xfrm>
            <a:off x="2072680" y="3994405"/>
            <a:ext cx="6603768"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「作業ミスについてどう声をかけたらよいだろうか</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36" name="角丸四角形 11">
            <a:extLst>
              <a:ext uri="{FF2B5EF4-FFF2-40B4-BE49-F238E27FC236}">
                <a16:creationId xmlns:a16="http://schemas.microsoft.com/office/drawing/2014/main" id="{2DE46EA7-C458-FAB2-F946-2B10B31A008B}"/>
              </a:ext>
            </a:extLst>
          </p:cNvPr>
          <p:cNvSpPr/>
          <p:nvPr/>
        </p:nvSpPr>
        <p:spPr>
          <a:xfrm>
            <a:off x="344488" y="4509120"/>
            <a:ext cx="1621744" cy="648072"/>
          </a:xfrm>
          <a:prstGeom prst="roundRect">
            <a:avLst>
              <a:gd name="adj" fmla="val 0"/>
            </a:avLst>
          </a:prstGeom>
          <a:solidFill>
            <a:schemeClr val="tx2"/>
          </a:solidFill>
          <a:ln w="76200">
            <a:solidFill>
              <a:schemeClr val="bg1"/>
            </a:solidFill>
          </a:ln>
        </p:spPr>
        <p:txBody>
          <a:bodyPr anchor="ctr"/>
          <a:lstStyle/>
          <a:p>
            <a:pPr algn="ctr" defTabSz="591055">
              <a:lnSpc>
                <a:spcPct val="130000"/>
              </a:lnSpc>
              <a:spcAft>
                <a:spcPts val="796"/>
              </a:spcAft>
            </a:pPr>
            <a:r>
              <a:rPr lang="ja-JP" altLang="en-US" b="1" spc="239" dirty="0">
                <a:solidFill>
                  <a:schemeClr val="bg1"/>
                </a:solidFill>
                <a:latin typeface="+mn-ea"/>
                <a:cs typeface="Noto Sans CJK JP DemiLight" charset="-128"/>
              </a:rPr>
              <a:t>休憩時間</a:t>
            </a:r>
          </a:p>
        </p:txBody>
      </p:sp>
      <p:sp>
        <p:nvSpPr>
          <p:cNvPr id="37" name="正方形/長方形 36">
            <a:extLst>
              <a:ext uri="{FF2B5EF4-FFF2-40B4-BE49-F238E27FC236}">
                <a16:creationId xmlns:a16="http://schemas.microsoft.com/office/drawing/2014/main" id="{C21A5D94-60E1-841B-7551-77B585E1527C}"/>
              </a:ext>
            </a:extLst>
          </p:cNvPr>
          <p:cNvSpPr/>
          <p:nvPr/>
        </p:nvSpPr>
        <p:spPr>
          <a:xfrm>
            <a:off x="2106209" y="4531535"/>
            <a:ext cx="9019180"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「昼食時、輪に加わるように声をかけた方がよいのだろうか</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38" name="正方形/長方形 37">
            <a:extLst>
              <a:ext uri="{FF2B5EF4-FFF2-40B4-BE49-F238E27FC236}">
                <a16:creationId xmlns:a16="http://schemas.microsoft.com/office/drawing/2014/main" id="{8B6FC7D3-03DE-7BCB-F80A-30F5719CB84E}"/>
              </a:ext>
            </a:extLst>
          </p:cNvPr>
          <p:cNvSpPr/>
          <p:nvPr/>
        </p:nvSpPr>
        <p:spPr>
          <a:xfrm>
            <a:off x="2120123" y="4855571"/>
            <a:ext cx="9019180"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「話しかけるとき、どんな話題がよいのだろう</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39" name="角丸四角形 11">
            <a:extLst>
              <a:ext uri="{FF2B5EF4-FFF2-40B4-BE49-F238E27FC236}">
                <a16:creationId xmlns:a16="http://schemas.microsoft.com/office/drawing/2014/main" id="{EF59EAC0-862F-7FE2-AC69-9ED4686E1800}"/>
              </a:ext>
            </a:extLst>
          </p:cNvPr>
          <p:cNvSpPr/>
          <p:nvPr/>
        </p:nvSpPr>
        <p:spPr>
          <a:xfrm>
            <a:off x="344488" y="5301208"/>
            <a:ext cx="1621744" cy="423651"/>
          </a:xfrm>
          <a:prstGeom prst="roundRect">
            <a:avLst>
              <a:gd name="adj" fmla="val 0"/>
            </a:avLst>
          </a:prstGeom>
          <a:solidFill>
            <a:schemeClr val="tx2"/>
          </a:solidFill>
          <a:ln w="76200">
            <a:solidFill>
              <a:schemeClr val="bg1"/>
            </a:solidFill>
          </a:ln>
        </p:spPr>
        <p:txBody>
          <a:bodyPr anchor="ctr"/>
          <a:lstStyle/>
          <a:p>
            <a:pPr algn="ctr" defTabSz="591055">
              <a:lnSpc>
                <a:spcPct val="130000"/>
              </a:lnSpc>
              <a:spcAft>
                <a:spcPts val="796"/>
              </a:spcAft>
            </a:pPr>
            <a:r>
              <a:rPr lang="ja-JP" altLang="en-US" sz="1600" b="1" spc="239" dirty="0">
                <a:solidFill>
                  <a:schemeClr val="bg1"/>
                </a:solidFill>
                <a:latin typeface="+mn-ea"/>
                <a:cs typeface="Noto Sans CJK JP DemiLight" charset="-128"/>
              </a:rPr>
              <a:t>社内イベント</a:t>
            </a:r>
          </a:p>
        </p:txBody>
      </p:sp>
      <p:sp>
        <p:nvSpPr>
          <p:cNvPr id="40" name="正方形/長方形 39">
            <a:extLst>
              <a:ext uri="{FF2B5EF4-FFF2-40B4-BE49-F238E27FC236}">
                <a16:creationId xmlns:a16="http://schemas.microsoft.com/office/drawing/2014/main" id="{B4DB991F-1B99-63A3-E568-5EDFC6EB04BB}"/>
              </a:ext>
            </a:extLst>
          </p:cNvPr>
          <p:cNvSpPr/>
          <p:nvPr/>
        </p:nvSpPr>
        <p:spPr>
          <a:xfrm>
            <a:off x="2120123" y="5322989"/>
            <a:ext cx="9019180"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「職場のイベントに誘ってもよいのかなぁ</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pic>
        <p:nvPicPr>
          <p:cNvPr id="48" name="図 47" descr="抽象, 挿絵 が含まれている画像&#10;&#10;自動的に生成された説明">
            <a:extLst>
              <a:ext uri="{FF2B5EF4-FFF2-40B4-BE49-F238E27FC236}">
                <a16:creationId xmlns:a16="http://schemas.microsoft.com/office/drawing/2014/main" id="{E52F4C8E-32C4-086A-7983-9C201C7485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2574" y="4855299"/>
            <a:ext cx="1318938" cy="1260578"/>
          </a:xfrm>
          <a:prstGeom prst="rect">
            <a:avLst/>
          </a:prstGeom>
        </p:spPr>
      </p:pic>
    </p:spTree>
    <p:extLst>
      <p:ext uri="{BB962C8B-B14F-4D97-AF65-F5344CB8AC3E}">
        <p14:creationId xmlns:p14="http://schemas.microsoft.com/office/powerpoint/2010/main" val="270808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⑦　精神･発達障害者</a:t>
            </a:r>
            <a:r>
              <a:rPr lang="en-US" altLang="ja-JP" sz="2800" dirty="0"/>
              <a:t>､</a:t>
            </a:r>
            <a:r>
              <a:rPr lang="ja-JP" altLang="en-US" sz="2800" dirty="0"/>
              <a:t>どう接したらいい？</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52458" y="1154808"/>
            <a:ext cx="9019180" cy="1035155"/>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本人も周囲もお互いに慣れてきたら、個々の</a:t>
            </a:r>
          </a:p>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特性に応じて、柔軟で自然な関係作りを！　</a:t>
            </a:r>
          </a:p>
        </p:txBody>
      </p:sp>
      <p:sp>
        <p:nvSpPr>
          <p:cNvPr id="3" name="正方形/長方形 2">
            <a:extLst>
              <a:ext uri="{FF2B5EF4-FFF2-40B4-BE49-F238E27FC236}">
                <a16:creationId xmlns:a16="http://schemas.microsoft.com/office/drawing/2014/main" id="{6D6DDA0D-32C5-5AC0-17A1-A80363636D15}"/>
              </a:ext>
            </a:extLst>
          </p:cNvPr>
          <p:cNvSpPr/>
          <p:nvPr/>
        </p:nvSpPr>
        <p:spPr>
          <a:xfrm>
            <a:off x="466342" y="2420888"/>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　</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障害があってもなくても１人の同僚</a:t>
            </a:r>
          </a:p>
        </p:txBody>
      </p:sp>
      <p:sp>
        <p:nvSpPr>
          <p:cNvPr id="4" name="テキスト ボックス 3">
            <a:extLst>
              <a:ext uri="{FF2B5EF4-FFF2-40B4-BE49-F238E27FC236}">
                <a16:creationId xmlns:a16="http://schemas.microsoft.com/office/drawing/2014/main" id="{B5B83ACE-FABC-3758-0DE8-810FF26B914F}"/>
              </a:ext>
            </a:extLst>
          </p:cNvPr>
          <p:cNvSpPr txBox="1"/>
          <p:nvPr/>
        </p:nvSpPr>
        <p:spPr>
          <a:xfrm>
            <a:off x="7939449" y="326876"/>
            <a:ext cx="1440160" cy="276999"/>
          </a:xfrm>
          <a:prstGeom prst="rect">
            <a:avLst/>
          </a:prstGeom>
          <a:noFill/>
        </p:spPr>
        <p:txBody>
          <a:bodyPr wrap="square" rtlCol="0">
            <a:spAutoFit/>
          </a:bodyPr>
          <a:lstStyle/>
          <a:p>
            <a:r>
              <a:rPr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（その２）</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027027BE-0F84-5078-DF3F-890939A69E61}"/>
              </a:ext>
            </a:extLst>
          </p:cNvPr>
          <p:cNvSpPr/>
          <p:nvPr/>
        </p:nvSpPr>
        <p:spPr>
          <a:xfrm>
            <a:off x="452458" y="3811285"/>
            <a:ext cx="9019180" cy="841256"/>
          </a:xfrm>
          <a:prstGeom prst="rect">
            <a:avLst/>
          </a:prstGeom>
        </p:spPr>
        <p:txBody>
          <a:bodyPr wrap="square" lIns="0" tIns="0" rIns="0" bIns="0">
            <a:spAutoFit/>
          </a:bodyPr>
          <a:lstStyle/>
          <a:p>
            <a:pPr lvl="0" defTabSz="591055">
              <a:spcAft>
                <a:spcPts val="796"/>
              </a:spcAft>
            </a:pP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　</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時間をかけてじっくり知っていくことで、</a:t>
            </a:r>
            <a:endParaRPr lang="en-US" altLang="ja-JP" sz="2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spcAft>
                <a:spcPts val="796"/>
              </a:spcAft>
            </a:pP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　　 誰もが安心して働ける職場づくりを！</a:t>
            </a:r>
          </a:p>
        </p:txBody>
      </p:sp>
      <p:sp>
        <p:nvSpPr>
          <p:cNvPr id="24" name="正方形/長方形 23">
            <a:extLst>
              <a:ext uri="{FF2B5EF4-FFF2-40B4-BE49-F238E27FC236}">
                <a16:creationId xmlns:a16="http://schemas.microsoft.com/office/drawing/2014/main" id="{C02837DC-C9DD-E307-6AC8-2844D22AAF8D}"/>
              </a:ext>
            </a:extLst>
          </p:cNvPr>
          <p:cNvSpPr/>
          <p:nvPr/>
        </p:nvSpPr>
        <p:spPr>
          <a:xfrm>
            <a:off x="466342" y="3104245"/>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障害の有無に関わらず、急な関係作りは難しい</a:t>
            </a:r>
          </a:p>
        </p:txBody>
      </p:sp>
      <p:pic>
        <p:nvPicPr>
          <p:cNvPr id="30" name="図 29" descr="抽象, 挿絵 が含まれている画像&#10;&#10;自動的に生成された説明">
            <a:extLst>
              <a:ext uri="{FF2B5EF4-FFF2-40B4-BE49-F238E27FC236}">
                <a16:creationId xmlns:a16="http://schemas.microsoft.com/office/drawing/2014/main" id="{986EA265-2FFB-B288-A2CB-83F5D7A817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3905" y="4652541"/>
            <a:ext cx="2654759" cy="1795714"/>
          </a:xfrm>
          <a:prstGeom prst="rect">
            <a:avLst/>
          </a:prstGeom>
        </p:spPr>
      </p:pic>
    </p:spTree>
    <p:extLst>
      <p:ext uri="{BB962C8B-B14F-4D97-AF65-F5344CB8AC3E}">
        <p14:creationId xmlns:p14="http://schemas.microsoft.com/office/powerpoint/2010/main" val="255838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　ご静聴ありがとうございました</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52458" y="1054215"/>
            <a:ext cx="9325078" cy="1500154"/>
          </a:xfrm>
          <a:prstGeom prst="rect">
            <a:avLst/>
          </a:prstGeom>
        </p:spPr>
        <p:txBody>
          <a:bodyPr wrap="square" lIns="0" tIns="0" rIns="0" bIns="0">
            <a:spAutoFit/>
          </a:bodyPr>
          <a:lstStyle/>
          <a:p>
            <a:pPr defTabSz="591055">
              <a:lnSpc>
                <a:spcPct val="130000"/>
              </a:lnSpc>
              <a:spcAft>
                <a:spcPts val="796"/>
              </a:spcAft>
            </a:pP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 これから皆さんは、精神・発達障害者しごとサポーター </a:t>
            </a:r>
            <a:endParaRPr lang="en-US" altLang="ja-JP" sz="2200" b="1" spc="239" dirty="0">
              <a:solidFill>
                <a:schemeClr val="tx2"/>
              </a:solidFill>
              <a:latin typeface="Meiryo" panose="020B0604030504040204" pitchFamily="34" charset="-128"/>
              <a:ea typeface="Meiryo" panose="020B0604030504040204" pitchFamily="34" charset="-128"/>
              <a:cs typeface="Noto Sans CJK JP DemiLight" charset="-128"/>
            </a:endParaRPr>
          </a:p>
          <a:p>
            <a:pPr defTabSz="591055">
              <a:lnSpc>
                <a:spcPct val="130000"/>
              </a:lnSpc>
              <a:spcAft>
                <a:spcPts val="796"/>
              </a:spcAft>
            </a:pPr>
            <a:r>
              <a:rPr lang="en-US" altLang="ja-JP" sz="22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です。精神・発達障害のある同僚等に対して、職場内の応 </a:t>
            </a:r>
            <a:endParaRPr lang="en-US" altLang="ja-JP" sz="2200" b="1" spc="239" dirty="0">
              <a:solidFill>
                <a:schemeClr val="tx2"/>
              </a:solidFill>
              <a:latin typeface="Meiryo" panose="020B0604030504040204" pitchFamily="34" charset="-128"/>
              <a:ea typeface="Meiryo" panose="020B0604030504040204" pitchFamily="34" charset="-128"/>
              <a:cs typeface="Noto Sans CJK JP DemiLight" charset="-128"/>
            </a:endParaRPr>
          </a:p>
          <a:p>
            <a:pPr defTabSz="591055">
              <a:lnSpc>
                <a:spcPct val="130000"/>
              </a:lnSpc>
              <a:spcAft>
                <a:spcPts val="796"/>
              </a:spcAft>
            </a:pPr>
            <a:r>
              <a:rPr lang="en-US" altLang="ja-JP" sz="22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援者として温かく見守り、そして仲間として接してください。</a:t>
            </a:r>
          </a:p>
        </p:txBody>
      </p:sp>
      <p:sp>
        <p:nvSpPr>
          <p:cNvPr id="24" name="正方形/長方形 23">
            <a:extLst>
              <a:ext uri="{FF2B5EF4-FFF2-40B4-BE49-F238E27FC236}">
                <a16:creationId xmlns:a16="http://schemas.microsoft.com/office/drawing/2014/main" id="{C02837DC-C9DD-E307-6AC8-2844D22AAF8D}"/>
              </a:ext>
            </a:extLst>
          </p:cNvPr>
          <p:cNvSpPr/>
          <p:nvPr/>
        </p:nvSpPr>
        <p:spPr>
          <a:xfrm>
            <a:off x="427757" y="3077285"/>
            <a:ext cx="9019180" cy="755976"/>
          </a:xfrm>
          <a:prstGeom prst="rect">
            <a:avLst/>
          </a:prstGeom>
        </p:spPr>
        <p:txBody>
          <a:bodyPr wrap="square" lIns="0" tIns="0" rIns="0" bIns="0">
            <a:spAutoFit/>
          </a:bodyPr>
          <a:lstStyle/>
          <a:p>
            <a:pPr defTabSz="591055">
              <a:lnSpc>
                <a:spcPts val="2500"/>
              </a:lnSpc>
              <a:spcAft>
                <a:spcPts val="796"/>
              </a:spcAft>
            </a:pP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 職場の同僚をはじめ、多くの方に本講座の受講を</a:t>
            </a:r>
            <a:endParaRPr lang="en-US" altLang="ja-JP" sz="2200" b="1" spc="239" dirty="0">
              <a:solidFill>
                <a:schemeClr val="tx2"/>
              </a:solidFill>
              <a:latin typeface="Meiryo" panose="020B0604030504040204" pitchFamily="34" charset="-128"/>
              <a:ea typeface="Meiryo" panose="020B0604030504040204" pitchFamily="34" charset="-128"/>
              <a:cs typeface="Noto Sans CJK JP DemiLight" charset="-128"/>
            </a:endParaRPr>
          </a:p>
          <a:p>
            <a:pPr defTabSz="591055">
              <a:lnSpc>
                <a:spcPts val="2500"/>
              </a:lnSpc>
              <a:spcAft>
                <a:spcPts val="796"/>
              </a:spcAft>
            </a:pP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　オススメください。</a:t>
            </a:r>
          </a:p>
        </p:txBody>
      </p:sp>
      <p:sp>
        <p:nvSpPr>
          <p:cNvPr id="5" name="正方形/長方形 4">
            <a:extLst>
              <a:ext uri="{FF2B5EF4-FFF2-40B4-BE49-F238E27FC236}">
                <a16:creationId xmlns:a16="http://schemas.microsoft.com/office/drawing/2014/main" id="{8ABF559A-F482-7084-D954-F4D721B25244}"/>
              </a:ext>
            </a:extLst>
          </p:cNvPr>
          <p:cNvSpPr/>
          <p:nvPr/>
        </p:nvSpPr>
        <p:spPr>
          <a:xfrm>
            <a:off x="452458" y="4219617"/>
            <a:ext cx="9019180" cy="332783"/>
          </a:xfrm>
          <a:prstGeom prst="rect">
            <a:avLst/>
          </a:prstGeom>
        </p:spPr>
        <p:txBody>
          <a:bodyPr wrap="square" lIns="0" tIns="0" rIns="0" bIns="0">
            <a:spAutoFit/>
          </a:bodyPr>
          <a:lstStyle/>
          <a:p>
            <a:pPr defTabSz="591055">
              <a:lnSpc>
                <a:spcPts val="2500"/>
              </a:lnSpc>
              <a:spcAft>
                <a:spcPts val="796"/>
              </a:spcAft>
            </a:pPr>
            <a:r>
              <a:rPr lang="ja-JP" altLang="en-US" sz="2200" b="1" spc="239" dirty="0">
                <a:solidFill>
                  <a:schemeClr val="tx2"/>
                </a:solidFill>
                <a:latin typeface="Meiryo" panose="020B0604030504040204" pitchFamily="34" charset="-128"/>
                <a:ea typeface="Meiryo" panose="020B0604030504040204" pitchFamily="34" charset="-128"/>
                <a:cs typeface="Noto Sans CJK JP DemiLight" charset="-128"/>
              </a:rPr>
              <a:t>● アンケートへのご協力をお願いいたします。</a:t>
            </a:r>
          </a:p>
        </p:txBody>
      </p:sp>
      <p:grpSp>
        <p:nvGrpSpPr>
          <p:cNvPr id="16" name="グループ化 15">
            <a:extLst>
              <a:ext uri="{FF2B5EF4-FFF2-40B4-BE49-F238E27FC236}">
                <a16:creationId xmlns:a16="http://schemas.microsoft.com/office/drawing/2014/main" id="{FE0AB89F-B954-5292-CACB-7C6943B9912C}"/>
              </a:ext>
            </a:extLst>
          </p:cNvPr>
          <p:cNvGrpSpPr/>
          <p:nvPr/>
        </p:nvGrpSpPr>
        <p:grpSpPr>
          <a:xfrm>
            <a:off x="1568624" y="4797152"/>
            <a:ext cx="9313623" cy="1629292"/>
            <a:chOff x="200472" y="4809186"/>
            <a:chExt cx="9313623" cy="1629292"/>
          </a:xfrm>
        </p:grpSpPr>
        <p:grpSp>
          <p:nvGrpSpPr>
            <p:cNvPr id="15" name="グループ化 14">
              <a:extLst>
                <a:ext uri="{FF2B5EF4-FFF2-40B4-BE49-F238E27FC236}">
                  <a16:creationId xmlns:a16="http://schemas.microsoft.com/office/drawing/2014/main" id="{12F39C2B-4CC3-4E30-2C64-EF3817D406E3}"/>
                </a:ext>
              </a:extLst>
            </p:cNvPr>
            <p:cNvGrpSpPr/>
            <p:nvPr/>
          </p:nvGrpSpPr>
          <p:grpSpPr>
            <a:xfrm>
              <a:off x="200472" y="4809186"/>
              <a:ext cx="9313623" cy="1629292"/>
              <a:chOff x="200472" y="4809186"/>
              <a:chExt cx="9313623" cy="1629292"/>
            </a:xfrm>
          </p:grpSpPr>
          <p:sp>
            <p:nvSpPr>
              <p:cNvPr id="14" name="正方形/長方形 13">
                <a:extLst>
                  <a:ext uri="{FF2B5EF4-FFF2-40B4-BE49-F238E27FC236}">
                    <a16:creationId xmlns:a16="http://schemas.microsoft.com/office/drawing/2014/main" id="{CC1C7CB5-1282-7FD8-2C8B-0D1B7FEEDA87}"/>
                  </a:ext>
                </a:extLst>
              </p:cNvPr>
              <p:cNvSpPr/>
              <p:nvPr/>
            </p:nvSpPr>
            <p:spPr>
              <a:xfrm>
                <a:off x="200472" y="4809186"/>
                <a:ext cx="6285480" cy="1629292"/>
              </a:xfrm>
              <a:prstGeom prst="rect">
                <a:avLst/>
              </a:prstGeom>
              <a:solidFill>
                <a:schemeClr val="accent3">
                  <a:lumMod val="20000"/>
                  <a:lumOff val="80000"/>
                </a:schemeClr>
              </a:solidFill>
            </p:spPr>
            <p:txBody>
              <a:bodyPr wrap="square" lIns="0" tIns="0" rIns="0" bIns="0">
                <a:spAutoFit/>
              </a:bodyPr>
              <a:lstStyle/>
              <a:p>
                <a:pPr lvl="0" defTabSz="591055">
                  <a:lnSpc>
                    <a:spcPts val="1920"/>
                  </a:lnSpc>
                  <a:spcAft>
                    <a:spcPts val="796"/>
                  </a:spcAft>
                </a:pPr>
                <a:endPar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endPar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endPar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endPar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ts val="1920"/>
                  </a:lnSpc>
                  <a:spcAft>
                    <a:spcPts val="796"/>
                  </a:spcAft>
                </a:pPr>
                <a:endPar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6" name="正方形/長方形 5">
                <a:extLst>
                  <a:ext uri="{FF2B5EF4-FFF2-40B4-BE49-F238E27FC236}">
                    <a16:creationId xmlns:a16="http://schemas.microsoft.com/office/drawing/2014/main" id="{BAB7F8B2-8EDA-7E19-5AAB-B218734492C5}"/>
                  </a:ext>
                </a:extLst>
              </p:cNvPr>
              <p:cNvSpPr/>
              <p:nvPr/>
            </p:nvSpPr>
            <p:spPr>
              <a:xfrm>
                <a:off x="477538" y="4958864"/>
                <a:ext cx="9019180" cy="302006"/>
              </a:xfrm>
              <a:prstGeom prst="rect">
                <a:avLst/>
              </a:prstGeom>
            </p:spPr>
            <p:txBody>
              <a:bodyPr wrap="square" lIns="0" tIns="0" rIns="0" bIns="0">
                <a:spAutoFit/>
              </a:bodyPr>
              <a:lstStyle/>
              <a:p>
                <a:pPr defTabSz="591055">
                  <a:lnSpc>
                    <a:spcPts val="25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●「まず基礎知識を学びたい」という方には･･･</a:t>
                </a:r>
              </a:p>
            </p:txBody>
          </p:sp>
          <p:sp>
            <p:nvSpPr>
              <p:cNvPr id="7" name="正方形/長方形 6">
                <a:extLst>
                  <a:ext uri="{FF2B5EF4-FFF2-40B4-BE49-F238E27FC236}">
                    <a16:creationId xmlns:a16="http://schemas.microsoft.com/office/drawing/2014/main" id="{A43EB9B4-9E9F-5357-A876-954C8EB2107E}"/>
                  </a:ext>
                </a:extLst>
              </p:cNvPr>
              <p:cNvSpPr/>
              <p:nvPr/>
            </p:nvSpPr>
            <p:spPr>
              <a:xfrm>
                <a:off x="477538" y="5321826"/>
                <a:ext cx="9019180" cy="302006"/>
              </a:xfrm>
              <a:prstGeom prst="rect">
                <a:avLst/>
              </a:prstGeom>
            </p:spPr>
            <p:txBody>
              <a:bodyPr wrap="square" lIns="0" tIns="0" rIns="0" bIns="0">
                <a:spAutoFit/>
              </a:bodyPr>
              <a:lstStyle/>
              <a:p>
                <a:pPr defTabSz="591055">
                  <a:lnSpc>
                    <a:spcPts val="25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精神･発達障害者しごとサポーター養成講座</a:t>
                </a:r>
              </a:p>
            </p:txBody>
          </p:sp>
          <p:sp>
            <p:nvSpPr>
              <p:cNvPr id="8" name="正方形/長方形 7">
                <a:extLst>
                  <a:ext uri="{FF2B5EF4-FFF2-40B4-BE49-F238E27FC236}">
                    <a16:creationId xmlns:a16="http://schemas.microsoft.com/office/drawing/2014/main" id="{B5C57A39-A732-1034-97C2-C9D8728EB365}"/>
                  </a:ext>
                </a:extLst>
              </p:cNvPr>
              <p:cNvSpPr/>
              <p:nvPr/>
            </p:nvSpPr>
            <p:spPr>
              <a:xfrm>
                <a:off x="494915" y="5716947"/>
                <a:ext cx="9019180" cy="332783"/>
              </a:xfrm>
              <a:prstGeom prst="rect">
                <a:avLst/>
              </a:prstGeom>
            </p:spPr>
            <p:txBody>
              <a:bodyPr wrap="square" lIns="0" tIns="0" rIns="0" bIns="0">
                <a:spAutoFit/>
              </a:bodyPr>
              <a:lstStyle/>
              <a:p>
                <a:pPr defTabSz="591055">
                  <a:lnSpc>
                    <a:spcPts val="25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en-US" altLang="ja-JP" sz="2400" b="1" spc="239" dirty="0">
                    <a:solidFill>
                      <a:schemeClr val="accent2"/>
                    </a:solidFill>
                    <a:latin typeface="Meiryo" panose="020B0604030504040204" pitchFamily="34" charset="-128"/>
                    <a:ea typeface="Meiryo" panose="020B0604030504040204" pitchFamily="34" charset="-128"/>
                    <a:cs typeface="Noto Sans CJK JP DemiLight" charset="-128"/>
                  </a:rPr>
                  <a:t>e-</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ラーニング版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をぜひオススメください！</a:t>
                </a:r>
              </a:p>
            </p:txBody>
          </p:sp>
        </p:grpSp>
        <p:grpSp>
          <p:nvGrpSpPr>
            <p:cNvPr id="9" name="グループ化 8">
              <a:extLst>
                <a:ext uri="{FF2B5EF4-FFF2-40B4-BE49-F238E27FC236}">
                  <a16:creationId xmlns:a16="http://schemas.microsoft.com/office/drawing/2014/main" id="{5ED93B4F-9D3A-A4F7-7487-19D0F7BFBC05}"/>
                </a:ext>
              </a:extLst>
            </p:cNvPr>
            <p:cNvGrpSpPr/>
            <p:nvPr/>
          </p:nvGrpSpPr>
          <p:grpSpPr>
            <a:xfrm>
              <a:off x="992560" y="6079327"/>
              <a:ext cx="4574520" cy="285924"/>
              <a:chOff x="4516802" y="1558441"/>
              <a:chExt cx="2836584" cy="175413"/>
            </a:xfrm>
          </p:grpSpPr>
          <p:sp>
            <p:nvSpPr>
              <p:cNvPr id="10" name="正方形/長方形 9">
                <a:extLst>
                  <a:ext uri="{FF2B5EF4-FFF2-40B4-BE49-F238E27FC236}">
                    <a16:creationId xmlns:a16="http://schemas.microsoft.com/office/drawing/2014/main" id="{B9F790E0-CC43-0AD5-B6D9-FC0B874218C8}"/>
                  </a:ext>
                </a:extLst>
              </p:cNvPr>
              <p:cNvSpPr/>
              <p:nvPr/>
            </p:nvSpPr>
            <p:spPr>
              <a:xfrm>
                <a:off x="4516802" y="1558441"/>
                <a:ext cx="2334931" cy="17541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p>
                <a:r>
                  <a:rPr kumimoji="1" lang="ja-JP" altLang="en-US" sz="1400" dirty="0">
                    <a:solidFill>
                      <a:schemeClr val="tx1"/>
                    </a:solidFill>
                  </a:rPr>
                  <a:t> しごとサポーター　</a:t>
                </a:r>
                <a:r>
                  <a:rPr kumimoji="1" lang="en-US" altLang="ja-JP" sz="1400" dirty="0">
                    <a:solidFill>
                      <a:schemeClr val="tx1"/>
                    </a:solidFill>
                  </a:rPr>
                  <a:t>e</a:t>
                </a:r>
                <a:r>
                  <a:rPr kumimoji="1" lang="ja-JP" altLang="en-US" sz="1400" dirty="0">
                    <a:solidFill>
                      <a:schemeClr val="tx1"/>
                    </a:solidFill>
                  </a:rPr>
                  <a:t>ラーニング　</a:t>
                </a:r>
              </a:p>
            </p:txBody>
          </p:sp>
          <p:sp>
            <p:nvSpPr>
              <p:cNvPr id="11" name="正方形/長方形 10">
                <a:extLst>
                  <a:ext uri="{FF2B5EF4-FFF2-40B4-BE49-F238E27FC236}">
                    <a16:creationId xmlns:a16="http://schemas.microsoft.com/office/drawing/2014/main" id="{5D3421C3-BD43-17B4-3742-1876D62CD292}"/>
                  </a:ext>
                </a:extLst>
              </p:cNvPr>
              <p:cNvSpPr/>
              <p:nvPr/>
            </p:nvSpPr>
            <p:spPr>
              <a:xfrm>
                <a:off x="6887234" y="1558441"/>
                <a:ext cx="466152" cy="175413"/>
              </a:xfrm>
              <a:prstGeom prst="rect">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36000" bIns="36000" rtlCol="0" anchor="ctr"/>
              <a:lstStyle/>
              <a:p>
                <a:pPr algn="ctr"/>
                <a:r>
                  <a:rPr lang="ja-JP" altLang="en-US" sz="1400" dirty="0">
                    <a:solidFill>
                      <a:schemeClr val="tx1"/>
                    </a:solidFill>
                  </a:rPr>
                  <a:t>検索</a:t>
                </a:r>
                <a:endParaRPr kumimoji="1" lang="ja-JP" altLang="en-US" sz="1400" dirty="0">
                  <a:solidFill>
                    <a:schemeClr val="tx1"/>
                  </a:solidFill>
                </a:endParaRPr>
              </a:p>
            </p:txBody>
          </p:sp>
        </p:grpSp>
      </p:grpSp>
    </p:spTree>
    <p:extLst>
      <p:ext uri="{BB962C8B-B14F-4D97-AF65-F5344CB8AC3E}">
        <p14:creationId xmlns:p14="http://schemas.microsoft.com/office/powerpoint/2010/main" val="109121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44B28DB8-9EDF-624B-929C-0BA51A4EDC13}"/>
              </a:ext>
            </a:extLst>
          </p:cNvPr>
          <p:cNvSpPr>
            <a:spLocks noGrp="1"/>
          </p:cNvSpPr>
          <p:nvPr>
            <p:ph type="body" sz="quarter" idx="12"/>
          </p:nvPr>
        </p:nvSpPr>
        <p:spPr>
          <a:xfrm>
            <a:off x="2362200" y="1177614"/>
            <a:ext cx="7534810" cy="3947234"/>
          </a:xfrm>
        </p:spPr>
        <p:txBody>
          <a:bodyPr lIns="251999"/>
          <a:lstStyle/>
          <a:p>
            <a:r>
              <a:rPr lang="ja-JP" altLang="en-US" sz="2000" b="1" dirty="0">
                <a:solidFill>
                  <a:schemeClr val="tx2"/>
                </a:solidFill>
              </a:rPr>
              <a:t>① 精神・発達障害者しごとサポーターとは？</a:t>
            </a:r>
          </a:p>
          <a:p>
            <a:r>
              <a:rPr lang="ja-JP" altLang="en-US" sz="2000" b="1" dirty="0">
                <a:solidFill>
                  <a:schemeClr val="tx2"/>
                </a:solidFill>
              </a:rPr>
              <a:t>② なぜ、障害者雇用？</a:t>
            </a:r>
          </a:p>
          <a:p>
            <a:r>
              <a:rPr lang="ja-JP" altLang="en-US" sz="2000" b="1" dirty="0">
                <a:solidFill>
                  <a:schemeClr val="tx2"/>
                </a:solidFill>
              </a:rPr>
              <a:t>③ そもそも「障害者」とは？</a:t>
            </a:r>
          </a:p>
          <a:p>
            <a:r>
              <a:rPr lang="ja-JP" altLang="en-US" sz="2000" b="1" dirty="0">
                <a:solidFill>
                  <a:schemeClr val="tx2"/>
                </a:solidFill>
              </a:rPr>
              <a:t>④「精神障害」とは？「発達障害」とは？</a:t>
            </a:r>
          </a:p>
          <a:p>
            <a:r>
              <a:rPr lang="ja-JP" altLang="en-US" sz="2000" b="1" dirty="0">
                <a:solidFill>
                  <a:schemeClr val="tx2"/>
                </a:solidFill>
              </a:rPr>
              <a:t>⑤ 障害者の病気との付き合い方とは？</a:t>
            </a:r>
          </a:p>
          <a:p>
            <a:r>
              <a:rPr lang="ja-JP" altLang="en-US" sz="2000" b="1" dirty="0">
                <a:solidFill>
                  <a:schemeClr val="tx2"/>
                </a:solidFill>
              </a:rPr>
              <a:t>⑥ どのような仕事が適している？</a:t>
            </a:r>
          </a:p>
          <a:p>
            <a:r>
              <a:rPr lang="ja-JP" altLang="en-US" sz="2000" b="1" dirty="0">
                <a:solidFill>
                  <a:schemeClr val="tx2"/>
                </a:solidFill>
              </a:rPr>
              <a:t>⑦ 精神・発達障害者、どう接したらいい？</a:t>
            </a:r>
          </a:p>
        </p:txBody>
      </p:sp>
      <p:sp>
        <p:nvSpPr>
          <p:cNvPr id="3" name="タイトル 2">
            <a:extLst>
              <a:ext uri="{FF2B5EF4-FFF2-40B4-BE49-F238E27FC236}">
                <a16:creationId xmlns:a16="http://schemas.microsoft.com/office/drawing/2014/main" id="{DA90BFFC-6042-8E40-B059-C6BCAB127E1E}"/>
              </a:ext>
            </a:extLst>
          </p:cNvPr>
          <p:cNvSpPr>
            <a:spLocks noGrp="1"/>
          </p:cNvSpPr>
          <p:nvPr>
            <p:ph type="title"/>
          </p:nvPr>
        </p:nvSpPr>
        <p:spPr>
          <a:xfrm>
            <a:off x="2399226" y="-1395536"/>
            <a:ext cx="7534810" cy="2304191"/>
          </a:xfrm>
        </p:spPr>
        <p:txBody>
          <a:bodyPr/>
          <a:lstStyle/>
          <a:p>
            <a:r>
              <a:rPr lang="ja-JP" altLang="en-US" sz="2800" dirty="0">
                <a:solidFill>
                  <a:schemeClr val="tx2"/>
                </a:solidFill>
              </a:rPr>
              <a:t>本日の講座の内容</a:t>
            </a:r>
            <a:endParaRPr kumimoji="1" lang="ja-JP" altLang="en-US" sz="2800" dirty="0"/>
          </a:p>
        </p:txBody>
      </p:sp>
    </p:spTree>
    <p:extLst>
      <p:ext uri="{BB962C8B-B14F-4D97-AF65-F5344CB8AC3E}">
        <p14:creationId xmlns:p14="http://schemas.microsoft.com/office/powerpoint/2010/main" val="416312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①　精神･発達障害者しごとサポーターとは？</a:t>
            </a:r>
          </a:p>
        </p:txBody>
      </p:sp>
      <p:sp>
        <p:nvSpPr>
          <p:cNvPr id="34" name="正方形/長方形 33">
            <a:extLst>
              <a:ext uri="{FF2B5EF4-FFF2-40B4-BE49-F238E27FC236}">
                <a16:creationId xmlns:a16="http://schemas.microsoft.com/office/drawing/2014/main" id="{53F01B6B-3255-F149-B12D-7649D201C5A6}"/>
              </a:ext>
            </a:extLst>
          </p:cNvPr>
          <p:cNvSpPr/>
          <p:nvPr/>
        </p:nvSpPr>
        <p:spPr>
          <a:xfrm>
            <a:off x="416496" y="1340768"/>
            <a:ext cx="8821336" cy="4531497"/>
          </a:xfrm>
          <a:prstGeom prst="rect">
            <a:avLst/>
          </a:prstGeom>
        </p:spPr>
        <p:txBody>
          <a:bodyPr wrap="square" lIns="0" tIns="0" rIns="0" bIns="0">
            <a:spAutoFit/>
          </a:bodyPr>
          <a:lstStyle/>
          <a:p>
            <a:pPr marL="342900" lvl="0" indent="-342900" defTabSz="591055">
              <a:lnSpc>
                <a:spcPct val="130000"/>
              </a:lnSpc>
              <a:spcAft>
                <a:spcPts val="796"/>
              </a:spcAft>
              <a:buFont typeface="Wingdings" panose="05000000000000000000" pitchFamily="2" charset="2"/>
              <a:buChar char="l"/>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「支援者」というよりも、精神障害、発達障害のある</a:t>
            </a:r>
            <a:endPar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同僚を </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温かく見守る「応援者」</a:t>
            </a:r>
            <a:endParaRPr lang="en-US" altLang="ja-JP" sz="2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endParaRPr lang="en-US" altLang="ja-JP" sz="2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marL="342900" lvl="0" indent="-342900" defTabSz="591055">
              <a:lnSpc>
                <a:spcPct val="130000"/>
              </a:lnSpc>
              <a:spcAft>
                <a:spcPts val="796"/>
              </a:spcAft>
              <a:buFont typeface="Wingdings" panose="05000000000000000000" pitchFamily="2" charset="2"/>
              <a:buChar char="l"/>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「応援者」が増えることにより、</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職場の雰囲気や</a:t>
            </a:r>
            <a:endParaRPr lang="en-US" altLang="ja-JP" sz="2400" b="1" spc="239" dirty="0">
              <a:solidFill>
                <a:schemeClr val="accent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　人間関係がよくなる</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ことを期待！</a:t>
            </a:r>
          </a:p>
          <a:p>
            <a:pPr marL="342900" lvl="0" indent="-342900" defTabSz="591055">
              <a:lnSpc>
                <a:spcPct val="130000"/>
              </a:lnSpc>
              <a:spcAft>
                <a:spcPts val="796"/>
              </a:spcAft>
              <a:buFont typeface="Wingdings" panose="05000000000000000000" pitchFamily="2" charset="2"/>
              <a:buChar char="l"/>
            </a:pPr>
            <a:endPar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endParaRPr>
          </a:p>
          <a:p>
            <a:pPr marL="342900" lvl="0" indent="-342900" defTabSz="591055">
              <a:lnSpc>
                <a:spcPct val="130000"/>
              </a:lnSpc>
              <a:spcAft>
                <a:spcPts val="796"/>
              </a:spcAft>
              <a:buFont typeface="Wingdings" panose="05000000000000000000" pitchFamily="2" charset="2"/>
              <a:buChar char="l"/>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基本的な知識を持つことで、</a:t>
            </a:r>
            <a:r>
              <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応援者」として、</a:t>
            </a:r>
            <a:endPar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一緒に働いてください</a:t>
            </a:r>
          </a:p>
        </p:txBody>
      </p:sp>
      <p:pic>
        <p:nvPicPr>
          <p:cNvPr id="4" name="図 3">
            <a:extLst>
              <a:ext uri="{FF2B5EF4-FFF2-40B4-BE49-F238E27FC236}">
                <a16:creationId xmlns:a16="http://schemas.microsoft.com/office/drawing/2014/main" id="{C56B1B87-AB62-7E01-F7EA-76D0693441FB}"/>
              </a:ext>
            </a:extLst>
          </p:cNvPr>
          <p:cNvPicPr>
            <a:picLocks noChangeAspect="1"/>
          </p:cNvPicPr>
          <p:nvPr/>
        </p:nvPicPr>
        <p:blipFill>
          <a:blip r:embed="rId3"/>
          <a:stretch>
            <a:fillRect/>
          </a:stretch>
        </p:blipFill>
        <p:spPr>
          <a:xfrm>
            <a:off x="5009760" y="7074695"/>
            <a:ext cx="1195095" cy="830815"/>
          </a:xfrm>
          <a:prstGeom prst="rect">
            <a:avLst/>
          </a:prstGeom>
        </p:spPr>
      </p:pic>
      <p:pic>
        <p:nvPicPr>
          <p:cNvPr id="6" name="図 5" descr="挿絵, 時計 が含まれている画像&#10;&#10;自動的に生成された説明">
            <a:extLst>
              <a:ext uri="{FF2B5EF4-FFF2-40B4-BE49-F238E27FC236}">
                <a16:creationId xmlns:a16="http://schemas.microsoft.com/office/drawing/2014/main" id="{E0FA8F08-BE3C-CF21-F9D5-4F48C94B93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45288" y="5229200"/>
            <a:ext cx="1889328" cy="1437095"/>
          </a:xfrm>
          <a:prstGeom prst="rect">
            <a:avLst/>
          </a:prstGeom>
        </p:spPr>
      </p:pic>
    </p:spTree>
    <p:extLst>
      <p:ext uri="{BB962C8B-B14F-4D97-AF65-F5344CB8AC3E}">
        <p14:creationId xmlns:p14="http://schemas.microsoft.com/office/powerpoint/2010/main" val="4074294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②　なぜ、障害者雇用？</a:t>
            </a:r>
          </a:p>
        </p:txBody>
      </p:sp>
      <p:sp>
        <p:nvSpPr>
          <p:cNvPr id="34" name="正方形/長方形 33">
            <a:extLst>
              <a:ext uri="{FF2B5EF4-FFF2-40B4-BE49-F238E27FC236}">
                <a16:creationId xmlns:a16="http://schemas.microsoft.com/office/drawing/2014/main" id="{53F01B6B-3255-F149-B12D-7649D201C5A6}"/>
              </a:ext>
            </a:extLst>
          </p:cNvPr>
          <p:cNvSpPr/>
          <p:nvPr/>
        </p:nvSpPr>
        <p:spPr>
          <a:xfrm>
            <a:off x="488504" y="980728"/>
            <a:ext cx="9019180" cy="377026"/>
          </a:xfrm>
          <a:prstGeom prst="rect">
            <a:avLst/>
          </a:prstGeom>
        </p:spPr>
        <p:txBody>
          <a:bodyPr wrap="square" lIns="0" tIns="0" rIns="0" bIns="0">
            <a:spAutoFit/>
          </a:bodyPr>
          <a:lstStyle/>
          <a:p>
            <a:pPr lvl="0" defTabSz="591055">
              <a:lnSpc>
                <a:spcPct val="130000"/>
              </a:lnSpc>
              <a:spcAft>
                <a:spcPts val="796"/>
              </a:spcAft>
            </a:pPr>
            <a:r>
              <a:rPr lang="ja-JP" altLang="en-US" sz="2000" b="1" spc="239" dirty="0">
                <a:solidFill>
                  <a:schemeClr val="tx2"/>
                </a:solidFill>
                <a:latin typeface="Meiryo" panose="020B0604030504040204" pitchFamily="34" charset="-128"/>
                <a:ea typeface="Meiryo" panose="020B0604030504040204" pitchFamily="34" charset="-128"/>
                <a:cs typeface="Noto Sans CJK JP DemiLight" charset="-128"/>
              </a:rPr>
              <a:t>キーワードは</a:t>
            </a:r>
            <a:r>
              <a:rPr lang="en-US" altLang="ja-JP" sz="2000" b="1" spc="239" dirty="0">
                <a:solidFill>
                  <a:schemeClr val="tx2"/>
                </a:solidFill>
                <a:latin typeface="Meiryo" panose="020B0604030504040204" pitchFamily="34" charset="-128"/>
                <a:ea typeface="Meiryo" panose="020B0604030504040204" pitchFamily="34" charset="-128"/>
                <a:cs typeface="Noto Sans CJK JP DemiLight" charset="-128"/>
              </a:rPr>
              <a:t>…</a:t>
            </a:r>
            <a:endPar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endParaRPr>
          </a:p>
        </p:txBody>
      </p:sp>
      <p:sp>
        <p:nvSpPr>
          <p:cNvPr id="6" name="正方形/長方形 5">
            <a:extLst>
              <a:ext uri="{FF2B5EF4-FFF2-40B4-BE49-F238E27FC236}">
                <a16:creationId xmlns:a16="http://schemas.microsoft.com/office/drawing/2014/main" id="{E45955BA-71CB-C73D-A88C-62B2BEE03FE6}"/>
              </a:ext>
            </a:extLst>
          </p:cNvPr>
          <p:cNvSpPr/>
          <p:nvPr/>
        </p:nvSpPr>
        <p:spPr>
          <a:xfrm>
            <a:off x="443410" y="4077072"/>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CSR</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Corporate Social Responsibility</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p>
        </p:txBody>
      </p:sp>
      <p:sp>
        <p:nvSpPr>
          <p:cNvPr id="7" name="正方形/長方形 6">
            <a:extLst>
              <a:ext uri="{FF2B5EF4-FFF2-40B4-BE49-F238E27FC236}">
                <a16:creationId xmlns:a16="http://schemas.microsoft.com/office/drawing/2014/main" id="{00D1027B-BC38-A978-C6ED-C57BB69CCA37}"/>
              </a:ext>
            </a:extLst>
          </p:cNvPr>
          <p:cNvSpPr/>
          <p:nvPr/>
        </p:nvSpPr>
        <p:spPr>
          <a:xfrm>
            <a:off x="455104" y="4963835"/>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障害者の雇用は</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事業主の義務</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（「障害者雇用促進法」）</a:t>
            </a:r>
          </a:p>
        </p:txBody>
      </p:sp>
      <p:sp>
        <p:nvSpPr>
          <p:cNvPr id="8" name="正方形/長方形 7">
            <a:extLst>
              <a:ext uri="{FF2B5EF4-FFF2-40B4-BE49-F238E27FC236}">
                <a16:creationId xmlns:a16="http://schemas.microsoft.com/office/drawing/2014/main" id="{F55E154D-3E01-FD72-24C2-45A2041ED4B7}"/>
              </a:ext>
            </a:extLst>
          </p:cNvPr>
          <p:cNvSpPr/>
          <p:nvPr/>
        </p:nvSpPr>
        <p:spPr>
          <a:xfrm>
            <a:off x="475658" y="6113609"/>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　</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多様な人材を積極的に活用！ </a:t>
            </a:r>
          </a:p>
        </p:txBody>
      </p:sp>
      <p:sp>
        <p:nvSpPr>
          <p:cNvPr id="9" name="正方形/長方形 8">
            <a:extLst>
              <a:ext uri="{FF2B5EF4-FFF2-40B4-BE49-F238E27FC236}">
                <a16:creationId xmlns:a16="http://schemas.microsoft.com/office/drawing/2014/main" id="{F25F2D1F-815A-E838-B8FC-476795E9B3C9}"/>
              </a:ext>
            </a:extLst>
          </p:cNvPr>
          <p:cNvSpPr/>
          <p:nvPr/>
        </p:nvSpPr>
        <p:spPr>
          <a:xfrm>
            <a:off x="-159568" y="4626462"/>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コンプライアンス</a:t>
            </a:r>
          </a:p>
        </p:txBody>
      </p:sp>
      <p:sp>
        <p:nvSpPr>
          <p:cNvPr id="10" name="正方形/長方形 9">
            <a:extLst>
              <a:ext uri="{FF2B5EF4-FFF2-40B4-BE49-F238E27FC236}">
                <a16:creationId xmlns:a16="http://schemas.microsoft.com/office/drawing/2014/main" id="{BF0579B8-27A6-5664-8F6A-C06325C595A5}"/>
              </a:ext>
            </a:extLst>
          </p:cNvPr>
          <p:cNvSpPr/>
          <p:nvPr/>
        </p:nvSpPr>
        <p:spPr>
          <a:xfrm>
            <a:off x="-135540" y="5749482"/>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ダイバーシティ</a:t>
            </a:r>
          </a:p>
        </p:txBody>
      </p:sp>
      <p:sp>
        <p:nvSpPr>
          <p:cNvPr id="11" name="正方形/長方形 10">
            <a:extLst>
              <a:ext uri="{FF2B5EF4-FFF2-40B4-BE49-F238E27FC236}">
                <a16:creationId xmlns:a16="http://schemas.microsoft.com/office/drawing/2014/main" id="{7E46E9FB-2B9C-A7C6-F3E1-ABBFB0698969}"/>
              </a:ext>
            </a:extLst>
          </p:cNvPr>
          <p:cNvSpPr/>
          <p:nvPr/>
        </p:nvSpPr>
        <p:spPr>
          <a:xfrm>
            <a:off x="-140150" y="3684880"/>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社会的責任</a:t>
            </a:r>
          </a:p>
        </p:txBody>
      </p:sp>
      <p:sp>
        <p:nvSpPr>
          <p:cNvPr id="12" name="正方形/長方形 11">
            <a:extLst>
              <a:ext uri="{FF2B5EF4-FFF2-40B4-BE49-F238E27FC236}">
                <a16:creationId xmlns:a16="http://schemas.microsoft.com/office/drawing/2014/main" id="{AB934303-83C3-F4BB-7CD0-2F6FD07944BF}"/>
              </a:ext>
            </a:extLst>
          </p:cNvPr>
          <p:cNvSpPr/>
          <p:nvPr/>
        </p:nvSpPr>
        <p:spPr>
          <a:xfrm>
            <a:off x="475658" y="1948222"/>
            <a:ext cx="9019180" cy="1569660"/>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　</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障害のある人もない人たちと同じように</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生活、活動できる</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「完全参加と平等」（</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1981</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年　国際障害者年）</a:t>
            </a:r>
          </a:p>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　障害の特性等に応じて活躍できることが</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普通の社会</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endPar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endParaRPr>
          </a:p>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障害者と共に働くことが</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当たり前の社会</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に（</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2017</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年　働き方改革実現会議）</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33808" y="1401231"/>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共生社会、働き方改革</a:t>
            </a:r>
            <a:endPar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endParaRPr>
          </a:p>
        </p:txBody>
      </p:sp>
      <p:sp>
        <p:nvSpPr>
          <p:cNvPr id="15" name="角丸四角形 8">
            <a:extLst>
              <a:ext uri="{FF2B5EF4-FFF2-40B4-BE49-F238E27FC236}">
                <a16:creationId xmlns:a16="http://schemas.microsoft.com/office/drawing/2014/main" id="{39C7D524-4080-7D3A-6CE8-B9731BD055A4}"/>
              </a:ext>
            </a:extLst>
          </p:cNvPr>
          <p:cNvSpPr/>
          <p:nvPr/>
        </p:nvSpPr>
        <p:spPr>
          <a:xfrm>
            <a:off x="4403335" y="5410177"/>
            <a:ext cx="2556000" cy="288000"/>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a:t>
            </a:r>
            <a:r>
              <a:rPr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24</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25 </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16" name="直線矢印コネクタ 15">
            <a:extLst>
              <a:ext uri="{FF2B5EF4-FFF2-40B4-BE49-F238E27FC236}">
                <a16:creationId xmlns:a16="http://schemas.microsoft.com/office/drawing/2014/main" id="{10E3DBF0-51F9-814E-C96D-E83EEF682386}"/>
              </a:ext>
            </a:extLst>
          </p:cNvPr>
          <p:cNvCxnSpPr/>
          <p:nvPr/>
        </p:nvCxnSpPr>
        <p:spPr>
          <a:xfrm>
            <a:off x="3967991" y="5554177"/>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pic>
        <p:nvPicPr>
          <p:cNvPr id="19" name="図 18" descr="挿絵 が含まれている画像&#10;&#10;自動的に生成された説明">
            <a:extLst>
              <a:ext uri="{FF2B5EF4-FFF2-40B4-BE49-F238E27FC236}">
                <a16:creationId xmlns:a16="http://schemas.microsoft.com/office/drawing/2014/main" id="{5BEFBF15-1181-0915-14A0-98345AFE81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4091" y="1327859"/>
            <a:ext cx="1644867" cy="1503373"/>
          </a:xfrm>
          <a:prstGeom prst="rect">
            <a:avLst/>
          </a:prstGeom>
        </p:spPr>
      </p:pic>
    </p:spTree>
    <p:extLst>
      <p:ext uri="{BB962C8B-B14F-4D97-AF65-F5344CB8AC3E}">
        <p14:creationId xmlns:p14="http://schemas.microsoft.com/office/powerpoint/2010/main" val="255188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③　そもそも「障害者」とは？</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321313" y="2525583"/>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障害が重い方をイメージしやすい 　</a:t>
            </a:r>
          </a:p>
        </p:txBody>
      </p:sp>
      <p:sp>
        <p:nvSpPr>
          <p:cNvPr id="7" name="正方形/長方形 6">
            <a:extLst>
              <a:ext uri="{FF2B5EF4-FFF2-40B4-BE49-F238E27FC236}">
                <a16:creationId xmlns:a16="http://schemas.microsoft.com/office/drawing/2014/main" id="{00D1027B-BC38-A978-C6ED-C57BB69CCA37}"/>
              </a:ext>
            </a:extLst>
          </p:cNvPr>
          <p:cNvSpPr/>
          <p:nvPr/>
        </p:nvSpPr>
        <p:spPr>
          <a:xfrm>
            <a:off x="352529" y="367001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障害者はどのくらいいるの？　雇用されている障害者の数は？ 　　</a:t>
            </a:r>
          </a:p>
        </p:txBody>
      </p:sp>
      <p:sp>
        <p:nvSpPr>
          <p:cNvPr id="8" name="正方形/長方形 7">
            <a:extLst>
              <a:ext uri="{FF2B5EF4-FFF2-40B4-BE49-F238E27FC236}">
                <a16:creationId xmlns:a16="http://schemas.microsoft.com/office/drawing/2014/main" id="{F55E154D-3E01-FD72-24C2-45A2041ED4B7}"/>
              </a:ext>
            </a:extLst>
          </p:cNvPr>
          <p:cNvSpPr/>
          <p:nvPr/>
        </p:nvSpPr>
        <p:spPr>
          <a:xfrm>
            <a:off x="311667" y="5203927"/>
            <a:ext cx="9019180" cy="884345"/>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zh-TW" altLang="en-US" sz="1600" b="1" spc="239" dirty="0">
                <a:solidFill>
                  <a:schemeClr val="tx2"/>
                </a:solidFill>
                <a:latin typeface="Meiryo" panose="020B0604030504040204" pitchFamily="34" charset="-128"/>
                <a:ea typeface="Meiryo" panose="020B0604030504040204" pitchFamily="34" charset="-128"/>
                <a:cs typeface="Noto Sans CJK JP DemiLight" charset="-128"/>
              </a:rPr>
              <a:t>身体障害者手帳</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zh-TW" altLang="en-US" sz="1600" b="1" spc="239" dirty="0">
                <a:solidFill>
                  <a:schemeClr val="tx2"/>
                </a:solidFill>
                <a:latin typeface="Meiryo" panose="020B0604030504040204" pitchFamily="34" charset="-128"/>
                <a:ea typeface="Meiryo" panose="020B0604030504040204" pitchFamily="34" charset="-128"/>
                <a:cs typeface="Noto Sans CJK JP DemiLight" charset="-128"/>
              </a:rPr>
              <a:t>療育手帳</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zh-TW"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精神障害者保健福祉手帳　</a:t>
            </a:r>
          </a:p>
          <a:p>
            <a:pPr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endPar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9" name="正方形/長方形 8">
            <a:extLst>
              <a:ext uri="{FF2B5EF4-FFF2-40B4-BE49-F238E27FC236}">
                <a16:creationId xmlns:a16="http://schemas.microsoft.com/office/drawing/2014/main" id="{F25F2D1F-815A-E838-B8FC-476795E9B3C9}"/>
              </a:ext>
            </a:extLst>
          </p:cNvPr>
          <p:cNvSpPr/>
          <p:nvPr/>
        </p:nvSpPr>
        <p:spPr>
          <a:xfrm>
            <a:off x="-106255" y="3115926"/>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障害者の雇用は広がっています</a:t>
            </a:r>
          </a:p>
        </p:txBody>
      </p:sp>
      <p:sp>
        <p:nvSpPr>
          <p:cNvPr id="10" name="正方形/長方形 9">
            <a:extLst>
              <a:ext uri="{FF2B5EF4-FFF2-40B4-BE49-F238E27FC236}">
                <a16:creationId xmlns:a16="http://schemas.microsoft.com/office/drawing/2014/main" id="{BF0579B8-27A6-5664-8F6A-C06325C595A5}"/>
              </a:ext>
            </a:extLst>
          </p:cNvPr>
          <p:cNvSpPr/>
          <p:nvPr/>
        </p:nvSpPr>
        <p:spPr>
          <a:xfrm>
            <a:off x="-97558" y="476391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障害者手帳とは？</a:t>
            </a:r>
          </a:p>
        </p:txBody>
      </p:sp>
      <p:sp>
        <p:nvSpPr>
          <p:cNvPr id="11" name="正方形/長方形 10">
            <a:extLst>
              <a:ext uri="{FF2B5EF4-FFF2-40B4-BE49-F238E27FC236}">
                <a16:creationId xmlns:a16="http://schemas.microsoft.com/office/drawing/2014/main" id="{7E46E9FB-2B9C-A7C6-F3E1-ABBFB0698969}"/>
              </a:ext>
            </a:extLst>
          </p:cNvPr>
          <p:cNvSpPr/>
          <p:nvPr/>
        </p:nvSpPr>
        <p:spPr>
          <a:xfrm>
            <a:off x="-152612" y="197513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障害の内容、程度は様々</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43410" y="1033555"/>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真っ先に浮かぶのは</a:t>
            </a:r>
            <a:r>
              <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rPr>
              <a:t>…</a:t>
            </a:r>
            <a:endPar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endParaRPr>
          </a:p>
        </p:txBody>
      </p:sp>
      <p:cxnSp>
        <p:nvCxnSpPr>
          <p:cNvPr id="16" name="直線矢印コネクタ 15">
            <a:extLst>
              <a:ext uri="{FF2B5EF4-FFF2-40B4-BE49-F238E27FC236}">
                <a16:creationId xmlns:a16="http://schemas.microsoft.com/office/drawing/2014/main" id="{10E3DBF0-51F9-814E-C96D-E83EEF682386}"/>
              </a:ext>
            </a:extLst>
          </p:cNvPr>
          <p:cNvCxnSpPr/>
          <p:nvPr/>
        </p:nvCxnSpPr>
        <p:spPr>
          <a:xfrm>
            <a:off x="5961112" y="4664827"/>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6D6DDA0D-32C5-5AC0-17A1-A80363636D15}"/>
              </a:ext>
            </a:extLst>
          </p:cNvPr>
          <p:cNvSpPr/>
          <p:nvPr/>
        </p:nvSpPr>
        <p:spPr>
          <a:xfrm>
            <a:off x="344488" y="1425747"/>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目に見える障害は理解しゃすい　</a:t>
            </a:r>
          </a:p>
        </p:txBody>
      </p:sp>
      <p:sp>
        <p:nvSpPr>
          <p:cNvPr id="17" name="正方形/長方形 16">
            <a:extLst>
              <a:ext uri="{FF2B5EF4-FFF2-40B4-BE49-F238E27FC236}">
                <a16:creationId xmlns:a16="http://schemas.microsoft.com/office/drawing/2014/main" id="{8FC7E34F-6D30-F54B-4CE3-C6C0C551B613}"/>
              </a:ext>
            </a:extLst>
          </p:cNvPr>
          <p:cNvSpPr/>
          <p:nvPr/>
        </p:nvSpPr>
        <p:spPr>
          <a:xfrm>
            <a:off x="560512" y="403952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どのくらい増えてるの？　･･･特に精神障害者、発達障害者が増えています。 　　</a:t>
            </a:r>
          </a:p>
        </p:txBody>
      </p:sp>
      <p:sp>
        <p:nvSpPr>
          <p:cNvPr id="18" name="角丸四角形 10">
            <a:extLst>
              <a:ext uri="{FF2B5EF4-FFF2-40B4-BE49-F238E27FC236}">
                <a16:creationId xmlns:a16="http://schemas.microsoft.com/office/drawing/2014/main" id="{A5593E4E-7B6F-D2AA-6939-C4F763B0B2AF}"/>
              </a:ext>
            </a:extLst>
          </p:cNvPr>
          <p:cNvSpPr/>
          <p:nvPr/>
        </p:nvSpPr>
        <p:spPr>
          <a:xfrm>
            <a:off x="6403025" y="4499477"/>
            <a:ext cx="2491500" cy="289198"/>
          </a:xfrm>
          <a:prstGeom prst="roundRect">
            <a:avLst>
              <a:gd name="adj" fmla="val 50000"/>
            </a:avLst>
          </a:prstGeom>
          <a:solidFill>
            <a:schemeClr val="accent3"/>
          </a:solidFill>
          <a:ln w="95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26</a:t>
            </a: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27</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 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9" name="角丸四角形吹き出し 14">
            <a:extLst>
              <a:ext uri="{FF2B5EF4-FFF2-40B4-BE49-F238E27FC236}">
                <a16:creationId xmlns:a16="http://schemas.microsoft.com/office/drawing/2014/main" id="{60AF7ABF-B05E-C563-9D30-A7032A8F0526}"/>
              </a:ext>
            </a:extLst>
          </p:cNvPr>
          <p:cNvSpPr/>
          <p:nvPr/>
        </p:nvSpPr>
        <p:spPr>
          <a:xfrm>
            <a:off x="3898016" y="5824445"/>
            <a:ext cx="4968552" cy="679549"/>
          </a:xfrm>
          <a:prstGeom prst="wedgeRoundRectCallout">
            <a:avLst>
              <a:gd name="adj1" fmla="val -37329"/>
              <a:gd name="adj2" fmla="val -81180"/>
              <a:gd name="adj3" fmla="val 16667"/>
            </a:avLst>
          </a:prstGeom>
          <a:solidFill>
            <a:schemeClr val="bg1"/>
          </a:solidFill>
          <a:ln w="28575">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08000" tIns="36000" rIns="0" bIns="36000" rtlCol="0" anchor="ctr"/>
          <a:lstStyle/>
          <a:p>
            <a:pPr>
              <a:buClr>
                <a:srgbClr val="0070C0"/>
              </a:buClr>
            </a:pPr>
            <a:r>
              <a:rPr lang="ja-JP" altLang="en-US" sz="1400" dirty="0">
                <a:solidFill>
                  <a:schemeClr val="tx1"/>
                </a:solidFill>
                <a:latin typeface="HG丸ｺﾞｼｯｸM-PRO" panose="020F0600000000000000" pitchFamily="50" charset="-128"/>
                <a:ea typeface="HG丸ｺﾞｼｯｸM-PRO" panose="020F0600000000000000" pitchFamily="50" charset="-128"/>
              </a:rPr>
              <a:t>交付時の診断名は統合失調症、うつ病、そううつ病が大半。</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buClr>
                <a:srgbClr val="0070C0"/>
              </a:buClr>
            </a:pPr>
            <a:r>
              <a:rPr lang="ja-JP" altLang="en-US" sz="1400" dirty="0">
                <a:solidFill>
                  <a:schemeClr val="tx1"/>
                </a:solidFill>
                <a:latin typeface="HG丸ｺﾞｼｯｸM-PRO" panose="020F0600000000000000" pitchFamily="50" charset="-128"/>
                <a:ea typeface="HG丸ｺﾞｼｯｸM-PRO" panose="020F0600000000000000" pitchFamily="50" charset="-128"/>
              </a:rPr>
              <a:t>発達障害もこの手帳に含まれています。</a:t>
            </a:r>
            <a:endParaRPr kumimoji="1" lang="ja-JP" altLang="en-US" sz="1400" dirty="0">
              <a:solidFill>
                <a:schemeClr val="tx1"/>
              </a:solidFill>
            </a:endParaRPr>
          </a:p>
        </p:txBody>
      </p:sp>
    </p:spTree>
    <p:extLst>
      <p:ext uri="{BB962C8B-B14F-4D97-AF65-F5344CB8AC3E}">
        <p14:creationId xmlns:p14="http://schemas.microsoft.com/office/powerpoint/2010/main" val="2256194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a:extLst>
              <a:ext uri="{FF2B5EF4-FFF2-40B4-BE49-F238E27FC236}">
                <a16:creationId xmlns:a16="http://schemas.microsoft.com/office/drawing/2014/main" id="{BB208818-BF3B-0BCD-0D00-99EBDE88672B}"/>
              </a:ext>
            </a:extLst>
          </p:cNvPr>
          <p:cNvSpPr/>
          <p:nvPr/>
        </p:nvSpPr>
        <p:spPr>
          <a:xfrm>
            <a:off x="272480" y="908721"/>
            <a:ext cx="9361040" cy="1020918"/>
          </a:xfrm>
          <a:prstGeom prst="rect">
            <a:avLst/>
          </a:prstGeom>
          <a:ln>
            <a:solidFill>
              <a:schemeClr val="accent3"/>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1200" dirty="0">
              <a:solidFill>
                <a:sysClr val="windowText" lastClr="000000"/>
              </a:solidFill>
            </a:endParaRPr>
          </a:p>
        </p:txBody>
      </p:sp>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③　障害者雇用の状況</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1019474" y="2012954"/>
            <a:ext cx="4149550" cy="263918"/>
          </a:xfrm>
          <a:prstGeom prst="rect">
            <a:avLst/>
          </a:prstGeom>
          <a:solidFill>
            <a:schemeClr val="tx2"/>
          </a:solidFill>
        </p:spPr>
        <p:txBody>
          <a:bodyPr wrap="square" lIns="0" tIns="0" rIns="0" bIns="0">
            <a:spAutoFit/>
          </a:bodyPr>
          <a:lstStyle/>
          <a:p>
            <a:pPr lvl="0" defTabSz="591055">
              <a:lnSpc>
                <a:spcPct val="130000"/>
              </a:lnSpc>
              <a:spcAft>
                <a:spcPts val="796"/>
              </a:spcAft>
            </a:pPr>
            <a:r>
              <a:rPr lang="ja-JP" altLang="en-US" sz="1400" b="1" spc="239" dirty="0">
                <a:solidFill>
                  <a:schemeClr val="bg1"/>
                </a:solidFill>
                <a:latin typeface="Meiryo" panose="020B0604030504040204" pitchFamily="34" charset="-128"/>
                <a:ea typeface="Meiryo" panose="020B0604030504040204" pitchFamily="34" charset="-128"/>
                <a:cs typeface="Noto Sans CJK JP DemiLight" charset="-128"/>
              </a:rPr>
              <a:t>　</a:t>
            </a:r>
            <a:r>
              <a:rPr lang="en-US" altLang="ja-JP" sz="1400" b="1" spc="239" dirty="0">
                <a:solidFill>
                  <a:schemeClr val="bg1"/>
                </a:solidFill>
                <a:latin typeface="Meiryo" panose="020B0604030504040204" pitchFamily="34" charset="-128"/>
                <a:ea typeface="Meiryo" panose="020B0604030504040204" pitchFamily="34" charset="-128"/>
                <a:cs typeface="Noto Sans CJK JP DemiLight" charset="-128"/>
              </a:rPr>
              <a:t>【</a:t>
            </a:r>
            <a:r>
              <a:rPr lang="ja-JP" altLang="en-US" sz="1400" b="1" spc="239" dirty="0">
                <a:solidFill>
                  <a:schemeClr val="bg1"/>
                </a:solidFill>
                <a:latin typeface="Meiryo" panose="020B0604030504040204" pitchFamily="34" charset="-128"/>
                <a:ea typeface="Meiryo" panose="020B0604030504040204" pitchFamily="34" charset="-128"/>
                <a:cs typeface="Noto Sans CJK JP DemiLight" charset="-128"/>
              </a:rPr>
              <a:t>雇用障害害者数と実雇用率の推移</a:t>
            </a:r>
            <a:r>
              <a:rPr lang="en-US" altLang="ja-JP" sz="1400" b="1" spc="239" dirty="0">
                <a:solidFill>
                  <a:schemeClr val="bg1"/>
                </a:solidFill>
                <a:latin typeface="Meiryo" panose="020B0604030504040204" pitchFamily="34" charset="-128"/>
                <a:ea typeface="Meiryo" panose="020B0604030504040204" pitchFamily="34" charset="-128"/>
                <a:cs typeface="Noto Sans CJK JP DemiLight" charset="-128"/>
              </a:rPr>
              <a:t>】</a:t>
            </a:r>
            <a:endParaRPr lang="ja-JP" altLang="en-US" sz="1400" b="1" spc="239" dirty="0">
              <a:solidFill>
                <a:schemeClr val="bg1"/>
              </a:solidFill>
              <a:latin typeface="Meiryo" panose="020B0604030504040204" pitchFamily="34" charset="-128"/>
              <a:ea typeface="Meiryo" panose="020B0604030504040204" pitchFamily="34" charset="-128"/>
              <a:cs typeface="Noto Sans CJK JP DemiLight" charset="-128"/>
            </a:endParaRP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43410" y="1033555"/>
            <a:ext cx="4941638" cy="301621"/>
          </a:xfrm>
          <a:prstGeom prst="rect">
            <a:avLst/>
          </a:prstGeom>
        </p:spPr>
        <p:txBody>
          <a:bodyPr wrap="square" lIns="0" tIns="0" rIns="0" bIns="0">
            <a:spAutoFit/>
          </a:bodyPr>
          <a:lstStyle/>
          <a:p>
            <a:pPr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●民間企業の雇用状況（法定雇用率</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2.5</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p>
        </p:txBody>
      </p:sp>
      <p:sp>
        <p:nvSpPr>
          <p:cNvPr id="12" name="正方形/長方形 11">
            <a:extLst>
              <a:ext uri="{FF2B5EF4-FFF2-40B4-BE49-F238E27FC236}">
                <a16:creationId xmlns:a16="http://schemas.microsoft.com/office/drawing/2014/main" id="{E45CD47A-4FD2-0451-0747-FF47FBAE2BA7}"/>
              </a:ext>
            </a:extLst>
          </p:cNvPr>
          <p:cNvSpPr/>
          <p:nvPr/>
        </p:nvSpPr>
        <p:spPr>
          <a:xfrm>
            <a:off x="5169024" y="1046687"/>
            <a:ext cx="2088232" cy="301621"/>
          </a:xfrm>
          <a:prstGeom prst="rect">
            <a:avLst/>
          </a:prstGeom>
        </p:spPr>
        <p:txBody>
          <a:bodyPr wrap="square" lIns="0" tIns="0" rIns="0" bIns="0">
            <a:spAutoFit/>
          </a:bodyPr>
          <a:lstStyle/>
          <a:p>
            <a:pPr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実雇用率</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2.41</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p>
        </p:txBody>
      </p:sp>
      <p:sp>
        <p:nvSpPr>
          <p:cNvPr id="14" name="正方形/長方形 13">
            <a:extLst>
              <a:ext uri="{FF2B5EF4-FFF2-40B4-BE49-F238E27FC236}">
                <a16:creationId xmlns:a16="http://schemas.microsoft.com/office/drawing/2014/main" id="{93275E84-D153-FB7F-08FE-2A13A010AFEA}"/>
              </a:ext>
            </a:extLst>
          </p:cNvPr>
          <p:cNvSpPr/>
          <p:nvPr/>
        </p:nvSpPr>
        <p:spPr>
          <a:xfrm>
            <a:off x="7152345" y="1033555"/>
            <a:ext cx="2762703" cy="301621"/>
          </a:xfrm>
          <a:prstGeom prst="rect">
            <a:avLst/>
          </a:prstGeom>
        </p:spPr>
        <p:txBody>
          <a:bodyPr wrap="square" lIns="0" tIns="0" rIns="0" bIns="0">
            <a:spAutoFit/>
          </a:bodyPr>
          <a:lstStyle/>
          <a:p>
            <a:pPr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達成企業割合</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46.0</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p>
        </p:txBody>
      </p:sp>
      <p:graphicFrame>
        <p:nvGraphicFramePr>
          <p:cNvPr id="15" name="Object 2">
            <a:extLst>
              <a:ext uri="{FF2B5EF4-FFF2-40B4-BE49-F238E27FC236}">
                <a16:creationId xmlns:a16="http://schemas.microsoft.com/office/drawing/2014/main" id="{AE6B8278-4527-A0C6-6208-445A68ABA4E9}"/>
              </a:ext>
            </a:extLst>
          </p:cNvPr>
          <p:cNvGraphicFramePr>
            <a:graphicFrameLocks noGrp="1" noChangeAspect="1"/>
          </p:cNvGraphicFramePr>
          <p:nvPr>
            <p:extLst>
              <p:ext uri="{D42A27DB-BD31-4B8C-83A1-F6EECF244321}">
                <p14:modId xmlns:p14="http://schemas.microsoft.com/office/powerpoint/2010/main" val="1903130665"/>
              </p:ext>
            </p:extLst>
          </p:nvPr>
        </p:nvGraphicFramePr>
        <p:xfrm>
          <a:off x="920750" y="2459038"/>
          <a:ext cx="8366125" cy="4413250"/>
        </p:xfrm>
        <a:graphic>
          <a:graphicData uri="http://schemas.openxmlformats.org/presentationml/2006/ole">
            <mc:AlternateContent xmlns:mc="http://schemas.openxmlformats.org/markup-compatibility/2006">
              <mc:Choice xmlns:v="urn:schemas-microsoft-com:vml" Requires="v">
                <p:oleObj spid="_x0000_s1026" name="Worksheet" r:id="rId4" imgW="7781731" imgH="4638502" progId="Excel.Sheet.8">
                  <p:embed/>
                </p:oleObj>
              </mc:Choice>
              <mc:Fallback>
                <p:oleObj name="Worksheet" r:id="rId4" imgW="7781731" imgH="4638502" progId="Excel.Sheet.8">
                  <p:embed/>
                  <p:pic>
                    <p:nvPicPr>
                      <p:cNvPr id="15" name="Object 2">
                        <a:extLst>
                          <a:ext uri="{FF2B5EF4-FFF2-40B4-BE49-F238E27FC236}">
                            <a16:creationId xmlns:a16="http://schemas.microsoft.com/office/drawing/2014/main" id="{AE6B8278-4527-A0C6-6208-445A68ABA4E9}"/>
                          </a:ext>
                        </a:extLst>
                      </p:cNvPr>
                      <p:cNvPicPr>
                        <a:picLocks noGrp="1" noChangeAspect="1" noChangeArrowheads="1"/>
                      </p:cNvPicPr>
                      <p:nvPr/>
                    </p:nvPicPr>
                    <p:blipFill>
                      <a:blip r:embed="rId5"/>
                      <a:srcRect/>
                      <a:stretch>
                        <a:fillRect/>
                      </a:stretch>
                    </p:blipFill>
                    <p:spPr bwMode="auto">
                      <a:xfrm>
                        <a:off x="920750" y="2459038"/>
                        <a:ext cx="8366125" cy="4413250"/>
                      </a:xfrm>
                      <a:prstGeom prst="rect">
                        <a:avLst/>
                      </a:prstGeom>
                      <a:noFill/>
                    </p:spPr>
                  </p:pic>
                </p:oleObj>
              </mc:Fallback>
            </mc:AlternateContent>
          </a:graphicData>
        </a:graphic>
      </p:graphicFrame>
      <p:sp>
        <p:nvSpPr>
          <p:cNvPr id="20" name="正方形/長方形 19">
            <a:extLst>
              <a:ext uri="{FF2B5EF4-FFF2-40B4-BE49-F238E27FC236}">
                <a16:creationId xmlns:a16="http://schemas.microsoft.com/office/drawing/2014/main" id="{65014013-C431-04AE-3360-659A033B641B}"/>
              </a:ext>
            </a:extLst>
          </p:cNvPr>
          <p:cNvSpPr/>
          <p:nvPr/>
        </p:nvSpPr>
        <p:spPr>
          <a:xfrm>
            <a:off x="443410" y="1449478"/>
            <a:ext cx="9019180" cy="301621"/>
          </a:xfrm>
          <a:prstGeom prst="rect">
            <a:avLst/>
          </a:prstGeom>
        </p:spPr>
        <p:txBody>
          <a:bodyPr wrap="square" lIns="0" tIns="0" rIns="0" bIns="0">
            <a:spAutoFit/>
          </a:bodyPr>
          <a:lstStyle/>
          <a:p>
            <a:pPr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雇用者数は２</a:t>
            </a:r>
            <a:r>
              <a:rPr lang="en-US" altLang="ja-JP" sz="1600" b="1" spc="239" dirty="0">
                <a:solidFill>
                  <a:schemeClr val="accent2"/>
                </a:solidFill>
                <a:latin typeface="Meiryo" panose="020B0604030504040204" pitchFamily="34" charset="-128"/>
                <a:ea typeface="Meiryo" panose="020B0604030504040204" pitchFamily="34" charset="-128"/>
                <a:cs typeface="Noto Sans CJK JP DemiLight" charset="-128"/>
              </a:rPr>
              <a:t>1</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年連続で過去最高を更新。</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障害者雇用は着実に進展。</a:t>
            </a:r>
          </a:p>
        </p:txBody>
      </p:sp>
      <p:sp>
        <p:nvSpPr>
          <p:cNvPr id="22" name="正方形/長方形 21">
            <a:extLst>
              <a:ext uri="{FF2B5EF4-FFF2-40B4-BE49-F238E27FC236}">
                <a16:creationId xmlns:a16="http://schemas.microsoft.com/office/drawing/2014/main" id="{C057CF06-C5F4-8D41-982E-E9C6BA835A90}"/>
              </a:ext>
            </a:extLst>
          </p:cNvPr>
          <p:cNvSpPr/>
          <p:nvPr/>
        </p:nvSpPr>
        <p:spPr>
          <a:xfrm>
            <a:off x="8820727" y="2564904"/>
            <a:ext cx="641863" cy="329565"/>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57150" indent="-57150">
              <a:lnSpc>
                <a:spcPct val="115000"/>
              </a:lnSpc>
              <a:spcAft>
                <a:spcPts val="0"/>
              </a:spcAft>
            </a:pPr>
            <a:r>
              <a:rPr lang="ja-JP" sz="1000" kern="100" dirty="0">
                <a:solidFill>
                  <a:srgbClr val="000000"/>
                </a:solidFill>
                <a:effectLst/>
                <a:latin typeface="+mn-ea"/>
                <a:cs typeface="Times New Roman" panose="02020603050405020304" pitchFamily="18" charset="0"/>
              </a:rPr>
              <a:t>（％）</a:t>
            </a:r>
            <a:endParaRPr lang="ja-JP" sz="1200" kern="100" dirty="0">
              <a:effectLst/>
              <a:latin typeface="+mn-ea"/>
              <a:cs typeface="Times New Roman" panose="02020603050405020304" pitchFamily="18" charset="0"/>
            </a:endParaRPr>
          </a:p>
          <a:p>
            <a:pPr marL="308610" indent="-127000" algn="ctr">
              <a:lnSpc>
                <a:spcPct val="115000"/>
              </a:lnSpc>
              <a:spcAft>
                <a:spcPts val="0"/>
              </a:spcAft>
            </a:pPr>
            <a:r>
              <a:rPr lang="en-US" sz="1000" kern="100" dirty="0">
                <a:solidFill>
                  <a:srgbClr val="000000"/>
                </a:solidFill>
                <a:effectLst/>
                <a:latin typeface="+mn-ea"/>
                <a:cs typeface="Times New Roman" panose="02020603050405020304" pitchFamily="18" charset="0"/>
              </a:rPr>
              <a:t> </a:t>
            </a:r>
            <a:endParaRPr lang="ja-JP" sz="1200" kern="100" dirty="0">
              <a:effectLst/>
              <a:latin typeface="+mn-ea"/>
              <a:cs typeface="Times New Roman" panose="02020603050405020304" pitchFamily="18" charset="0"/>
            </a:endParaRPr>
          </a:p>
        </p:txBody>
      </p:sp>
      <p:sp>
        <p:nvSpPr>
          <p:cNvPr id="3" name="正方形/長方形 2">
            <a:extLst>
              <a:ext uri="{FF2B5EF4-FFF2-40B4-BE49-F238E27FC236}">
                <a16:creationId xmlns:a16="http://schemas.microsoft.com/office/drawing/2014/main" id="{533C76BA-2E71-50B8-4C3D-00D366178A7D}"/>
              </a:ext>
            </a:extLst>
          </p:cNvPr>
          <p:cNvSpPr/>
          <p:nvPr/>
        </p:nvSpPr>
        <p:spPr>
          <a:xfrm>
            <a:off x="4304928" y="333687"/>
            <a:ext cx="3816424"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bg1"/>
                </a:solidFill>
                <a:latin typeface="Meiryo" panose="020B0604030504040204" pitchFamily="34" charset="-128"/>
                <a:ea typeface="Meiryo" panose="020B0604030504040204" pitchFamily="34" charset="-128"/>
                <a:cs typeface="Noto Sans CJK JP DemiLight" charset="-128"/>
              </a:rPr>
              <a:t>　（</a:t>
            </a:r>
            <a:r>
              <a:rPr lang="en-US" altLang="ja-JP" sz="1600" b="1" spc="239" dirty="0">
                <a:solidFill>
                  <a:schemeClr val="bg1"/>
                </a:solidFill>
                <a:latin typeface="Meiryo" panose="020B0604030504040204" pitchFamily="34" charset="-128"/>
                <a:ea typeface="Meiryo" panose="020B0604030504040204" pitchFamily="34" charset="-128"/>
                <a:cs typeface="Noto Sans CJK JP DemiLight" charset="-128"/>
              </a:rPr>
              <a:t>※</a:t>
            </a:r>
            <a:r>
              <a:rPr lang="ja-JP" altLang="en-US" sz="1600" b="1" spc="239" dirty="0">
                <a:solidFill>
                  <a:schemeClr val="bg1"/>
                </a:solidFill>
                <a:latin typeface="Meiryo" panose="020B0604030504040204" pitchFamily="34" charset="-128"/>
                <a:ea typeface="Meiryo" panose="020B0604030504040204" pitchFamily="34" charset="-128"/>
                <a:cs typeface="Noto Sans CJK JP DemiLight" charset="-128"/>
              </a:rPr>
              <a:t>令和６年６月１日現在）</a:t>
            </a:r>
          </a:p>
        </p:txBody>
      </p:sp>
    </p:spTree>
    <p:extLst>
      <p:ext uri="{BB962C8B-B14F-4D97-AF65-F5344CB8AC3E}">
        <p14:creationId xmlns:p14="http://schemas.microsoft.com/office/powerpoint/2010/main" val="28702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2"/>
          <p:cNvSpPr>
            <a:spLocks noChangeArrowheads="1"/>
          </p:cNvSpPr>
          <p:nvPr/>
        </p:nvSpPr>
        <p:spPr bwMode="auto">
          <a:xfrm>
            <a:off x="381001" y="43934"/>
            <a:ext cx="6463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eaLnBrk="0" hangingPunct="0"/>
            <a:endParaRPr lang="en-US" altLang="ja-JP" dirty="0"/>
          </a:p>
        </p:txBody>
      </p:sp>
      <p:sp>
        <p:nvSpPr>
          <p:cNvPr id="3" name="正方形/長方形 2"/>
          <p:cNvSpPr/>
          <p:nvPr/>
        </p:nvSpPr>
        <p:spPr>
          <a:xfrm>
            <a:off x="3490962" y="1456695"/>
            <a:ext cx="2320458" cy="400110"/>
          </a:xfrm>
          <a:prstGeom prst="rect">
            <a:avLst/>
          </a:prstGeom>
          <a:noFill/>
        </p:spPr>
        <p:txBody>
          <a:bodyPr wrap="square">
            <a:spAutoFit/>
          </a:bodyPr>
          <a:lstStyle/>
          <a:p>
            <a:pPr algn="ctr"/>
            <a:r>
              <a:rPr lang="ja-JP" altLang="ja-JP" sz="2000" dirty="0"/>
              <a:t>（就職件数）</a:t>
            </a:r>
          </a:p>
        </p:txBody>
      </p:sp>
      <p:sp>
        <p:nvSpPr>
          <p:cNvPr id="47" name="ホームベース 46"/>
          <p:cNvSpPr/>
          <p:nvPr/>
        </p:nvSpPr>
        <p:spPr>
          <a:xfrm rot="5400000">
            <a:off x="2102749" y="1285117"/>
            <a:ext cx="1356685" cy="1310755"/>
          </a:xfrm>
          <a:prstGeom prst="homePlate">
            <a:avLst>
              <a:gd name="adj" fmla="val 38224"/>
            </a:avLst>
          </a:prstGeom>
          <a:solidFill>
            <a:srgbClr val="FFFFC1"/>
          </a:solidFill>
          <a:ln w="19050" cap="flat" cmpd="sng" algn="ctr">
            <a:solidFill>
              <a:sysClr val="window" lastClr="FFFFFF">
                <a:lumMod val="50000"/>
              </a:sysClr>
            </a:solidFill>
            <a:prstDash val="sysDash"/>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8" name="テキスト ボックス 156"/>
          <p:cNvSpPr txBox="1">
            <a:spLocks noChangeArrowheads="1"/>
          </p:cNvSpPr>
          <p:nvPr/>
        </p:nvSpPr>
        <p:spPr bwMode="auto">
          <a:xfrm>
            <a:off x="2136250" y="1240502"/>
            <a:ext cx="1743075" cy="46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144000" tIns="72000" rIns="72000" bIns="72000" numCol="1" anchor="ctr" anchorCtr="0" compatLnSpc="1">
            <a:prstTxWarp prst="textNoShape">
              <a:avLst/>
            </a:prstTxWarp>
          </a:bodyPr>
          <a:lstStyle/>
          <a:p>
            <a:pPr defTabSz="914400" fontAlgn="base">
              <a:spcBef>
                <a:spcPct val="0"/>
              </a:spcBef>
              <a:spcAft>
                <a:spcPct val="0"/>
              </a:spcAft>
            </a:pPr>
            <a:r>
              <a:rPr kumimoji="1" lang="ja-JP" altLang="ja-JP" sz="1400" u="sng" dirty="0">
                <a:latin typeface="メイリオ" pitchFamily="50" charset="-128"/>
                <a:ea typeface="メイリオ" pitchFamily="50" charset="-128"/>
                <a:cs typeface="メイリオ" pitchFamily="50" charset="-128"/>
              </a:rPr>
              <a:t>平成</a:t>
            </a:r>
            <a:r>
              <a:rPr kumimoji="1" lang="en-US" altLang="ja-JP" sz="1400" u="sng" dirty="0">
                <a:latin typeface="メイリオ" pitchFamily="50" charset="-128"/>
                <a:ea typeface="メイリオ" pitchFamily="50" charset="-128"/>
                <a:cs typeface="メイリオ" pitchFamily="50" charset="-128"/>
              </a:rPr>
              <a:t>26</a:t>
            </a:r>
            <a:r>
              <a:rPr kumimoji="1" lang="ja-JP" altLang="en-US" sz="1400" u="sng" dirty="0">
                <a:latin typeface="メイリオ" pitchFamily="50" charset="-128"/>
                <a:ea typeface="メイリオ" pitchFamily="50" charset="-128"/>
                <a:cs typeface="メイリオ" pitchFamily="50" charset="-128"/>
              </a:rPr>
              <a:t>年度</a:t>
            </a:r>
            <a:endParaRPr kumimoji="1" lang="ja-JP" altLang="en-US" dirty="0">
              <a:latin typeface="Arial" pitchFamily="34" charset="0"/>
              <a:ea typeface="ＭＳ Ｐゴシック" pitchFamily="50" charset="-128"/>
              <a:cs typeface="ＭＳ Ｐゴシック" pitchFamily="50" charset="-128"/>
            </a:endParaRPr>
          </a:p>
        </p:txBody>
      </p:sp>
      <p:sp>
        <p:nvSpPr>
          <p:cNvPr id="49" name="テキスト ボックス 155"/>
          <p:cNvSpPr txBox="1">
            <a:spLocks noChangeArrowheads="1"/>
          </p:cNvSpPr>
          <p:nvPr/>
        </p:nvSpPr>
        <p:spPr bwMode="auto">
          <a:xfrm>
            <a:off x="2192128" y="1598612"/>
            <a:ext cx="1177925" cy="683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none" lIns="144000" tIns="72000" rIns="72000" bIns="72000" numCol="1" anchor="ctr" anchorCtr="0" compatLnSpc="1">
            <a:prstTxWarp prst="textNoShape">
              <a:avLst/>
            </a:prstTxWarp>
          </a:bodyPr>
          <a:lstStyle/>
          <a:p>
            <a:pPr algn="ctr" defTabSz="914400" fontAlgn="base">
              <a:spcBef>
                <a:spcPct val="0"/>
              </a:spcBef>
              <a:spcAft>
                <a:spcPct val="0"/>
              </a:spcAft>
            </a:pPr>
            <a:r>
              <a:rPr kumimoji="1" lang="ja-JP" altLang="ja-JP" sz="1400" dirty="0">
                <a:latin typeface="メイリオ" pitchFamily="50" charset="-128"/>
                <a:ea typeface="メイリオ" pitchFamily="50" charset="-128"/>
                <a:cs typeface="メイリオ" pitchFamily="50" charset="-128"/>
              </a:rPr>
              <a:t>全数</a:t>
            </a:r>
            <a:endParaRPr kumimoji="1" lang="ja-JP" altLang="ja-JP" sz="900" dirty="0">
              <a:latin typeface="Arial" pitchFamily="34" charset="0"/>
              <a:ea typeface="ＭＳ Ｐゴシック" pitchFamily="50" charset="-128"/>
              <a:cs typeface="ＭＳ Ｐゴシック" pitchFamily="50" charset="-128"/>
            </a:endParaRPr>
          </a:p>
          <a:p>
            <a:pPr algn="ctr" defTabSz="914400" eaLnBrk="0" fontAlgn="base" hangingPunct="0">
              <a:spcBef>
                <a:spcPct val="0"/>
              </a:spcBef>
              <a:spcAft>
                <a:spcPct val="0"/>
              </a:spcAft>
            </a:pPr>
            <a:r>
              <a:rPr lang="en-US" altLang="ja-JP" sz="1600" b="1" dirty="0">
                <a:latin typeface="メイリオ" pitchFamily="50" charset="-128"/>
                <a:ea typeface="メイリオ" pitchFamily="50" charset="-128"/>
                <a:cs typeface="メイリオ" pitchFamily="50" charset="-128"/>
              </a:rPr>
              <a:t>84,602</a:t>
            </a:r>
            <a:r>
              <a:rPr kumimoji="1" lang="ja-JP" altLang="en-US" sz="1400" dirty="0">
                <a:latin typeface="メイリオ" pitchFamily="50" charset="-128"/>
                <a:ea typeface="メイリオ" pitchFamily="50" charset="-128"/>
                <a:cs typeface="メイリオ" pitchFamily="50" charset="-128"/>
              </a:rPr>
              <a:t>件</a:t>
            </a:r>
            <a:endParaRPr kumimoji="1" lang="ja-JP" altLang="en-US" dirty="0">
              <a:latin typeface="Arial" pitchFamily="34" charset="0"/>
              <a:ea typeface="ＭＳ Ｐゴシック" pitchFamily="50" charset="-128"/>
              <a:cs typeface="ＭＳ Ｐゴシック" pitchFamily="50" charset="-128"/>
            </a:endParaRPr>
          </a:p>
        </p:txBody>
      </p:sp>
      <p:sp>
        <p:nvSpPr>
          <p:cNvPr id="55" name="ストライプ矢印 54"/>
          <p:cNvSpPr/>
          <p:nvPr/>
        </p:nvSpPr>
        <p:spPr>
          <a:xfrm>
            <a:off x="3771600" y="1745221"/>
            <a:ext cx="2016309" cy="523875"/>
          </a:xfrm>
          <a:prstGeom prst="stripedRightArrow">
            <a:avLst>
              <a:gd name="adj1" fmla="val 44614"/>
              <a:gd name="adj2" fmla="val 50000"/>
            </a:avLst>
          </a:prstGeom>
          <a:solidFill>
            <a:srgbClr val="1F497D"/>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7" name="Rectangle 64"/>
          <p:cNvSpPr>
            <a:spLocks noChangeArrowheads="1"/>
          </p:cNvSpPr>
          <p:nvPr/>
        </p:nvSpPr>
        <p:spPr bwMode="auto">
          <a:xfrm>
            <a:off x="381001"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defTabSz="914400"/>
            <a:endParaRPr lang="ja-JP" altLang="ja-JP"/>
          </a:p>
        </p:txBody>
      </p:sp>
      <p:sp>
        <p:nvSpPr>
          <p:cNvPr id="58" name="ホームベース 57"/>
          <p:cNvSpPr/>
          <p:nvPr/>
        </p:nvSpPr>
        <p:spPr>
          <a:xfrm rot="5400000">
            <a:off x="6198188" y="1285116"/>
            <a:ext cx="1356685" cy="1310755"/>
          </a:xfrm>
          <a:prstGeom prst="homePlate">
            <a:avLst>
              <a:gd name="adj" fmla="val 38224"/>
            </a:avLst>
          </a:prstGeom>
          <a:solidFill>
            <a:srgbClr val="FFFFC1"/>
          </a:solidFill>
          <a:ln w="19050" cap="flat" cmpd="sng" algn="ctr">
            <a:solidFill>
              <a:sysClr val="window" lastClr="FFFFFF">
                <a:lumMod val="50000"/>
              </a:sysClr>
            </a:solidFill>
            <a:prstDash val="sysDash"/>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1" name="テキスト ボックス 174"/>
          <p:cNvSpPr txBox="1">
            <a:spLocks noChangeArrowheads="1"/>
          </p:cNvSpPr>
          <p:nvPr/>
        </p:nvSpPr>
        <p:spPr bwMode="auto">
          <a:xfrm>
            <a:off x="6317423" y="1166249"/>
            <a:ext cx="17430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square" lIns="144000" tIns="72000" rIns="72000" bIns="72000" numCol="1" anchor="ctr" anchorCtr="0" compatLnSpc="1">
            <a:prstTxWarp prst="textNoShape">
              <a:avLst/>
            </a:prstTxWarp>
          </a:bodyPr>
          <a:lstStyle/>
          <a:p>
            <a:pPr defTabSz="914400" fontAlgn="base">
              <a:spcBef>
                <a:spcPct val="0"/>
              </a:spcBef>
              <a:spcAft>
                <a:spcPct val="0"/>
              </a:spcAft>
            </a:pPr>
            <a:r>
              <a:rPr kumimoji="1" lang="ja-JP" altLang="en-US" sz="1400" u="sng" dirty="0">
                <a:latin typeface="メイリオ" pitchFamily="50" charset="-128"/>
                <a:ea typeface="メイリオ" pitchFamily="50" charset="-128"/>
                <a:cs typeface="メイリオ" pitchFamily="50" charset="-128"/>
              </a:rPr>
              <a:t>令和</a:t>
            </a:r>
            <a:r>
              <a:rPr kumimoji="1" lang="en-US" altLang="ja-JP" sz="1400" u="sng" dirty="0">
                <a:latin typeface="メイリオ" pitchFamily="50" charset="-128"/>
                <a:ea typeface="メイリオ" pitchFamily="50" charset="-128"/>
                <a:cs typeface="メイリオ" pitchFamily="50" charset="-128"/>
              </a:rPr>
              <a:t>6</a:t>
            </a:r>
            <a:r>
              <a:rPr kumimoji="1" lang="ja-JP" altLang="en-US" sz="1400" u="sng" dirty="0">
                <a:latin typeface="メイリオ" pitchFamily="50" charset="-128"/>
                <a:ea typeface="メイリオ" pitchFamily="50" charset="-128"/>
                <a:cs typeface="メイリオ" pitchFamily="50" charset="-128"/>
              </a:rPr>
              <a:t>年度</a:t>
            </a:r>
            <a:endParaRPr kumimoji="1" lang="ja-JP" altLang="en-US" dirty="0">
              <a:latin typeface="Arial" pitchFamily="34" charset="0"/>
              <a:ea typeface="ＭＳ Ｐゴシック" pitchFamily="50" charset="-128"/>
              <a:cs typeface="ＭＳ Ｐゴシック" pitchFamily="50" charset="-128"/>
            </a:endParaRPr>
          </a:p>
        </p:txBody>
      </p:sp>
      <p:sp>
        <p:nvSpPr>
          <p:cNvPr id="52" name="テキスト ボックス 175"/>
          <p:cNvSpPr txBox="1">
            <a:spLocks noChangeArrowheads="1"/>
          </p:cNvSpPr>
          <p:nvPr/>
        </p:nvSpPr>
        <p:spPr bwMode="auto">
          <a:xfrm>
            <a:off x="6287567" y="1459395"/>
            <a:ext cx="11779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horz" wrap="none" lIns="144000" tIns="72000" rIns="72000" bIns="72000" numCol="1" anchor="ctr" anchorCtr="0" compatLnSpc="1">
            <a:prstTxWarp prst="textNoShape">
              <a:avLst/>
            </a:prstTxWarp>
          </a:bodyPr>
          <a:lstStyle/>
          <a:p>
            <a:pPr algn="ctr" defTabSz="914400" fontAlgn="base">
              <a:spcBef>
                <a:spcPct val="0"/>
              </a:spcBef>
              <a:spcAft>
                <a:spcPct val="0"/>
              </a:spcAft>
            </a:pPr>
            <a:r>
              <a:rPr kumimoji="1" lang="ja-JP" altLang="ja-JP" sz="1400" dirty="0">
                <a:latin typeface="メイリオ" pitchFamily="50" charset="-128"/>
                <a:ea typeface="メイリオ" pitchFamily="50" charset="-128"/>
                <a:cs typeface="メイリオ" pitchFamily="50" charset="-128"/>
              </a:rPr>
              <a:t>全数</a:t>
            </a:r>
            <a:endParaRPr kumimoji="1" lang="ja-JP" altLang="ja-JP" sz="900" dirty="0">
              <a:latin typeface="Arial" pitchFamily="34" charset="0"/>
              <a:ea typeface="ＭＳ Ｐゴシック" pitchFamily="50" charset="-128"/>
              <a:cs typeface="ＭＳ Ｐゴシック" pitchFamily="50" charset="-128"/>
            </a:endParaRPr>
          </a:p>
          <a:p>
            <a:pPr algn="ctr" defTabSz="914400" eaLnBrk="0" fontAlgn="base" hangingPunct="0">
              <a:spcBef>
                <a:spcPct val="0"/>
              </a:spcBef>
              <a:spcAft>
                <a:spcPct val="0"/>
              </a:spcAft>
            </a:pPr>
            <a:r>
              <a:rPr lang="en-US" altLang="ja-JP" sz="1400" b="1" dirty="0">
                <a:latin typeface="メイリオ" pitchFamily="50" charset="-128"/>
                <a:ea typeface="メイリオ" pitchFamily="50" charset="-128"/>
                <a:cs typeface="メイリオ" pitchFamily="50" charset="-128"/>
              </a:rPr>
              <a:t>115,609</a:t>
            </a:r>
            <a:r>
              <a:rPr kumimoji="1" lang="ja-JP" altLang="en-US" sz="1400" dirty="0">
                <a:latin typeface="メイリオ" pitchFamily="50" charset="-128"/>
                <a:ea typeface="メイリオ" pitchFamily="50" charset="-128"/>
                <a:cs typeface="メイリオ" pitchFamily="50" charset="-128"/>
              </a:rPr>
              <a:t>件</a:t>
            </a:r>
            <a:endParaRPr kumimoji="1" lang="ja-JP" altLang="en-US" dirty="0">
              <a:latin typeface="Arial" pitchFamily="34" charset="0"/>
              <a:ea typeface="ＭＳ Ｐゴシック" pitchFamily="50" charset="-128"/>
              <a:cs typeface="ＭＳ Ｐゴシック" pitchFamily="50" charset="-128"/>
            </a:endParaRPr>
          </a:p>
        </p:txBody>
      </p:sp>
      <p:sp>
        <p:nvSpPr>
          <p:cNvPr id="29" name="正方形/長方形 28"/>
          <p:cNvSpPr/>
          <p:nvPr/>
        </p:nvSpPr>
        <p:spPr>
          <a:xfrm>
            <a:off x="1258939" y="986970"/>
            <a:ext cx="557790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8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円形吹き出し 30"/>
          <p:cNvSpPr/>
          <p:nvPr/>
        </p:nvSpPr>
        <p:spPr>
          <a:xfrm>
            <a:off x="2312619" y="5170361"/>
            <a:ext cx="5747879" cy="1540510"/>
          </a:xfrm>
          <a:prstGeom prst="wedgeEllipseCallout">
            <a:avLst>
              <a:gd name="adj1" fmla="val -1884"/>
              <a:gd name="adj2" fmla="val -84208"/>
            </a:avLst>
          </a:prstGeom>
          <a:solidFill>
            <a:schemeClr val="bg1"/>
          </a:solidFill>
          <a:ln w="34925"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359410" indent="-177800">
              <a:lnSpc>
                <a:spcPct val="115000"/>
              </a:lnSpc>
            </a:pPr>
            <a:r>
              <a:rPr lang="ja-JP" altLang="en-US" sz="1400" kern="100" dirty="0">
                <a:solidFill>
                  <a:srgbClr val="000000"/>
                </a:solidFill>
                <a:ea typeface="HG丸ｺﾞｼｯｸM-PRO" panose="020F0600000000000000" pitchFamily="50" charset="-128"/>
                <a:cs typeface="Times New Roman" panose="02020603050405020304" pitchFamily="18" charset="0"/>
              </a:rPr>
              <a:t>◆ 障害者の就職件数全体が大幅に増加</a:t>
            </a:r>
            <a:endParaRPr lang="ja-JP" altLang="en-US" sz="1200" kern="100" dirty="0">
              <a:ea typeface="ＭＳ ゴシック" panose="020B0609070205080204" pitchFamily="49" charset="-128"/>
              <a:cs typeface="Times New Roman" panose="02020603050405020304" pitchFamily="18" charset="0"/>
            </a:endParaRPr>
          </a:p>
          <a:p>
            <a:pPr marL="359410" indent="-177800">
              <a:lnSpc>
                <a:spcPct val="115000"/>
              </a:lnSpc>
            </a:pPr>
            <a:r>
              <a:rPr lang="ja-JP" altLang="en-US" sz="1400" kern="100" dirty="0">
                <a:solidFill>
                  <a:srgbClr val="000000"/>
                </a:solidFill>
                <a:ea typeface="HG丸ｺﾞｼｯｸM-PRO" panose="020F0600000000000000" pitchFamily="50" charset="-128"/>
                <a:cs typeface="Times New Roman" panose="02020603050405020304" pitchFamily="18" charset="0"/>
              </a:rPr>
              <a:t>◆ 特に「精神障害者」の増加が顕著</a:t>
            </a:r>
            <a:endParaRPr lang="ja-JP" altLang="en-US" sz="1200" kern="100" dirty="0">
              <a:ea typeface="ＭＳ ゴシック" panose="020B0609070205080204" pitchFamily="49" charset="-128"/>
              <a:cs typeface="Times New Roman" panose="02020603050405020304" pitchFamily="18" charset="0"/>
            </a:endParaRPr>
          </a:p>
          <a:p>
            <a:pPr marL="557530" indent="-114300">
              <a:lnSpc>
                <a:spcPct val="115000"/>
              </a:lnSpc>
            </a:pPr>
            <a:r>
              <a:rPr lang="en-US" altLang="ja-JP" sz="900" kern="100" dirty="0">
                <a:solidFill>
                  <a:srgbClr val="000000"/>
                </a:solidFill>
                <a:ea typeface="HG丸ｺﾞｼｯｸM-PRO" panose="020F0600000000000000" pitchFamily="50" charset="-128"/>
                <a:cs typeface="Times New Roman" panose="02020603050405020304" pitchFamily="18" charset="0"/>
              </a:rPr>
              <a:t>※</a:t>
            </a:r>
            <a:r>
              <a:rPr lang="ja-JP" altLang="en-US" sz="900" kern="100" dirty="0">
                <a:solidFill>
                  <a:srgbClr val="000000"/>
                </a:solidFill>
                <a:ea typeface="HG丸ｺﾞｼｯｸM-PRO" panose="020F0600000000000000" pitchFamily="50" charset="-128"/>
                <a:cs typeface="Times New Roman" panose="02020603050405020304" pitchFamily="18" charset="0"/>
              </a:rPr>
              <a:t>その他の障害者とは、障害者手帳を所持しない発達障害者、</a:t>
            </a:r>
            <a:endParaRPr lang="en-US" altLang="ja-JP" sz="900" kern="100" dirty="0">
              <a:solidFill>
                <a:srgbClr val="000000"/>
              </a:solidFill>
              <a:ea typeface="HG丸ｺﾞｼｯｸM-PRO" panose="020F0600000000000000" pitchFamily="50" charset="-128"/>
              <a:cs typeface="Times New Roman" panose="02020603050405020304" pitchFamily="18" charset="0"/>
            </a:endParaRPr>
          </a:p>
          <a:p>
            <a:pPr marL="557530" indent="-114300">
              <a:lnSpc>
                <a:spcPct val="115000"/>
              </a:lnSpc>
            </a:pPr>
            <a:r>
              <a:rPr lang="ja-JP" altLang="en-US" sz="900" kern="100" dirty="0">
                <a:solidFill>
                  <a:srgbClr val="000000"/>
                </a:solidFill>
                <a:ea typeface="HG丸ｺﾞｼｯｸM-PRO" panose="020F0600000000000000" pitchFamily="50" charset="-128"/>
                <a:cs typeface="Times New Roman" panose="02020603050405020304" pitchFamily="18" charset="0"/>
              </a:rPr>
              <a:t>　難病患者、高次脳機能障害者など。</a:t>
            </a:r>
            <a:endParaRPr lang="ja-JP" altLang="en-US" sz="1200" kern="100" dirty="0">
              <a:ea typeface="ＭＳ ゴシック" panose="020B0609070205080204" pitchFamily="49" charset="-128"/>
              <a:cs typeface="Times New Roman" panose="02020603050405020304" pitchFamily="18" charset="0"/>
            </a:endParaRPr>
          </a:p>
        </p:txBody>
      </p:sp>
      <p:graphicFrame>
        <p:nvGraphicFramePr>
          <p:cNvPr id="27" name="グラフ 26"/>
          <p:cNvGraphicFramePr/>
          <p:nvPr>
            <p:extLst>
              <p:ext uri="{D42A27DB-BD31-4B8C-83A1-F6EECF244321}">
                <p14:modId xmlns:p14="http://schemas.microsoft.com/office/powerpoint/2010/main" val="3348614025"/>
              </p:ext>
            </p:extLst>
          </p:nvPr>
        </p:nvGraphicFramePr>
        <p:xfrm>
          <a:off x="1845501" y="2933933"/>
          <a:ext cx="2006535" cy="2661916"/>
        </p:xfrm>
        <a:graphic>
          <a:graphicData uri="http://schemas.openxmlformats.org/drawingml/2006/chart">
            <c:chart xmlns:c="http://schemas.openxmlformats.org/drawingml/2006/chart" xmlns:r="http://schemas.openxmlformats.org/officeDocument/2006/relationships" r:id="rId3"/>
          </a:graphicData>
        </a:graphic>
      </p:graphicFrame>
      <p:sp>
        <p:nvSpPr>
          <p:cNvPr id="28" name="テキスト ボックス 153"/>
          <p:cNvSpPr txBox="1"/>
          <p:nvPr/>
        </p:nvSpPr>
        <p:spPr>
          <a:xfrm>
            <a:off x="794373" y="2687089"/>
            <a:ext cx="1254540" cy="822515"/>
          </a:xfrm>
          <a:prstGeom prst="rect">
            <a:avLst/>
          </a:prstGeom>
          <a:solidFill>
            <a:schemeClr val="accent1">
              <a:lumMod val="20000"/>
              <a:lumOff val="80000"/>
            </a:schemeClr>
          </a:solidFill>
          <a:ln w="19050">
            <a:solidFill>
              <a:schemeClr val="accent3">
                <a:lumMod val="50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800"/>
              </a:lnSpc>
            </a:pPr>
            <a:r>
              <a:rPr lang="ja-JP" altLang="en-US" sz="1400" kern="100" dirty="0">
                <a:ea typeface="メイリオ" panose="020B0604030504040204" pitchFamily="50" charset="-128"/>
                <a:cs typeface="メイリオ" panose="020B0604030504040204" pitchFamily="50" charset="-128"/>
              </a:rPr>
              <a:t>精神障害者</a:t>
            </a:r>
            <a:endParaRPr lang="ja-JP" altLang="en-US" sz="1200" kern="100" dirty="0">
              <a:ea typeface="ＭＳ ゴシック" panose="020B0609070205080204" pitchFamily="49" charset="-128"/>
              <a:cs typeface="Times New Roman" panose="02020603050405020304" pitchFamily="18" charset="0"/>
            </a:endParaRPr>
          </a:p>
          <a:p>
            <a:pPr marL="139065" indent="-63500" algn="ctr">
              <a:lnSpc>
                <a:spcPts val="1800"/>
              </a:lnSpc>
            </a:pPr>
            <a:r>
              <a:rPr lang="en-US" altLang="ja-JP" sz="1400" kern="100" dirty="0">
                <a:latin typeface="メイリオ" panose="020B0604030504040204" pitchFamily="50" charset="-128"/>
                <a:ea typeface="ＭＳ ゴシック" panose="020B0609070205080204" pitchFamily="49" charset="-128"/>
                <a:cs typeface="メイリオ" panose="020B0604030504040204" pitchFamily="50" charset="-128"/>
              </a:rPr>
              <a:t>34,538</a:t>
            </a:r>
            <a:r>
              <a:rPr lang="ja-JP" altLang="ja-JP" sz="1400" kern="100" dirty="0">
                <a:latin typeface="Century" panose="02040604050505020304" pitchFamily="18" charset="0"/>
                <a:ea typeface="メイリオ" panose="020B0604030504040204" pitchFamily="50" charset="-128"/>
                <a:cs typeface="メイリオ" panose="020B0604030504040204" pitchFamily="50" charset="-128"/>
              </a:rPr>
              <a:t>件</a:t>
            </a:r>
            <a:endParaRPr lang="ja-JP" altLang="ja-JP" sz="1400" kern="100" dirty="0">
              <a:latin typeface="Century" panose="02040604050505020304" pitchFamily="18" charset="0"/>
              <a:ea typeface="ＭＳ ゴシック" panose="020B0609070205080204" pitchFamily="49" charset="-128"/>
              <a:cs typeface="Times New Roman" panose="02020603050405020304" pitchFamily="18" charset="0"/>
            </a:endParaRPr>
          </a:p>
          <a:p>
            <a:r>
              <a:rPr lang="en-US" altLang="ja-JP" sz="1400" dirty="0">
                <a:ea typeface="メイリオ" panose="020B0604030504040204" pitchFamily="50" charset="-128"/>
                <a:cs typeface="メイリオ" panose="020B0604030504040204" pitchFamily="50" charset="-128"/>
              </a:rPr>
              <a:t>   </a:t>
            </a:r>
            <a:r>
              <a:rPr lang="ja-JP" altLang="ja-JP" sz="1400" dirty="0">
                <a:ea typeface="メイリオ" panose="020B0604030504040204" pitchFamily="50" charset="-128"/>
                <a:cs typeface="メイリオ" panose="020B0604030504040204" pitchFamily="50" charset="-128"/>
              </a:rPr>
              <a:t>（</a:t>
            </a:r>
            <a:r>
              <a:rPr lang="en-US" altLang="ja-JP" sz="1400" b="1" dirty="0">
                <a:ea typeface="メイリオ" panose="020B0604030504040204" pitchFamily="50" charset="-128"/>
                <a:cs typeface="メイリオ" panose="020B0604030504040204" pitchFamily="50" charset="-128"/>
              </a:rPr>
              <a:t>40.8</a:t>
            </a:r>
            <a:r>
              <a:rPr lang="ja-JP" altLang="ja-JP" sz="1400" b="1" dirty="0">
                <a:ea typeface="メイリオ" panose="020B0604030504040204" pitchFamily="50" charset="-128"/>
                <a:cs typeface="メイリオ" panose="020B0604030504040204" pitchFamily="50" charset="-128"/>
              </a:rPr>
              <a:t>％</a:t>
            </a:r>
            <a:r>
              <a:rPr lang="ja-JP" altLang="ja-JP" sz="1400" dirty="0">
                <a:ea typeface="メイリオ" panose="020B0604030504040204" pitchFamily="50" charset="-128"/>
                <a:cs typeface="メイリオ" panose="020B0604030504040204" pitchFamily="50" charset="-128"/>
              </a:rPr>
              <a:t>）</a:t>
            </a:r>
            <a:endParaRPr lang="ja-JP" altLang="en-US" sz="1400" kern="100" dirty="0">
              <a:ea typeface="ＭＳ ゴシック" panose="020B0609070205080204" pitchFamily="49" charset="-128"/>
              <a:cs typeface="Times New Roman" panose="02020603050405020304" pitchFamily="18" charset="0"/>
            </a:endParaRPr>
          </a:p>
        </p:txBody>
      </p:sp>
      <p:sp>
        <p:nvSpPr>
          <p:cNvPr id="30" name="テキスト ボックス 152"/>
          <p:cNvSpPr txBox="1"/>
          <p:nvPr/>
        </p:nvSpPr>
        <p:spPr>
          <a:xfrm>
            <a:off x="1681301" y="4706589"/>
            <a:ext cx="1093908" cy="742878"/>
          </a:xfrm>
          <a:prstGeom prst="rect">
            <a:avLst/>
          </a:prstGeom>
          <a:solidFill>
            <a:schemeClr val="bg1"/>
          </a:solidFill>
          <a:ln w="19050">
            <a:solidFill>
              <a:schemeClr val="accent2">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知的障害者</a:t>
            </a:r>
            <a:endParaRPr lang="ja-JP" altLang="en-US" sz="1200" kern="100" dirty="0">
              <a:ea typeface="ＭＳ ゴシック" panose="020B0609070205080204" pitchFamily="49" charset="-128"/>
              <a:cs typeface="Times New Roman" panose="02020603050405020304" pitchFamily="18" charset="0"/>
            </a:endParaRPr>
          </a:p>
          <a:p>
            <a:pPr marL="139065" indent="-63500" algn="ctr">
              <a:lnSpc>
                <a:spcPts val="1600"/>
              </a:lnSpc>
            </a:pP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18,723</a:t>
            </a:r>
            <a:r>
              <a:rPr lang="ja-JP" altLang="en-US" sz="1200" kern="100" dirty="0">
                <a:ea typeface="ＭＳ ゴシック" panose="020B0609070205080204" pitchFamily="49" charset="-128"/>
                <a:cs typeface="Times New Roman" panose="02020603050405020304" pitchFamily="18" charset="0"/>
              </a:rPr>
              <a:t>件</a:t>
            </a:r>
          </a:p>
          <a:p>
            <a:pPr marL="139065" indent="-63500" algn="ctr">
              <a:lnSpc>
                <a:spcPts val="1600"/>
              </a:lnSpc>
            </a:pPr>
            <a:r>
              <a:rPr lang="ja-JP" altLang="en-US" sz="1200" kern="100" dirty="0">
                <a:ea typeface="ＭＳ ゴシック" panose="020B0609070205080204" pitchFamily="49" charset="-128"/>
                <a:cs typeface="Times New Roman" panose="02020603050405020304" pitchFamily="18" charset="0"/>
              </a:rPr>
              <a:t>（</a:t>
            </a:r>
            <a:r>
              <a:rPr lang="en-US" altLang="ja-JP" sz="1200" kern="100" dirty="0">
                <a:ea typeface="ＭＳ ゴシック" panose="020B0609070205080204" pitchFamily="49" charset="-128"/>
                <a:cs typeface="Times New Roman" panose="02020603050405020304" pitchFamily="18" charset="0"/>
              </a:rPr>
              <a:t>22.1</a:t>
            </a:r>
            <a:r>
              <a:rPr lang="ja-JP" altLang="en-US" sz="1200" kern="100" dirty="0">
                <a:ea typeface="ＭＳ ゴシック" panose="020B0609070205080204" pitchFamily="49" charset="-128"/>
                <a:cs typeface="Times New Roman" panose="02020603050405020304" pitchFamily="18" charset="0"/>
              </a:rPr>
              <a:t>％）</a:t>
            </a:r>
          </a:p>
        </p:txBody>
      </p:sp>
      <p:sp>
        <p:nvSpPr>
          <p:cNvPr id="33" name="テキスト ボックス 151"/>
          <p:cNvSpPr txBox="1"/>
          <p:nvPr/>
        </p:nvSpPr>
        <p:spPr>
          <a:xfrm>
            <a:off x="3746836" y="3711187"/>
            <a:ext cx="932815" cy="751983"/>
          </a:xfrm>
          <a:prstGeom prst="rect">
            <a:avLst/>
          </a:prstGeom>
          <a:solidFill>
            <a:schemeClr val="bg1"/>
          </a:solidFill>
          <a:ln w="19050">
            <a:solidFill>
              <a:schemeClr val="accent1">
                <a:lumMod val="50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身体障害者</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28,175</a:t>
            </a:r>
            <a:r>
              <a:rPr lang="ja-JP" altLang="en-US" sz="1100" kern="100" dirty="0">
                <a:ea typeface="メイリオ" panose="020B0604030504040204" pitchFamily="50" charset="-128"/>
                <a:cs typeface="メイリオ" panose="020B0604030504040204" pitchFamily="50" charset="-128"/>
              </a:rPr>
              <a:t>件</a:t>
            </a:r>
          </a:p>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a:t>
            </a:r>
            <a:r>
              <a:rPr lang="en-US" altLang="ja-JP" sz="1100" kern="100" dirty="0">
                <a:ea typeface="メイリオ" panose="020B0604030504040204" pitchFamily="50" charset="-128"/>
                <a:cs typeface="メイリオ" panose="020B0604030504040204" pitchFamily="50" charset="-128"/>
              </a:rPr>
              <a:t>33.3</a:t>
            </a:r>
            <a:r>
              <a:rPr lang="ja-JP" altLang="en-US" sz="1100" kern="100" dirty="0">
                <a:ea typeface="メイリオ" panose="020B0604030504040204" pitchFamily="50" charset="-128"/>
                <a:cs typeface="メイリオ" panose="020B0604030504040204" pitchFamily="50" charset="-128"/>
              </a:rPr>
              <a:t>％）</a:t>
            </a:r>
          </a:p>
        </p:txBody>
      </p:sp>
      <p:sp>
        <p:nvSpPr>
          <p:cNvPr id="36" name="テキスト ボックス 154"/>
          <p:cNvSpPr txBox="1"/>
          <p:nvPr/>
        </p:nvSpPr>
        <p:spPr>
          <a:xfrm>
            <a:off x="3271877" y="2378394"/>
            <a:ext cx="832541" cy="704215"/>
          </a:xfrm>
          <a:prstGeom prst="rect">
            <a:avLst/>
          </a:prstGeom>
          <a:noFill/>
          <a:ln w="19050">
            <a:solidFill>
              <a:schemeClr val="accent6">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no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その他</a:t>
            </a:r>
            <a:r>
              <a:rPr lang="en-US" altLang="ja-JP" sz="1100" kern="100" dirty="0">
                <a:ea typeface="メイリオ" panose="020B0604030504040204" pitchFamily="50" charset="-128"/>
                <a:cs typeface="メイリオ" panose="020B0604030504040204" pitchFamily="50" charset="-128"/>
              </a:rPr>
              <a:t>3</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,166</a:t>
            </a:r>
            <a:r>
              <a:rPr lang="ja-JP" altLang="en-US" sz="1100" kern="100" dirty="0">
                <a:ea typeface="メイリオ" panose="020B0604030504040204" pitchFamily="50" charset="-128"/>
                <a:cs typeface="メイリオ" panose="020B0604030504040204" pitchFamily="50" charset="-128"/>
              </a:rPr>
              <a:t>件</a:t>
            </a:r>
          </a:p>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a:t>
            </a:r>
            <a:r>
              <a:rPr lang="en-US" altLang="ja-JP" sz="1100" kern="100" dirty="0">
                <a:ea typeface="メイリオ" panose="020B0604030504040204" pitchFamily="50" charset="-128"/>
                <a:cs typeface="メイリオ" panose="020B0604030504040204" pitchFamily="50" charset="-128"/>
              </a:rPr>
              <a:t>3.7</a:t>
            </a:r>
            <a:r>
              <a:rPr lang="ja-JP" altLang="en-US" sz="1100" kern="100" dirty="0">
                <a:ea typeface="メイリオ" panose="020B0604030504040204" pitchFamily="50" charset="-128"/>
                <a:cs typeface="メイリオ" panose="020B0604030504040204" pitchFamily="50" charset="-128"/>
              </a:rPr>
              <a:t>％）</a:t>
            </a:r>
            <a:endParaRPr lang="ja-JP" altLang="en-US" sz="1200" kern="100" dirty="0">
              <a:ea typeface="ＭＳ ゴシック" panose="020B0609070205080204" pitchFamily="49" charset="-128"/>
              <a:cs typeface="Times New Roman" panose="02020603050405020304" pitchFamily="18" charset="0"/>
            </a:endParaRPr>
          </a:p>
        </p:txBody>
      </p:sp>
      <p:cxnSp>
        <p:nvCxnSpPr>
          <p:cNvPr id="37" name="直線コネクタ 36"/>
          <p:cNvCxnSpPr/>
          <p:nvPr/>
        </p:nvCxnSpPr>
        <p:spPr>
          <a:xfrm flipH="1">
            <a:off x="2817585" y="2918444"/>
            <a:ext cx="518160" cy="2482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39" name="グラフ 38"/>
          <p:cNvGraphicFramePr/>
          <p:nvPr>
            <p:extLst>
              <p:ext uri="{D42A27DB-BD31-4B8C-83A1-F6EECF244321}">
                <p14:modId xmlns:p14="http://schemas.microsoft.com/office/powerpoint/2010/main" val="2588904428"/>
              </p:ext>
            </p:extLst>
          </p:nvPr>
        </p:nvGraphicFramePr>
        <p:xfrm>
          <a:off x="5581128" y="2398351"/>
          <a:ext cx="2590800" cy="2924175"/>
        </p:xfrm>
        <a:graphic>
          <a:graphicData uri="http://schemas.openxmlformats.org/drawingml/2006/chart">
            <c:chart xmlns:c="http://schemas.openxmlformats.org/drawingml/2006/chart" xmlns:r="http://schemas.openxmlformats.org/officeDocument/2006/relationships" r:id="rId4"/>
          </a:graphicData>
        </a:graphic>
      </p:graphicFrame>
      <p:sp>
        <p:nvSpPr>
          <p:cNvPr id="40" name="テキスト ボックス 160"/>
          <p:cNvSpPr txBox="1"/>
          <p:nvPr/>
        </p:nvSpPr>
        <p:spPr>
          <a:xfrm>
            <a:off x="4834146" y="3211573"/>
            <a:ext cx="1228725" cy="834056"/>
          </a:xfrm>
          <a:prstGeom prst="rect">
            <a:avLst/>
          </a:prstGeom>
          <a:solidFill>
            <a:schemeClr val="accent1">
              <a:lumMod val="20000"/>
              <a:lumOff val="80000"/>
            </a:schemeClr>
          </a:solidFill>
          <a:ln w="19050">
            <a:solidFill>
              <a:schemeClr val="accent3">
                <a:lumMod val="50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800"/>
              </a:lnSpc>
            </a:pPr>
            <a:r>
              <a:rPr lang="ja-JP" altLang="en-US" sz="1400" kern="100" dirty="0">
                <a:ea typeface="メイリオ" panose="020B0604030504040204" pitchFamily="50" charset="-128"/>
                <a:cs typeface="メイリオ" panose="020B0604030504040204" pitchFamily="50" charset="-128"/>
              </a:rPr>
              <a:t>精神障害者</a:t>
            </a:r>
            <a:endParaRPr lang="ja-JP" altLang="en-US" sz="1200" kern="100" dirty="0">
              <a:ea typeface="ＭＳ ゴシック" panose="020B0609070205080204" pitchFamily="49" charset="-128"/>
              <a:cs typeface="Times New Roman" panose="02020603050405020304" pitchFamily="18" charset="0"/>
            </a:endParaRPr>
          </a:p>
          <a:p>
            <a:pPr marL="139065" indent="-63500" algn="ctr">
              <a:lnSpc>
                <a:spcPts val="1800"/>
              </a:lnSpc>
            </a:pPr>
            <a:r>
              <a:rPr lang="en-US" altLang="ja-JP" sz="1400" kern="100" dirty="0">
                <a:latin typeface="メイリオ" panose="020B0604030504040204" pitchFamily="50" charset="-128"/>
                <a:ea typeface="ＭＳ ゴシック" panose="020B0609070205080204" pitchFamily="49" charset="-128"/>
                <a:cs typeface="メイリオ" panose="020B0604030504040204" pitchFamily="50" charset="-128"/>
              </a:rPr>
              <a:t>65,518 </a:t>
            </a:r>
            <a:r>
              <a:rPr lang="ja-JP" altLang="en-US" sz="1400" kern="100" dirty="0">
                <a:ea typeface="ＭＳ ゴシック" panose="020B0609070205080204" pitchFamily="49" charset="-128"/>
                <a:cs typeface="Times New Roman" panose="02020603050405020304" pitchFamily="18" charset="0"/>
              </a:rPr>
              <a:t>件</a:t>
            </a:r>
          </a:p>
          <a:p>
            <a:pPr marL="139065" indent="-63500" algn="ctr">
              <a:lnSpc>
                <a:spcPts val="1800"/>
              </a:lnSpc>
            </a:pPr>
            <a:r>
              <a:rPr lang="ja-JP" altLang="ja-JP" sz="1400" dirty="0">
                <a:ea typeface="メイリオ" panose="020B0604030504040204" pitchFamily="50" charset="-128"/>
                <a:cs typeface="メイリオ" panose="020B0604030504040204" pitchFamily="50" charset="-128"/>
              </a:rPr>
              <a:t>（</a:t>
            </a:r>
            <a:r>
              <a:rPr lang="en-US" altLang="ja-JP" sz="1400" b="1" kern="100" dirty="0">
                <a:ea typeface="ＭＳ ゴシック" panose="020B0609070205080204" pitchFamily="49" charset="-128"/>
                <a:cs typeface="Times New Roman" panose="02020603050405020304" pitchFamily="18" charset="0"/>
              </a:rPr>
              <a:t>56.7</a:t>
            </a:r>
            <a:r>
              <a:rPr lang="ja-JP" altLang="en-US" sz="1400" b="1" kern="100" dirty="0">
                <a:ea typeface="ＭＳ ゴシック" panose="020B0609070205080204" pitchFamily="49" charset="-128"/>
                <a:cs typeface="Times New Roman" panose="02020603050405020304" pitchFamily="18" charset="0"/>
              </a:rPr>
              <a:t>％</a:t>
            </a:r>
            <a:r>
              <a:rPr lang="ja-JP" altLang="ja-JP" sz="1400" dirty="0">
                <a:ea typeface="メイリオ" panose="020B0604030504040204" pitchFamily="50" charset="-128"/>
                <a:cs typeface="メイリオ" panose="020B0604030504040204" pitchFamily="50" charset="-128"/>
              </a:rPr>
              <a:t>）</a:t>
            </a:r>
            <a:endParaRPr lang="ja-JP" altLang="en-US" sz="1400" b="1" kern="100" dirty="0">
              <a:ea typeface="ＭＳ ゴシック" panose="020B0609070205080204" pitchFamily="49" charset="-128"/>
              <a:cs typeface="Times New Roman" panose="02020603050405020304" pitchFamily="18" charset="0"/>
            </a:endParaRPr>
          </a:p>
        </p:txBody>
      </p:sp>
      <p:sp>
        <p:nvSpPr>
          <p:cNvPr id="41" name="テキスト ボックス 158"/>
          <p:cNvSpPr txBox="1"/>
          <p:nvPr/>
        </p:nvSpPr>
        <p:spPr>
          <a:xfrm>
            <a:off x="7554292" y="2685574"/>
            <a:ext cx="1027368" cy="742878"/>
          </a:xfrm>
          <a:prstGeom prst="rect">
            <a:avLst/>
          </a:prstGeom>
          <a:solidFill>
            <a:schemeClr val="bg1"/>
          </a:solidFill>
          <a:ln w="19050">
            <a:solidFill>
              <a:schemeClr val="tx2">
                <a:lumMod val="50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身体障害者</a:t>
            </a:r>
            <a:endParaRPr lang="ja-JP" altLang="en-US" sz="1200" kern="100" dirty="0">
              <a:ea typeface="ＭＳ ゴシック" panose="020B0609070205080204" pitchFamily="49" charset="-128"/>
              <a:cs typeface="Times New Roman" panose="02020603050405020304" pitchFamily="18" charset="0"/>
            </a:endParaRPr>
          </a:p>
          <a:p>
            <a:pPr marL="139065" indent="-63500" algn="ctr">
              <a:lnSpc>
                <a:spcPts val="1600"/>
              </a:lnSpc>
            </a:pP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22,704</a:t>
            </a:r>
            <a:r>
              <a:rPr lang="ja-JP" altLang="en-US" sz="1200" kern="100" dirty="0">
                <a:ea typeface="ＭＳ ゴシック" panose="020B0609070205080204" pitchFamily="49" charset="-128"/>
                <a:cs typeface="Times New Roman" panose="02020603050405020304" pitchFamily="18" charset="0"/>
              </a:rPr>
              <a:t>件</a:t>
            </a:r>
          </a:p>
          <a:p>
            <a:pPr marL="139065" indent="-63500" algn="ctr">
              <a:lnSpc>
                <a:spcPts val="1600"/>
              </a:lnSpc>
            </a:pPr>
            <a:r>
              <a:rPr lang="ja-JP" altLang="en-US" sz="1200" kern="100" dirty="0">
                <a:ea typeface="ＭＳ ゴシック" panose="020B0609070205080204" pitchFamily="49" charset="-128"/>
                <a:cs typeface="Times New Roman" panose="02020603050405020304" pitchFamily="18" charset="0"/>
              </a:rPr>
              <a:t>（</a:t>
            </a:r>
            <a:r>
              <a:rPr lang="en-US" altLang="ja-JP" sz="1200" kern="100" dirty="0">
                <a:ea typeface="ＭＳ ゴシック" panose="020B0609070205080204" pitchFamily="49" charset="-128"/>
                <a:cs typeface="Times New Roman" panose="02020603050405020304" pitchFamily="18" charset="0"/>
              </a:rPr>
              <a:t>19.6</a:t>
            </a:r>
            <a:r>
              <a:rPr lang="ja-JP" altLang="en-US" sz="1200" kern="100" dirty="0">
                <a:ea typeface="ＭＳ ゴシック" panose="020B0609070205080204" pitchFamily="49" charset="-128"/>
                <a:cs typeface="Times New Roman" panose="02020603050405020304" pitchFamily="18" charset="0"/>
              </a:rPr>
              <a:t>％）</a:t>
            </a:r>
          </a:p>
        </p:txBody>
      </p:sp>
      <p:sp>
        <p:nvSpPr>
          <p:cNvPr id="42" name="テキスト ボックス 159"/>
          <p:cNvSpPr txBox="1"/>
          <p:nvPr/>
        </p:nvSpPr>
        <p:spPr>
          <a:xfrm>
            <a:off x="7554293" y="4235263"/>
            <a:ext cx="932815" cy="751983"/>
          </a:xfrm>
          <a:prstGeom prst="rect">
            <a:avLst/>
          </a:prstGeom>
          <a:solidFill>
            <a:schemeClr val="bg1"/>
          </a:solidFill>
          <a:ln w="19050">
            <a:solidFill>
              <a:schemeClr val="accent2">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sp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知的障害者</a:t>
            </a:r>
            <a:r>
              <a:rPr lang="en-US" altLang="ja-JP" sz="1100" kern="100" dirty="0">
                <a:latin typeface="メイリオ" panose="020B0604030504040204" pitchFamily="50" charset="-128"/>
                <a:ea typeface="メイリオ" panose="020B0604030504040204" pitchFamily="50" charset="-128"/>
                <a:cs typeface="メイリオ" panose="020B0604030504040204" pitchFamily="50" charset="-128"/>
              </a:rPr>
              <a:t>22,449</a:t>
            </a:r>
            <a:r>
              <a:rPr lang="ja-JP" altLang="en-US" sz="1100" kern="100" dirty="0">
                <a:ea typeface="メイリオ" panose="020B0604030504040204" pitchFamily="50" charset="-128"/>
                <a:cs typeface="メイリオ" panose="020B0604030504040204" pitchFamily="50" charset="-128"/>
              </a:rPr>
              <a:t>件</a:t>
            </a:r>
          </a:p>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a:t>
            </a:r>
            <a:r>
              <a:rPr lang="en-US" altLang="ja-JP" sz="1100" kern="100" dirty="0">
                <a:ea typeface="メイリオ" panose="020B0604030504040204" pitchFamily="50" charset="-128"/>
                <a:cs typeface="メイリオ" panose="020B0604030504040204" pitchFamily="50" charset="-128"/>
              </a:rPr>
              <a:t>19.4</a:t>
            </a:r>
            <a:r>
              <a:rPr lang="ja-JP" altLang="en-US" sz="1100" kern="100" dirty="0">
                <a:ea typeface="メイリオ" panose="020B0604030504040204" pitchFamily="50" charset="-128"/>
                <a:cs typeface="メイリオ" panose="020B0604030504040204" pitchFamily="50" charset="-128"/>
              </a:rPr>
              <a:t>％）</a:t>
            </a:r>
          </a:p>
        </p:txBody>
      </p:sp>
      <p:sp>
        <p:nvSpPr>
          <p:cNvPr id="43" name="テキスト ボックス 161"/>
          <p:cNvSpPr txBox="1"/>
          <p:nvPr/>
        </p:nvSpPr>
        <p:spPr>
          <a:xfrm>
            <a:off x="5445264" y="2339079"/>
            <a:ext cx="894080" cy="670174"/>
          </a:xfrm>
          <a:prstGeom prst="rect">
            <a:avLst/>
          </a:prstGeom>
          <a:noFill/>
          <a:ln w="19050">
            <a:solidFill>
              <a:schemeClr val="accent6">
                <a:lumMod val="75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36000" rIns="36000" bIns="36000" numCol="1" spcCol="0" rtlCol="0" fromWordArt="0" anchor="ctr" anchorCtr="0" forceAA="0" compatLnSpc="1">
            <a:prstTxWarp prst="textNoShape">
              <a:avLst/>
            </a:prstTxWarp>
            <a:spAutoFit/>
          </a:bodyPr>
          <a:lstStyle/>
          <a:p>
            <a:pPr marL="139065" indent="-63500" algn="ctr">
              <a:lnSpc>
                <a:spcPts val="1600"/>
              </a:lnSpc>
            </a:pPr>
            <a:r>
              <a:rPr lang="ja-JP" altLang="en-US" sz="1100" kern="100" dirty="0">
                <a:ea typeface="メイリオ" panose="020B0604030504040204" pitchFamily="50" charset="-128"/>
                <a:cs typeface="メイリオ" panose="020B0604030504040204" pitchFamily="50" charset="-128"/>
              </a:rPr>
              <a:t>その他</a:t>
            </a:r>
            <a:endParaRPr lang="ja-JP" altLang="en-US" sz="1200" kern="100" dirty="0">
              <a:ea typeface="ＭＳ ゴシック" panose="020B0609070205080204" pitchFamily="49" charset="-128"/>
              <a:cs typeface="Times New Roman" panose="02020603050405020304" pitchFamily="18" charset="0"/>
            </a:endParaRPr>
          </a:p>
          <a:p>
            <a:pPr marL="139065" indent="-63500" algn="ctr">
              <a:lnSpc>
                <a:spcPts val="1600"/>
              </a:lnSpc>
            </a:pP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4,938</a:t>
            </a:r>
            <a:r>
              <a:rPr lang="ja-JP" altLang="en-US" sz="1200" kern="100" dirty="0">
                <a:ea typeface="ＭＳ ゴシック" panose="020B0609070205080204" pitchFamily="49" charset="-128"/>
                <a:cs typeface="Times New Roman" panose="02020603050405020304" pitchFamily="18" charset="0"/>
              </a:rPr>
              <a:t>件</a:t>
            </a:r>
          </a:p>
          <a:p>
            <a:pPr marL="139065" indent="-63500" algn="ctr">
              <a:lnSpc>
                <a:spcPts val="1600"/>
              </a:lnSpc>
            </a:pPr>
            <a:r>
              <a:rPr lang="ja-JP" altLang="en-US" sz="1200" kern="100">
                <a:ea typeface="ＭＳ ゴシック" panose="020B0609070205080204" pitchFamily="49" charset="-128"/>
                <a:cs typeface="Times New Roman" panose="02020603050405020304" pitchFamily="18" charset="0"/>
              </a:rPr>
              <a:t>（</a:t>
            </a:r>
            <a:r>
              <a:rPr lang="en-US" altLang="ja-JP" sz="1200" kern="100">
                <a:ea typeface="ＭＳ ゴシック" panose="020B0609070205080204" pitchFamily="49" charset="-128"/>
                <a:cs typeface="Times New Roman" panose="02020603050405020304" pitchFamily="18" charset="0"/>
              </a:rPr>
              <a:t>4.3</a:t>
            </a:r>
            <a:r>
              <a:rPr lang="ja-JP" altLang="en-US" sz="1200" kern="100">
                <a:ea typeface="ＭＳ ゴシック" panose="020B0609070205080204" pitchFamily="49" charset="-128"/>
                <a:cs typeface="Times New Roman" panose="02020603050405020304" pitchFamily="18" charset="0"/>
              </a:rPr>
              <a:t>％</a:t>
            </a:r>
            <a:r>
              <a:rPr lang="ja-JP" altLang="en-US" sz="1200" kern="100" dirty="0">
                <a:ea typeface="ＭＳ ゴシック" panose="020B0609070205080204" pitchFamily="49" charset="-128"/>
                <a:cs typeface="Times New Roman" panose="02020603050405020304" pitchFamily="18" charset="0"/>
              </a:rPr>
              <a:t>）</a:t>
            </a:r>
          </a:p>
        </p:txBody>
      </p:sp>
      <p:cxnSp>
        <p:nvCxnSpPr>
          <p:cNvPr id="44" name="直線コネクタ 43"/>
          <p:cNvCxnSpPr>
            <a:cxnSpLocks/>
          </p:cNvCxnSpPr>
          <p:nvPr/>
        </p:nvCxnSpPr>
        <p:spPr>
          <a:xfrm>
            <a:off x="6301879" y="2855972"/>
            <a:ext cx="451321" cy="2266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タイトル 1">
            <a:extLst>
              <a:ext uri="{FF2B5EF4-FFF2-40B4-BE49-F238E27FC236}">
                <a16:creationId xmlns:a16="http://schemas.microsoft.com/office/drawing/2014/main" id="{61BF4D63-5FE2-8707-6AAC-FF4C5EC97D4B}"/>
              </a:ext>
            </a:extLst>
          </p:cNvPr>
          <p:cNvSpPr txBox="1">
            <a:spLocks/>
          </p:cNvSpPr>
          <p:nvPr/>
        </p:nvSpPr>
        <p:spPr>
          <a:xfrm>
            <a:off x="9048" y="0"/>
            <a:ext cx="9906000" cy="827999"/>
          </a:xfrm>
          <a:prstGeom prst="rect">
            <a:avLst/>
          </a:prstGeom>
          <a:solidFill>
            <a:schemeClr val="tx2"/>
          </a:solidFill>
        </p:spPr>
        <p:txBody>
          <a:bodyPr/>
          <a:lst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a:lstStyle>
          <a:p>
            <a:endParaRPr lang="en-US" altLang="ja-JP" sz="2800" dirty="0"/>
          </a:p>
          <a:p>
            <a:r>
              <a:rPr lang="ja-JP" sz="2800" dirty="0"/>
              <a:t>③　ハローワークの障害種別の職業紹介状況</a:t>
            </a:r>
          </a:p>
        </p:txBody>
      </p:sp>
    </p:spTree>
    <p:extLst>
      <p:ext uri="{BB962C8B-B14F-4D97-AF65-F5344CB8AC3E}">
        <p14:creationId xmlns:p14="http://schemas.microsoft.com/office/powerpoint/2010/main" val="1146644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④　「精神障害」とは？ 「発達障害」とは？</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344488" y="2427569"/>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自閉症スペクトラム障害、注意欠陥多動性障害、学習障害　など</a:t>
            </a:r>
          </a:p>
        </p:txBody>
      </p:sp>
      <p:sp>
        <p:nvSpPr>
          <p:cNvPr id="7" name="正方形/長方形 6">
            <a:extLst>
              <a:ext uri="{FF2B5EF4-FFF2-40B4-BE49-F238E27FC236}">
                <a16:creationId xmlns:a16="http://schemas.microsoft.com/office/drawing/2014/main" id="{00D1027B-BC38-A978-C6ED-C57BB69CCA37}"/>
              </a:ext>
            </a:extLst>
          </p:cNvPr>
          <p:cNvSpPr/>
          <p:nvPr/>
        </p:nvSpPr>
        <p:spPr>
          <a:xfrm>
            <a:off x="352529" y="367001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生涯を通じて</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5</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人に</a:t>
            </a:r>
            <a:r>
              <a:rPr lang="en-US" altLang="ja-JP" sz="1600" b="1" spc="239" dirty="0">
                <a:solidFill>
                  <a:schemeClr val="tx2"/>
                </a:solidFill>
                <a:latin typeface="Meiryo" panose="020B0604030504040204" pitchFamily="34" charset="-128"/>
                <a:ea typeface="Meiryo" panose="020B0604030504040204" pitchFamily="34" charset="-128"/>
                <a:cs typeface="Noto Sans CJK JP DemiLight" charset="-128"/>
              </a:rPr>
              <a:t>1</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人がこころの病気にかかるとも言われている</a:t>
            </a:r>
          </a:p>
        </p:txBody>
      </p:sp>
      <p:sp>
        <p:nvSpPr>
          <p:cNvPr id="8" name="正方形/長方形 7">
            <a:extLst>
              <a:ext uri="{FF2B5EF4-FFF2-40B4-BE49-F238E27FC236}">
                <a16:creationId xmlns:a16="http://schemas.microsoft.com/office/drawing/2014/main" id="{F55E154D-3E01-FD72-24C2-45A2041ED4B7}"/>
              </a:ext>
            </a:extLst>
          </p:cNvPr>
          <p:cNvSpPr/>
          <p:nvPr/>
        </p:nvSpPr>
        <p:spPr>
          <a:xfrm>
            <a:off x="311667" y="520392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 「突然なる」ことはなく、「大人になってから</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気づく</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」はある</a:t>
            </a:r>
            <a:endPar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9" name="正方形/長方形 8">
            <a:extLst>
              <a:ext uri="{FF2B5EF4-FFF2-40B4-BE49-F238E27FC236}">
                <a16:creationId xmlns:a16="http://schemas.microsoft.com/office/drawing/2014/main" id="{F25F2D1F-815A-E838-B8FC-476795E9B3C9}"/>
              </a:ext>
            </a:extLst>
          </p:cNvPr>
          <p:cNvSpPr/>
          <p:nvPr/>
        </p:nvSpPr>
        <p:spPr>
          <a:xfrm>
            <a:off x="-176523" y="3107449"/>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精神疾患は</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誰でもかかり得ます</a:t>
            </a:r>
          </a:p>
        </p:txBody>
      </p:sp>
      <p:sp>
        <p:nvSpPr>
          <p:cNvPr id="10" name="正方形/長方形 9">
            <a:extLst>
              <a:ext uri="{FF2B5EF4-FFF2-40B4-BE49-F238E27FC236}">
                <a16:creationId xmlns:a16="http://schemas.microsoft.com/office/drawing/2014/main" id="{BF0579B8-27A6-5664-8F6A-C06325C595A5}"/>
              </a:ext>
            </a:extLst>
          </p:cNvPr>
          <p:cNvSpPr/>
          <p:nvPr/>
        </p:nvSpPr>
        <p:spPr>
          <a:xfrm>
            <a:off x="-97558" y="476391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その中で</a:t>
            </a:r>
            <a:r>
              <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rPr>
              <a:t>､</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発達障害は生まれながらの脳機能の特性</a:t>
            </a:r>
          </a:p>
        </p:txBody>
      </p:sp>
      <p:sp>
        <p:nvSpPr>
          <p:cNvPr id="11" name="正方形/長方形 10">
            <a:extLst>
              <a:ext uri="{FF2B5EF4-FFF2-40B4-BE49-F238E27FC236}">
                <a16:creationId xmlns:a16="http://schemas.microsoft.com/office/drawing/2014/main" id="{7E46E9FB-2B9C-A7C6-F3E1-ABBFB0698969}"/>
              </a:ext>
            </a:extLst>
          </p:cNvPr>
          <p:cNvSpPr/>
          <p:nvPr/>
        </p:nvSpPr>
        <p:spPr>
          <a:xfrm>
            <a:off x="-152612" y="197513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発達障害のいろいろ</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43410" y="1033555"/>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精神疾患のいろいろ</a:t>
            </a:r>
          </a:p>
        </p:txBody>
      </p:sp>
      <p:sp>
        <p:nvSpPr>
          <p:cNvPr id="3" name="正方形/長方形 2">
            <a:extLst>
              <a:ext uri="{FF2B5EF4-FFF2-40B4-BE49-F238E27FC236}">
                <a16:creationId xmlns:a16="http://schemas.microsoft.com/office/drawing/2014/main" id="{6D6DDA0D-32C5-5AC0-17A1-A80363636D15}"/>
              </a:ext>
            </a:extLst>
          </p:cNvPr>
          <p:cNvSpPr/>
          <p:nvPr/>
        </p:nvSpPr>
        <p:spPr>
          <a:xfrm>
            <a:off x="344488" y="1425747"/>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統合失調症、うつ病、そううつ病、てんかん、神経症　など</a:t>
            </a:r>
            <a:endParaRPr lang="ja-JP" altLang="en-US" sz="1200" b="1" spc="239" dirty="0">
              <a:solidFill>
                <a:schemeClr val="tx2"/>
              </a:solidFill>
              <a:latin typeface="Meiryo" panose="020B0604030504040204" pitchFamily="34" charset="-128"/>
              <a:ea typeface="Meiryo" panose="020B0604030504040204" pitchFamily="34" charset="-128"/>
              <a:cs typeface="Noto Sans CJK JP DemiLight" charset="-128"/>
            </a:endParaRPr>
          </a:p>
        </p:txBody>
      </p:sp>
      <p:sp>
        <p:nvSpPr>
          <p:cNvPr id="4" name="角丸四角形 13">
            <a:extLst>
              <a:ext uri="{FF2B5EF4-FFF2-40B4-BE49-F238E27FC236}">
                <a16:creationId xmlns:a16="http://schemas.microsoft.com/office/drawing/2014/main" id="{2AF5BFB8-6EEE-3502-EDD9-D3829975B289}"/>
              </a:ext>
            </a:extLst>
          </p:cNvPr>
          <p:cNvSpPr/>
          <p:nvPr/>
        </p:nvSpPr>
        <p:spPr>
          <a:xfrm>
            <a:off x="6965129" y="1852563"/>
            <a:ext cx="2448000" cy="288000"/>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Ｐ２</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～５</a:t>
            </a:r>
            <a:r>
              <a:rPr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5" name="直線矢印コネクタ 4">
            <a:extLst>
              <a:ext uri="{FF2B5EF4-FFF2-40B4-BE49-F238E27FC236}">
                <a16:creationId xmlns:a16="http://schemas.microsoft.com/office/drawing/2014/main" id="{69C53D3A-C728-C2A0-A734-2CF0B900E94E}"/>
              </a:ext>
            </a:extLst>
          </p:cNvPr>
          <p:cNvCxnSpPr/>
          <p:nvPr/>
        </p:nvCxnSpPr>
        <p:spPr>
          <a:xfrm>
            <a:off x="6529785" y="1996563"/>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2" name="角丸四角形 16">
            <a:extLst>
              <a:ext uri="{FF2B5EF4-FFF2-40B4-BE49-F238E27FC236}">
                <a16:creationId xmlns:a16="http://schemas.microsoft.com/office/drawing/2014/main" id="{53D5ECD8-E81E-8A9F-2F73-CF501214A9FF}"/>
              </a:ext>
            </a:extLst>
          </p:cNvPr>
          <p:cNvSpPr/>
          <p:nvPr/>
        </p:nvSpPr>
        <p:spPr>
          <a:xfrm>
            <a:off x="6942590" y="2887519"/>
            <a:ext cx="2520000" cy="288000"/>
          </a:xfrm>
          <a:prstGeom prst="roundRect">
            <a:avLst>
              <a:gd name="adj" fmla="val 50000"/>
            </a:avLst>
          </a:prstGeom>
          <a:solidFill>
            <a:schemeClr val="accent3"/>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180000" tIns="0" rIns="180000" bIns="0" rtlCol="0" anchor="ctr">
            <a:noAutofit/>
          </a:bodyPr>
          <a:lstStyle/>
          <a:p>
            <a:pPr algn="ct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配布テキスト  Ｐ</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14</a:t>
            </a:r>
            <a:r>
              <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kumimoji="1" lang="en-US" altLang="ja-JP"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15 </a:t>
            </a:r>
            <a:r>
              <a:rPr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rPr>
              <a:t>参照</a:t>
            </a:r>
            <a:endParaRPr kumimoji="1" lang="ja-JP" altLang="en-US" sz="12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cxnSp>
        <p:nvCxnSpPr>
          <p:cNvPr id="14" name="直線矢印コネクタ 13">
            <a:extLst>
              <a:ext uri="{FF2B5EF4-FFF2-40B4-BE49-F238E27FC236}">
                <a16:creationId xmlns:a16="http://schemas.microsoft.com/office/drawing/2014/main" id="{B41F0F1A-97A5-9DC7-4780-AD9FC4CE13BE}"/>
              </a:ext>
            </a:extLst>
          </p:cNvPr>
          <p:cNvCxnSpPr/>
          <p:nvPr/>
        </p:nvCxnSpPr>
        <p:spPr>
          <a:xfrm>
            <a:off x="6507246" y="3031519"/>
            <a:ext cx="388987" cy="0"/>
          </a:xfrm>
          <a:prstGeom prst="straightConnector1">
            <a:avLst/>
          </a:prstGeom>
          <a:ln w="28575" cap="rnd">
            <a:solidFill>
              <a:schemeClr val="accent3"/>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8149F1E1-3FA0-808F-5B21-1AD91F12E795}"/>
              </a:ext>
            </a:extLst>
          </p:cNvPr>
          <p:cNvSpPr/>
          <p:nvPr/>
        </p:nvSpPr>
        <p:spPr>
          <a:xfrm>
            <a:off x="344488" y="3990751"/>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「ストレス」と上手につきあうことが大切</a:t>
            </a:r>
          </a:p>
        </p:txBody>
      </p:sp>
    </p:spTree>
    <p:extLst>
      <p:ext uri="{BB962C8B-B14F-4D97-AF65-F5344CB8AC3E}">
        <p14:creationId xmlns:p14="http://schemas.microsoft.com/office/powerpoint/2010/main" val="183704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073841-9F5D-FD4A-830C-D251D9219013}"/>
              </a:ext>
            </a:extLst>
          </p:cNvPr>
          <p:cNvSpPr>
            <a:spLocks noGrp="1"/>
          </p:cNvSpPr>
          <p:nvPr>
            <p:ph type="title"/>
          </p:nvPr>
        </p:nvSpPr>
        <p:spPr>
          <a:xfrm>
            <a:off x="9048" y="0"/>
            <a:ext cx="9906000" cy="827999"/>
          </a:xfrm>
        </p:spPr>
        <p:txBody>
          <a:bodyPr/>
          <a:lstStyle/>
          <a:p>
            <a:r>
              <a:rPr lang="ja-JP" altLang="en-US" sz="2800" dirty="0"/>
              <a:t>⑤　障害者の病気との付き合い方とは？</a:t>
            </a:r>
          </a:p>
        </p:txBody>
      </p:sp>
      <p:sp>
        <p:nvSpPr>
          <p:cNvPr id="6" name="正方形/長方形 5">
            <a:extLst>
              <a:ext uri="{FF2B5EF4-FFF2-40B4-BE49-F238E27FC236}">
                <a16:creationId xmlns:a16="http://schemas.microsoft.com/office/drawing/2014/main" id="{E45955BA-71CB-C73D-A88C-62B2BEE03FE6}"/>
              </a:ext>
            </a:extLst>
          </p:cNvPr>
          <p:cNvSpPr/>
          <p:nvPr/>
        </p:nvSpPr>
        <p:spPr>
          <a:xfrm>
            <a:off x="344488" y="2427569"/>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主治医の指示</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に従うのが基本</a:t>
            </a:r>
          </a:p>
        </p:txBody>
      </p:sp>
      <p:sp>
        <p:nvSpPr>
          <p:cNvPr id="7" name="正方形/長方形 6">
            <a:extLst>
              <a:ext uri="{FF2B5EF4-FFF2-40B4-BE49-F238E27FC236}">
                <a16:creationId xmlns:a16="http://schemas.microsoft.com/office/drawing/2014/main" id="{00D1027B-BC38-A978-C6ED-C57BB69CCA37}"/>
              </a:ext>
            </a:extLst>
          </p:cNvPr>
          <p:cNvSpPr/>
          <p:nvPr/>
        </p:nvSpPr>
        <p:spPr>
          <a:xfrm>
            <a:off x="344488" y="4343406"/>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適切な理解や配慮、対応の工夫がポイント</a:t>
            </a:r>
          </a:p>
        </p:txBody>
      </p:sp>
      <p:sp>
        <p:nvSpPr>
          <p:cNvPr id="8" name="正方形/長方形 7">
            <a:extLst>
              <a:ext uri="{FF2B5EF4-FFF2-40B4-BE49-F238E27FC236}">
                <a16:creationId xmlns:a16="http://schemas.microsoft.com/office/drawing/2014/main" id="{F55E154D-3E01-FD72-24C2-45A2041ED4B7}"/>
              </a:ext>
            </a:extLst>
          </p:cNvPr>
          <p:cNvSpPr/>
          <p:nvPr/>
        </p:nvSpPr>
        <p:spPr>
          <a:xfrm>
            <a:off x="200472" y="5431892"/>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 残業、ノルマ、業績目標、複雑な人間関係</a:t>
            </a:r>
            <a:endPar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9" name="正方形/長方形 8">
            <a:extLst>
              <a:ext uri="{FF2B5EF4-FFF2-40B4-BE49-F238E27FC236}">
                <a16:creationId xmlns:a16="http://schemas.microsoft.com/office/drawing/2014/main" id="{F25F2D1F-815A-E838-B8FC-476795E9B3C9}"/>
              </a:ext>
            </a:extLst>
          </p:cNvPr>
          <p:cNvSpPr/>
          <p:nvPr/>
        </p:nvSpPr>
        <p:spPr>
          <a:xfrm>
            <a:off x="-130369" y="3249441"/>
            <a:ext cx="9019180" cy="1035155"/>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特に「発達障害」に関しては、「治る」ではなく</a:t>
            </a:r>
            <a:endParaRPr lang="en-US" altLang="ja-JP" sz="2400" b="1" spc="239" dirty="0">
              <a:solidFill>
                <a:schemeClr val="tx2"/>
              </a:solidFill>
              <a:latin typeface="Meiryo" panose="020B0604030504040204" pitchFamily="34" charset="-128"/>
              <a:ea typeface="Meiryo" panose="020B0604030504040204" pitchFamily="34" charset="-128"/>
              <a:cs typeface="Noto Sans CJK JP DemiLight" charset="-128"/>
            </a:endParaRPr>
          </a:p>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適応する</a:t>
            </a: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」が適切か</a:t>
            </a:r>
            <a:endPar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10" name="正方形/長方形 9">
            <a:extLst>
              <a:ext uri="{FF2B5EF4-FFF2-40B4-BE49-F238E27FC236}">
                <a16:creationId xmlns:a16="http://schemas.microsoft.com/office/drawing/2014/main" id="{BF0579B8-27A6-5664-8F6A-C06325C595A5}"/>
              </a:ext>
            </a:extLst>
          </p:cNvPr>
          <p:cNvSpPr/>
          <p:nvPr/>
        </p:nvSpPr>
        <p:spPr>
          <a:xfrm>
            <a:off x="-128397" y="4961722"/>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適切な理解や配慮、対応の工夫がポイント</a:t>
            </a:r>
          </a:p>
        </p:txBody>
      </p:sp>
      <p:sp>
        <p:nvSpPr>
          <p:cNvPr id="11" name="正方形/長方形 10">
            <a:extLst>
              <a:ext uri="{FF2B5EF4-FFF2-40B4-BE49-F238E27FC236}">
                <a16:creationId xmlns:a16="http://schemas.microsoft.com/office/drawing/2014/main" id="{7E46E9FB-2B9C-A7C6-F3E1-ABBFB0698969}"/>
              </a:ext>
            </a:extLst>
          </p:cNvPr>
          <p:cNvSpPr/>
          <p:nvPr/>
        </p:nvSpPr>
        <p:spPr>
          <a:xfrm>
            <a:off x="-152612" y="1975137"/>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 多くの疾患は継続的な通院と服薬が必要</a:t>
            </a:r>
          </a:p>
        </p:txBody>
      </p:sp>
      <p:sp>
        <p:nvSpPr>
          <p:cNvPr id="13" name="正方形/長方形 12">
            <a:extLst>
              <a:ext uri="{FF2B5EF4-FFF2-40B4-BE49-F238E27FC236}">
                <a16:creationId xmlns:a16="http://schemas.microsoft.com/office/drawing/2014/main" id="{0E30EE73-3712-4AA0-D3A5-DCE33374DB13}"/>
              </a:ext>
            </a:extLst>
          </p:cNvPr>
          <p:cNvSpPr/>
          <p:nvPr/>
        </p:nvSpPr>
        <p:spPr>
          <a:xfrm>
            <a:off x="443410" y="1033555"/>
            <a:ext cx="9019180" cy="452432"/>
          </a:xfrm>
          <a:prstGeom prst="rect">
            <a:avLst/>
          </a:prstGeom>
        </p:spPr>
        <p:txBody>
          <a:bodyPr wrap="square" lIns="0" tIns="0" rIns="0" bIns="0">
            <a:spAutoFit/>
          </a:bodyPr>
          <a:lstStyle/>
          <a:p>
            <a:pPr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●（基本的に）病気とは</a:t>
            </a:r>
            <a:r>
              <a:rPr lang="ja-JP" altLang="en-US" sz="2400" b="1" spc="239" dirty="0">
                <a:solidFill>
                  <a:schemeClr val="accent2"/>
                </a:solidFill>
                <a:latin typeface="Meiryo" panose="020B0604030504040204" pitchFamily="34" charset="-128"/>
                <a:ea typeface="Meiryo" panose="020B0604030504040204" pitchFamily="34" charset="-128"/>
                <a:cs typeface="Noto Sans CJK JP DemiLight" charset="-128"/>
              </a:rPr>
              <a:t>長期的なお付き合い</a:t>
            </a:r>
          </a:p>
        </p:txBody>
      </p:sp>
      <p:sp>
        <p:nvSpPr>
          <p:cNvPr id="3" name="正方形/長方形 2">
            <a:extLst>
              <a:ext uri="{FF2B5EF4-FFF2-40B4-BE49-F238E27FC236}">
                <a16:creationId xmlns:a16="http://schemas.microsoft.com/office/drawing/2014/main" id="{6D6DDA0D-32C5-5AC0-17A1-A80363636D15}"/>
              </a:ext>
            </a:extLst>
          </p:cNvPr>
          <p:cNvSpPr/>
          <p:nvPr/>
        </p:nvSpPr>
        <p:spPr>
          <a:xfrm>
            <a:off x="344488" y="1425747"/>
            <a:ext cx="9019180" cy="452432"/>
          </a:xfrm>
          <a:prstGeom prst="rect">
            <a:avLst/>
          </a:prstGeom>
        </p:spPr>
        <p:txBody>
          <a:bodyPr wrap="square" lIns="0" tIns="0" rIns="0" bIns="0">
            <a:spAutoFit/>
          </a:bodyPr>
          <a:lstStyle/>
          <a:p>
            <a:pPr lvl="0" defTabSz="591055">
              <a:lnSpc>
                <a:spcPct val="130000"/>
              </a:lnSpc>
              <a:spcAft>
                <a:spcPts val="796"/>
              </a:spcAft>
            </a:pPr>
            <a:r>
              <a:rPr lang="ja-JP" altLang="en-US" sz="2400" b="1" spc="239" dirty="0">
                <a:solidFill>
                  <a:schemeClr val="tx2"/>
                </a:solidFill>
                <a:latin typeface="Meiryo" panose="020B0604030504040204" pitchFamily="34" charset="-128"/>
                <a:ea typeface="Meiryo" panose="020B0604030504040204" pitchFamily="34" charset="-128"/>
                <a:cs typeface="Noto Sans CJK JP DemiLight" charset="-128"/>
              </a:rPr>
              <a:t>　</a:t>
            </a: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しかしながら、</a:t>
            </a:r>
            <a:r>
              <a:rPr lang="ja-JP" altLang="en-US" sz="1600" b="1" spc="239" dirty="0">
                <a:solidFill>
                  <a:schemeClr val="accent2"/>
                </a:solidFill>
                <a:latin typeface="Meiryo" panose="020B0604030504040204" pitchFamily="34" charset="-128"/>
                <a:ea typeface="Meiryo" panose="020B0604030504040204" pitchFamily="34" charset="-128"/>
                <a:cs typeface="Noto Sans CJK JP DemiLight" charset="-128"/>
              </a:rPr>
              <a:t>治る可能性のある疾患はある</a:t>
            </a:r>
            <a:endParaRPr lang="ja-JP" altLang="en-US" sz="1200" b="1" spc="239" dirty="0">
              <a:solidFill>
                <a:schemeClr val="accent2"/>
              </a:solidFill>
              <a:latin typeface="Meiryo" panose="020B0604030504040204" pitchFamily="34" charset="-128"/>
              <a:ea typeface="Meiryo" panose="020B0604030504040204" pitchFamily="34" charset="-128"/>
              <a:cs typeface="Noto Sans CJK JP DemiLight" charset="-128"/>
            </a:endParaRPr>
          </a:p>
        </p:txBody>
      </p:sp>
      <p:sp>
        <p:nvSpPr>
          <p:cNvPr id="16" name="正方形/長方形 15">
            <a:extLst>
              <a:ext uri="{FF2B5EF4-FFF2-40B4-BE49-F238E27FC236}">
                <a16:creationId xmlns:a16="http://schemas.microsoft.com/office/drawing/2014/main" id="{A31831FF-3E8B-F7DF-8E7D-310878697156}"/>
              </a:ext>
            </a:extLst>
          </p:cNvPr>
          <p:cNvSpPr/>
          <p:nvPr/>
        </p:nvSpPr>
        <p:spPr>
          <a:xfrm>
            <a:off x="771643" y="2830404"/>
            <a:ext cx="9019180" cy="301621"/>
          </a:xfrm>
          <a:prstGeom prst="rect">
            <a:avLst/>
          </a:prstGeom>
        </p:spPr>
        <p:txBody>
          <a:bodyPr wrap="square" lIns="0" tIns="0" rIns="0" bIns="0">
            <a:spAutoFit/>
          </a:bodyPr>
          <a:lstStyle/>
          <a:p>
            <a:pPr lvl="0" defTabSz="591055">
              <a:lnSpc>
                <a:spcPct val="130000"/>
              </a:lnSpc>
              <a:spcAft>
                <a:spcPts val="796"/>
              </a:spcAft>
            </a:pPr>
            <a:r>
              <a:rPr lang="ja-JP" altLang="en-US" sz="1600" b="1" spc="239" dirty="0">
                <a:solidFill>
                  <a:schemeClr val="tx2"/>
                </a:solidFill>
                <a:latin typeface="Meiryo" panose="020B0604030504040204" pitchFamily="34" charset="-128"/>
                <a:ea typeface="Meiryo" panose="020B0604030504040204" pitchFamily="34" charset="-128"/>
                <a:cs typeface="Noto Sans CJK JP DemiLight" charset="-128"/>
              </a:rPr>
              <a:t>　自己判断での通院の見送りや怠薬のサインをキャッチ</a:t>
            </a:r>
          </a:p>
        </p:txBody>
      </p:sp>
      <p:pic>
        <p:nvPicPr>
          <p:cNvPr id="20" name="図 19" descr="ダイアグラム が含まれている画像&#10;&#10;自動的に生成された説明">
            <a:extLst>
              <a:ext uri="{FF2B5EF4-FFF2-40B4-BE49-F238E27FC236}">
                <a16:creationId xmlns:a16="http://schemas.microsoft.com/office/drawing/2014/main" id="{E19CE920-AF96-1D41-B810-9B169E428D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57256" y="1830545"/>
            <a:ext cx="1154294" cy="1335954"/>
          </a:xfrm>
          <a:prstGeom prst="rect">
            <a:avLst/>
          </a:prstGeom>
        </p:spPr>
      </p:pic>
    </p:spTree>
    <p:extLst>
      <p:ext uri="{BB962C8B-B14F-4D97-AF65-F5344CB8AC3E}">
        <p14:creationId xmlns:p14="http://schemas.microsoft.com/office/powerpoint/2010/main" val="766955095"/>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tlCol="0" anchor="ctr"/>
      <a:lstStyle>
        <a:defPPr algn="ctr">
          <a:defRPr kumimoji="1" sz="1200" dirty="0" smtClean="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パワーポイント統一様式_A4横標準v17.pptx" id="{F0F9EB48-4B3A-42BD-907A-8B1AD5082EB9}" vid="{55FF7287-9BBA-43EC-971E-C85BFACE1B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C7D92CE34367840AABE99A1690F905C" ma:contentTypeVersion="16" ma:contentTypeDescription="新しいドキュメントを作成します。" ma:contentTypeScope="" ma:versionID="7ed773a6f2ae583359dab172cb7fe2fb">
  <xsd:schema xmlns:xsd="http://www.w3.org/2001/XMLSchema" xmlns:xs="http://www.w3.org/2001/XMLSchema" xmlns:p="http://schemas.microsoft.com/office/2006/metadata/properties" xmlns:ns2="01211500-f397-42bb-8423-f38a52a76dfc" xmlns:ns3="44856c1c-163a-4db4-9f2d-e69ab44d016d" targetNamespace="http://schemas.microsoft.com/office/2006/metadata/properties" ma:root="true" ma:fieldsID="f005c9e3f418515ed52edce914d32c56" ns2:_="" ns3:_="">
    <xsd:import namespace="01211500-f397-42bb-8423-f38a52a76dfc"/>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211500-f397-42bb-8423-f38a52a76dfc"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element name="_Flow_SignoffStatus" ma:index="23"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f63f37c-6985-4c79-9245-a93e5d18441d}"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4856c1c-163a-4db4-9f2d-e69ab44d016d" xsi:nil="true"/>
    <lcf76f155ced4ddcb4097134ff3c332f xmlns="01211500-f397-42bb-8423-f38a52a76dfc">
      <Terms xmlns="http://schemas.microsoft.com/office/infopath/2007/PartnerControls"/>
    </lcf76f155ced4ddcb4097134ff3c332f>
    <_Flow_SignoffStatus xmlns="01211500-f397-42bb-8423-f38a52a76dfc" xsi:nil="true"/>
    <Owner xmlns="01211500-f397-42bb-8423-f38a52a76dfc">
      <UserInfo>
        <DisplayName/>
        <AccountId xsi:nil="true"/>
        <AccountType/>
      </UserInfo>
    </Owner>
  </documentManagement>
</p:properties>
</file>

<file path=customXml/itemProps1.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2.xml><?xml version="1.0" encoding="utf-8"?>
<ds:datastoreItem xmlns:ds="http://schemas.openxmlformats.org/officeDocument/2006/customXml" ds:itemID="{4C9EAB7E-C53F-46C5-9BF4-3E35DA6F3017}"/>
</file>

<file path=customXml/itemProps3.xml><?xml version="1.0" encoding="utf-8"?>
<ds:datastoreItem xmlns:ds="http://schemas.openxmlformats.org/officeDocument/2006/customXml" ds:itemID="{2BCEF1F3-83CB-4ED3-A3F4-8761232B3425}">
  <ds:schemaRefs>
    <ds:schemaRef ds:uri="http://purl.org/dc/terms/"/>
    <ds:schemaRef ds:uri="http://schemas.microsoft.com/office/infopath/2007/PartnerControls"/>
    <ds:schemaRef ds:uri="http://www.w3.org/XML/1998/namespace"/>
    <ds:schemaRef ds:uri="http://purl.org/dc/dcmitype/"/>
    <ds:schemaRef ds:uri="http://purl.org/dc/elements/1.1/"/>
    <ds:schemaRef ds:uri="http://schemas.openxmlformats.org/package/2006/metadata/core-properties"/>
    <ds:schemaRef ds:uri="http://schemas.microsoft.com/office/2006/metadata/properties"/>
    <ds:schemaRef ds:uri="9e542ebf-0f02-4a5b-a3c6-60cb080530a7"/>
    <ds:schemaRef ds:uri="http://schemas.microsoft.com/office/2006/documentManagement/types"/>
    <ds:schemaRef ds:uri="263dbbe5-076b-4606-a03b-9598f5f2f35a"/>
    <ds:schemaRef ds:uri="768fa198-2a11-4a72-9001-a784b274d915"/>
    <ds:schemaRef ds:uri="e0e86db0-997c-4cb6-bb34-f88ecb8e7e9c"/>
    <ds:schemaRef ds:uri="da5649cb-50d3-497a-a17c-c5e1783177f5"/>
  </ds:schemaRefs>
</ds:datastoreItem>
</file>

<file path=docProps/app.xml><?xml version="1.0" encoding="utf-8"?>
<Properties xmlns="http://schemas.openxmlformats.org/officeDocument/2006/extended-properties" xmlns:vt="http://schemas.openxmlformats.org/officeDocument/2006/docPropsVTypes">
  <Template>パワーポイント統一様式_A4横標準v17</Template>
  <Words>3217</Words>
  <PresentationFormat>A4 210 x 297 mm</PresentationFormat>
  <Paragraphs>264</Paragraphs>
  <Slides>14</Slides>
  <Notes>13</Notes>
  <HiddenSlides>0</HiddenSlides>
  <MMClips>0</MMClips>
  <ScaleCrop>false</ScaleCrop>
  <HeadingPairs>
    <vt:vector size="8" baseType="variant">
      <vt:variant>
        <vt:lpstr>使用されているフォント</vt:lpstr>
      </vt:variant>
      <vt:variant>
        <vt:i4>12</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8" baseType="lpstr">
      <vt:lpstr>HG丸ｺﾞｼｯｸM-PRO</vt:lpstr>
      <vt:lpstr>ＭＳ Ｐゴシック</vt:lpstr>
      <vt:lpstr>ＭＳ ゴシック</vt:lpstr>
      <vt:lpstr>Noto Sans CJK JP DemiLight</vt:lpstr>
      <vt:lpstr>メイリオ</vt:lpstr>
      <vt:lpstr>メイリオ</vt:lpstr>
      <vt:lpstr>游ゴシック</vt:lpstr>
      <vt:lpstr>Arial</vt:lpstr>
      <vt:lpstr>Century</vt:lpstr>
      <vt:lpstr>Segoe UI</vt:lpstr>
      <vt:lpstr>Times New Roman</vt:lpstr>
      <vt:lpstr>Wingdings</vt:lpstr>
      <vt:lpstr>Office テーマ</vt:lpstr>
      <vt:lpstr>Worksheet</vt:lpstr>
      <vt:lpstr>精神・発達障害者しごとサポーター養成講座</vt:lpstr>
      <vt:lpstr>本日の講座の内容</vt:lpstr>
      <vt:lpstr>①　精神･発達障害者しごとサポーターとは？</vt:lpstr>
      <vt:lpstr>②　なぜ、障害者雇用？</vt:lpstr>
      <vt:lpstr>③　そもそも「障害者」とは？</vt:lpstr>
      <vt:lpstr>③　障害者雇用の状況</vt:lpstr>
      <vt:lpstr>PowerPoint プレゼンテーション</vt:lpstr>
      <vt:lpstr>④　「精神障害」とは？ 「発達障害」とは？</vt:lpstr>
      <vt:lpstr>⑤　障害者の病気との付き合い方とは？</vt:lpstr>
      <vt:lpstr>⑤　障害者に対する合理的配慮について</vt:lpstr>
      <vt:lpstr>⑥　どのような仕事が適している？</vt:lpstr>
      <vt:lpstr>⑦　精神･発達障害者､どう接したらいい？</vt:lpstr>
      <vt:lpstr>⑦　精神･発達障害者､どう接したらいい？</vt:lpstr>
      <vt:lpstr>　ご静聴ありがとうございました</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0x010100EC7D92CE34367840AABE99A1690F905C</vt:lpwstr>
  </property>
  <property fmtid="{D5CDD505-2E9C-101B-9397-08002B2CF9AE}" pid="3" name="MediaServiceImageTags">
    <vt:lpwstr/>
  </property>
</Properties>
</file>