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F2E59CA7726484E9E4491F64840225A" ma:contentTypeVersion="15" ma:contentTypeDescription="新しいドキュメントを作成します。" ma:contentTypeScope="" ma:versionID="7508d3ad47e7066a9fb6b7cdb2f4c3a4">
  <xsd:schema xmlns:xsd="http://www.w3.org/2001/XMLSchema" xmlns:xs="http://www.w3.org/2001/XMLSchema" xmlns:p="http://schemas.microsoft.com/office/2006/metadata/properties" xmlns:ns2="7b92b16d-6ba7-422c-8784-373c20d59ff3" xmlns:ns3="c8886e6d-ca38-4783-ac23-8bd097117a79" targetNamespace="http://schemas.microsoft.com/office/2006/metadata/properties" ma:root="true" ma:fieldsID="7bd6ee3ccacf593aa42fa45af617c7ae" ns2:_="" ns3:_="">
    <xsd:import namespace="7b92b16d-6ba7-422c-8784-373c20d59ff3"/>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92b16d-6ba7-422c-8784-373c20d59ff3"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BillingMetadata" ma:index="21" nillable="true" ma:displayName="MediaServiceBillingMetadata" ma:hidden="true" ma:internalName="MediaServiceBillingMetadata" ma:readOnly="true">
      <xsd:simpleType>
        <xsd:restriction base="dms:Note"/>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bf433e0-a127-418e-9077-629a92a0a105}"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Owner xmlns="7b92b16d-6ba7-422c-8784-373c20d59ff3">
      <UserInfo>
        <DisplayName/>
        <AccountId xsi:nil="true"/>
        <AccountType/>
      </UserInfo>
    </Owner>
    <lcf76f155ced4ddcb4097134ff3c332f xmlns="7b92b16d-6ba7-422c-8784-373c20d59ff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71B9BF-274E-4520-B59D-F7AB7729199A}"/>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0x010100CF2E59CA7726484E9E4491F64840225A</vt:lpwstr>
  </property>
  <property fmtid="{D5CDD505-2E9C-101B-9397-08002B2CF9AE}" pid="3" name="MediaServiceImageTags">
    <vt:lpwstr/>
  </property>
  <property fmtid="{D5CDD505-2E9C-101B-9397-08002B2CF9AE}" pid="4" name="Order">
    <vt:r8>4356500</vt:r8>
  </property>
  <property fmtid="{D5CDD505-2E9C-101B-9397-08002B2CF9AE}" pid="5" name="xd_Signature">
    <vt:bool>false</vt:bool>
  </property>
  <property fmtid="{D5CDD505-2E9C-101B-9397-08002B2CF9AE}" pid="6" name="xd_ProgID">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