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vnd.ms-photo" Extension="wdp"/>
  <Default ContentType="image/x-wmf" Extension="wmf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drawingml.diagramColors+xml" PartName="/ppt/diagrams/colors1.xml"/>
  <Override ContentType="application/vnd.openxmlformats-officedocument.drawingml.diagramColors+xml" PartName="/ppt/diagrams/colors2.xml"/>
  <Override ContentType="application/vnd.openxmlformats-officedocument.drawingml.diagramData+xml" PartName="/ppt/diagrams/data1.xml"/>
  <Override ContentType="application/vnd.openxmlformats-officedocument.drawingml.diagramData+xml" PartName="/ppt/diagrams/data2.xml"/>
  <Override ContentType="application/vnd.ms-office.drawingml.diagramDrawing+xml" PartName="/ppt/diagrams/drawing1.xml"/>
  <Override ContentType="application/vnd.ms-office.drawingml.diagramDrawing+xml" PartName="/ppt/diagrams/drawing2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2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6858000" cy="9906000" type="A4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CC66"/>
    <a:srgbClr val="FF66CC"/>
    <a:srgbClr val="FF99FF"/>
    <a:srgbClr val="F0F0F0"/>
    <a:srgbClr val="CC3300"/>
    <a:srgbClr val="D60093"/>
    <a:srgbClr val="A50021"/>
    <a:srgbClr val="FFFF6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3" autoAdjust="0"/>
    <p:restoredTop sz="96010" autoAdjust="0"/>
  </p:normalViewPr>
  <p:slideViewPr>
    <p:cSldViewPr snapToGrid="0">
      <p:cViewPr>
        <p:scale>
          <a:sx n="125" d="100"/>
          <a:sy n="125" d="100"/>
        </p:scale>
        <p:origin x="348" y="-222"/>
      </p:cViewPr>
      <p:guideLst>
        <p:guide orient="horz" pos="3052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ableStyles.xml" Type="http://schemas.openxmlformats.org/officeDocument/2006/relationships/tableStyles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7" Target="presProps.xml" Type="http://schemas.openxmlformats.org/officeDocument/2006/relationships/presProps"/><Relationship Id="rId8" Target="viewProps.xml" Type="http://schemas.openxmlformats.org/officeDocument/2006/relationships/viewProps"/><Relationship Id="rId9" Target="theme/theme1.xml" Type="http://schemas.openxmlformats.org/officeDocument/2006/relationships/theme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CE7976-7256-464A-BD0F-8FDD0D114D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EB841914-A084-49B0-AE4D-866DCC6364E4}">
      <dgm:prSet phldrT="[テキスト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12700">
          <a:solidFill>
            <a:srgbClr val="002060"/>
          </a:solidFill>
        </a:ln>
      </dgm:spPr>
      <dgm:t>
        <a:bodyPr/>
        <a:lstStyle/>
        <a:p>
          <a:r>
            <a:rPr kumimoji="1" lang="ja-JP" altLang="en-US" sz="900" b="1" dirty="0">
              <a:solidFill>
                <a:srgbClr val="002060"/>
              </a:solidFill>
            </a:rPr>
            <a:t>求人票に記載のある応募書類をご持参ください。</a:t>
          </a:r>
        </a:p>
      </dgm:t>
    </dgm:pt>
    <dgm:pt modelId="{1003B7C2-7D8F-49A6-8FE7-B238A0FE5818}" type="parTrans" cxnId="{BD52A537-D555-44F4-BA22-98098D3926A6}">
      <dgm:prSet/>
      <dgm:spPr/>
      <dgm:t>
        <a:bodyPr/>
        <a:lstStyle/>
        <a:p>
          <a:endParaRPr kumimoji="1" lang="ja-JP" altLang="en-US" sz="900"/>
        </a:p>
      </dgm:t>
    </dgm:pt>
    <dgm:pt modelId="{7014D72B-D7FA-41E1-AFE9-5C3AD487FDF6}" type="sibTrans" cxnId="{BD52A537-D555-44F4-BA22-98098D3926A6}">
      <dgm:prSet/>
      <dgm:spPr/>
      <dgm:t>
        <a:bodyPr/>
        <a:lstStyle/>
        <a:p>
          <a:endParaRPr kumimoji="1" lang="ja-JP" altLang="en-US" sz="900"/>
        </a:p>
      </dgm:t>
    </dgm:pt>
    <dgm:pt modelId="{B8985733-05CA-45CF-B23F-7FEDB383CEBB}">
      <dgm:prSet phldrT="[テキスト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12700">
          <a:solidFill>
            <a:srgbClr val="002060"/>
          </a:solidFill>
        </a:ln>
      </dgm:spPr>
      <dgm:t>
        <a:bodyPr/>
        <a:lstStyle/>
        <a:p>
          <a:r>
            <a:rPr kumimoji="1" lang="ja-JP" altLang="en-US" sz="900" b="1" dirty="0">
              <a:solidFill>
                <a:srgbClr val="002060"/>
              </a:solidFill>
            </a:rPr>
            <a:t>応募しない方は、質疑応答で退席が可能です。</a:t>
          </a:r>
        </a:p>
      </dgm:t>
    </dgm:pt>
    <dgm:pt modelId="{0B2D719D-93EE-41DC-BC48-281B53FF0568}" type="parTrans" cxnId="{048A9F81-4D2B-4B31-9FEF-E5C47A6FD0C2}">
      <dgm:prSet/>
      <dgm:spPr/>
      <dgm:t>
        <a:bodyPr/>
        <a:lstStyle/>
        <a:p>
          <a:endParaRPr kumimoji="1" lang="ja-JP" altLang="en-US" sz="900"/>
        </a:p>
      </dgm:t>
    </dgm:pt>
    <dgm:pt modelId="{E16489D9-7D9E-49D9-AF44-F8C45E852453}" type="sibTrans" cxnId="{048A9F81-4D2B-4B31-9FEF-E5C47A6FD0C2}">
      <dgm:prSet/>
      <dgm:spPr/>
      <dgm:t>
        <a:bodyPr/>
        <a:lstStyle/>
        <a:p>
          <a:endParaRPr kumimoji="1" lang="ja-JP" altLang="en-US" sz="900"/>
        </a:p>
      </dgm:t>
    </dgm:pt>
    <dgm:pt modelId="{4D3FF5DF-6F0F-4804-B075-439489A60EC2}">
      <dgm:prSet phldrT="[テキスト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12700">
          <a:solidFill>
            <a:srgbClr val="002060"/>
          </a:solidFill>
        </a:ln>
      </dgm:spPr>
      <dgm:t>
        <a:bodyPr/>
        <a:lstStyle/>
        <a:p>
          <a:r>
            <a:rPr kumimoji="1" lang="ja-JP" altLang="en-US" sz="900" b="1" dirty="0">
              <a:solidFill>
                <a:srgbClr val="002060"/>
              </a:solidFill>
            </a:rPr>
            <a:t>ハローワークへ事前の参加お申込みが必要です。</a:t>
          </a:r>
        </a:p>
      </dgm:t>
    </dgm:pt>
    <dgm:pt modelId="{3939D657-169A-488F-819B-1BF99A3EF905}" type="parTrans" cxnId="{9E0BE944-8B32-4A71-ABAF-31BF96CBCF65}">
      <dgm:prSet/>
      <dgm:spPr/>
      <dgm:t>
        <a:bodyPr/>
        <a:lstStyle/>
        <a:p>
          <a:endParaRPr kumimoji="1" lang="ja-JP" altLang="en-US" sz="900"/>
        </a:p>
      </dgm:t>
    </dgm:pt>
    <dgm:pt modelId="{6EB870BF-D19B-4EDA-9553-BC6448AC24EA}" type="sibTrans" cxnId="{9E0BE944-8B32-4A71-ABAF-31BF96CBCF65}">
      <dgm:prSet/>
      <dgm:spPr/>
      <dgm:t>
        <a:bodyPr/>
        <a:lstStyle/>
        <a:p>
          <a:endParaRPr kumimoji="1" lang="ja-JP" altLang="en-US" sz="900"/>
        </a:p>
      </dgm:t>
    </dgm:pt>
    <dgm:pt modelId="{CAE75CCF-DBC6-4AF3-905B-AA8DB8A934D3}">
      <dgm:prSet phldrT="[テキスト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12700">
          <a:solidFill>
            <a:srgbClr val="002060"/>
          </a:solidFill>
        </a:ln>
      </dgm:spPr>
      <dgm:t>
        <a:bodyPr/>
        <a:lstStyle/>
        <a:p>
          <a:r>
            <a:rPr kumimoji="1" lang="ja-JP" altLang="en-US" sz="900" b="1" dirty="0">
              <a:solidFill>
                <a:srgbClr val="002060"/>
              </a:solidFill>
            </a:rPr>
            <a:t>応募希望の方は、当日紹介状を発行します。</a:t>
          </a:r>
        </a:p>
      </dgm:t>
    </dgm:pt>
    <dgm:pt modelId="{B89302F0-E9EF-4DAE-928F-A2270860DF03}" type="parTrans" cxnId="{B38DCE52-78F8-4EE8-93EE-EC4D7C057C96}">
      <dgm:prSet/>
      <dgm:spPr/>
      <dgm:t>
        <a:bodyPr/>
        <a:lstStyle/>
        <a:p>
          <a:endParaRPr kumimoji="1" lang="ja-JP" altLang="en-US" sz="900"/>
        </a:p>
      </dgm:t>
    </dgm:pt>
    <dgm:pt modelId="{5C859384-0D48-4D5A-9415-663B2BBBFE20}" type="sibTrans" cxnId="{B38DCE52-78F8-4EE8-93EE-EC4D7C057C96}">
      <dgm:prSet/>
      <dgm:spPr/>
      <dgm:t>
        <a:bodyPr/>
        <a:lstStyle/>
        <a:p>
          <a:endParaRPr kumimoji="1" lang="ja-JP" altLang="en-US" sz="900"/>
        </a:p>
      </dgm:t>
    </dgm:pt>
    <dgm:pt modelId="{FAA3FF5A-71A6-4EB8-B633-C53DF37DAC79}">
      <dgm:prSet phldrT="[テキスト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12700">
          <a:solidFill>
            <a:srgbClr val="002060"/>
          </a:solidFill>
        </a:ln>
      </dgm:spPr>
      <dgm:t>
        <a:bodyPr/>
        <a:lstStyle/>
        <a:p>
          <a:r>
            <a:rPr kumimoji="1" lang="ja-JP" altLang="en-US" sz="900" b="1" dirty="0">
              <a:solidFill>
                <a:srgbClr val="002060"/>
              </a:solidFill>
            </a:rPr>
            <a:t>雇用保険受給中の方は、求職活動実績に認定されます。</a:t>
          </a:r>
        </a:p>
      </dgm:t>
    </dgm:pt>
    <dgm:pt modelId="{0968DA88-C283-473D-8900-DC2BC421F6C4}" type="parTrans" cxnId="{67B3682E-B9DD-43DF-9EEE-4AD0E6B654CC}">
      <dgm:prSet/>
      <dgm:spPr/>
      <dgm:t>
        <a:bodyPr/>
        <a:lstStyle/>
        <a:p>
          <a:endParaRPr kumimoji="1" lang="ja-JP" altLang="en-US" sz="900"/>
        </a:p>
      </dgm:t>
    </dgm:pt>
    <dgm:pt modelId="{EC0DFBB0-5568-476E-9B81-55FC929220C7}" type="sibTrans" cxnId="{67B3682E-B9DD-43DF-9EEE-4AD0E6B654CC}">
      <dgm:prSet/>
      <dgm:spPr/>
      <dgm:t>
        <a:bodyPr/>
        <a:lstStyle/>
        <a:p>
          <a:endParaRPr kumimoji="1" lang="ja-JP" altLang="en-US" sz="900"/>
        </a:p>
      </dgm:t>
    </dgm:pt>
    <dgm:pt modelId="{27BA7165-A569-495A-B6B8-22CAA8ADA572}" type="pres">
      <dgm:prSet presAssocID="{93CE7976-7256-464A-BD0F-8FDD0D114DC7}" presName="linear" presStyleCnt="0">
        <dgm:presLayoutVars>
          <dgm:animLvl val="lvl"/>
          <dgm:resizeHandles val="exact"/>
        </dgm:presLayoutVars>
      </dgm:prSet>
      <dgm:spPr/>
    </dgm:pt>
    <dgm:pt modelId="{71B1F89C-BE5F-4AAC-BE6F-251ABB408480}" type="pres">
      <dgm:prSet presAssocID="{EB841914-A084-49B0-AE4D-866DCC6364E4}" presName="parentText" presStyleLbl="node1" presStyleIdx="0" presStyleCnt="5" custLinFactNeighborX="976" custLinFactNeighborY="-38352">
        <dgm:presLayoutVars>
          <dgm:chMax val="0"/>
          <dgm:bulletEnabled val="1"/>
        </dgm:presLayoutVars>
      </dgm:prSet>
      <dgm:spPr/>
    </dgm:pt>
    <dgm:pt modelId="{F999A778-1982-484F-ABBA-23AAAD8B391F}" type="pres">
      <dgm:prSet presAssocID="{7014D72B-D7FA-41E1-AFE9-5C3AD487FDF6}" presName="spacer" presStyleCnt="0"/>
      <dgm:spPr/>
    </dgm:pt>
    <dgm:pt modelId="{8BB0A6BC-698A-4FB1-B56A-C007FE6BE7BA}" type="pres">
      <dgm:prSet presAssocID="{4D3FF5DF-6F0F-4804-B075-439489A60EC2}" presName="parentText" presStyleLbl="node1" presStyleIdx="1" presStyleCnt="5" custLinFactNeighborX="799">
        <dgm:presLayoutVars>
          <dgm:chMax val="0"/>
          <dgm:bulletEnabled val="1"/>
        </dgm:presLayoutVars>
      </dgm:prSet>
      <dgm:spPr/>
    </dgm:pt>
    <dgm:pt modelId="{4D7FE56B-CDE3-41C5-841B-DF9EF113F34D}" type="pres">
      <dgm:prSet presAssocID="{6EB870BF-D19B-4EDA-9553-BC6448AC24EA}" presName="spacer" presStyleCnt="0"/>
      <dgm:spPr/>
    </dgm:pt>
    <dgm:pt modelId="{F0F37AAB-C43F-490F-863E-0F9411952249}" type="pres">
      <dgm:prSet presAssocID="{CAE75CCF-DBC6-4AF3-905B-AA8DB8A934D3}" presName="parentText" presStyleLbl="node1" presStyleIdx="2" presStyleCnt="5" custLinFactNeighborX="-880" custLinFactNeighborY="9182">
        <dgm:presLayoutVars>
          <dgm:chMax val="0"/>
          <dgm:bulletEnabled val="1"/>
        </dgm:presLayoutVars>
      </dgm:prSet>
      <dgm:spPr/>
    </dgm:pt>
    <dgm:pt modelId="{F8150CB2-06B9-4699-A58A-E72066418578}" type="pres">
      <dgm:prSet presAssocID="{5C859384-0D48-4D5A-9415-663B2BBBFE20}" presName="spacer" presStyleCnt="0"/>
      <dgm:spPr/>
    </dgm:pt>
    <dgm:pt modelId="{27580B1C-AA90-44B8-A35E-A5DFDBFE9D4A}" type="pres">
      <dgm:prSet presAssocID="{B8985733-05CA-45CF-B23F-7FEDB383CEB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E889B14-0C18-4765-BF22-555F133902F3}" type="pres">
      <dgm:prSet presAssocID="{E16489D9-7D9E-49D9-AF44-F8C45E852453}" presName="spacer" presStyleCnt="0"/>
      <dgm:spPr/>
    </dgm:pt>
    <dgm:pt modelId="{946E7BB8-F923-4151-9420-EBFCBC2E736B}" type="pres">
      <dgm:prSet presAssocID="{FAA3FF5A-71A6-4EB8-B633-C53DF37DAC79}" presName="parentText" presStyleLbl="node1" presStyleIdx="4" presStyleCnt="5" custLinFactY="31185" custLinFactNeighborX="567" custLinFactNeighborY="100000">
        <dgm:presLayoutVars>
          <dgm:chMax val="0"/>
          <dgm:bulletEnabled val="1"/>
        </dgm:presLayoutVars>
      </dgm:prSet>
      <dgm:spPr/>
    </dgm:pt>
  </dgm:ptLst>
  <dgm:cxnLst>
    <dgm:cxn modelId="{09AC6000-1003-4A7D-B2C7-A91A4F7FD12A}" type="presOf" srcId="{B8985733-05CA-45CF-B23F-7FEDB383CEBB}" destId="{27580B1C-AA90-44B8-A35E-A5DFDBFE9D4A}" srcOrd="0" destOrd="0" presId="urn:microsoft.com/office/officeart/2005/8/layout/vList2"/>
    <dgm:cxn modelId="{6A5DBA10-A9DF-48F4-A513-D9805DEDE559}" type="presOf" srcId="{CAE75CCF-DBC6-4AF3-905B-AA8DB8A934D3}" destId="{F0F37AAB-C43F-490F-863E-0F9411952249}" srcOrd="0" destOrd="0" presId="urn:microsoft.com/office/officeart/2005/8/layout/vList2"/>
    <dgm:cxn modelId="{A3F85212-2212-45A8-9C4C-046999EACD8C}" type="presOf" srcId="{93CE7976-7256-464A-BD0F-8FDD0D114DC7}" destId="{27BA7165-A569-495A-B6B8-22CAA8ADA572}" srcOrd="0" destOrd="0" presId="urn:microsoft.com/office/officeart/2005/8/layout/vList2"/>
    <dgm:cxn modelId="{67B3682E-B9DD-43DF-9EEE-4AD0E6B654CC}" srcId="{93CE7976-7256-464A-BD0F-8FDD0D114DC7}" destId="{FAA3FF5A-71A6-4EB8-B633-C53DF37DAC79}" srcOrd="4" destOrd="0" parTransId="{0968DA88-C283-473D-8900-DC2BC421F6C4}" sibTransId="{EC0DFBB0-5568-476E-9B81-55FC929220C7}"/>
    <dgm:cxn modelId="{71135731-1AFD-4822-8DDA-CAAE225CB880}" type="presOf" srcId="{4D3FF5DF-6F0F-4804-B075-439489A60EC2}" destId="{8BB0A6BC-698A-4FB1-B56A-C007FE6BE7BA}" srcOrd="0" destOrd="0" presId="urn:microsoft.com/office/officeart/2005/8/layout/vList2"/>
    <dgm:cxn modelId="{BD52A537-D555-44F4-BA22-98098D3926A6}" srcId="{93CE7976-7256-464A-BD0F-8FDD0D114DC7}" destId="{EB841914-A084-49B0-AE4D-866DCC6364E4}" srcOrd="0" destOrd="0" parTransId="{1003B7C2-7D8F-49A6-8FE7-B238A0FE5818}" sibTransId="{7014D72B-D7FA-41E1-AFE9-5C3AD487FDF6}"/>
    <dgm:cxn modelId="{9E0BE944-8B32-4A71-ABAF-31BF96CBCF65}" srcId="{93CE7976-7256-464A-BD0F-8FDD0D114DC7}" destId="{4D3FF5DF-6F0F-4804-B075-439489A60EC2}" srcOrd="1" destOrd="0" parTransId="{3939D657-169A-488F-819B-1BF99A3EF905}" sibTransId="{6EB870BF-D19B-4EDA-9553-BC6448AC24EA}"/>
    <dgm:cxn modelId="{B38DCE52-78F8-4EE8-93EE-EC4D7C057C96}" srcId="{93CE7976-7256-464A-BD0F-8FDD0D114DC7}" destId="{CAE75CCF-DBC6-4AF3-905B-AA8DB8A934D3}" srcOrd="2" destOrd="0" parTransId="{B89302F0-E9EF-4DAE-928F-A2270860DF03}" sibTransId="{5C859384-0D48-4D5A-9415-663B2BBBFE20}"/>
    <dgm:cxn modelId="{8EE06381-B93E-4D70-8BC8-DE9AC57951CF}" type="presOf" srcId="{FAA3FF5A-71A6-4EB8-B633-C53DF37DAC79}" destId="{946E7BB8-F923-4151-9420-EBFCBC2E736B}" srcOrd="0" destOrd="0" presId="urn:microsoft.com/office/officeart/2005/8/layout/vList2"/>
    <dgm:cxn modelId="{048A9F81-4D2B-4B31-9FEF-E5C47A6FD0C2}" srcId="{93CE7976-7256-464A-BD0F-8FDD0D114DC7}" destId="{B8985733-05CA-45CF-B23F-7FEDB383CEBB}" srcOrd="3" destOrd="0" parTransId="{0B2D719D-93EE-41DC-BC48-281B53FF0568}" sibTransId="{E16489D9-7D9E-49D9-AF44-F8C45E852453}"/>
    <dgm:cxn modelId="{02C3BDD3-4325-4D9D-9D62-113303D128F1}" type="presOf" srcId="{EB841914-A084-49B0-AE4D-866DCC6364E4}" destId="{71B1F89C-BE5F-4AAC-BE6F-251ABB408480}" srcOrd="0" destOrd="0" presId="urn:microsoft.com/office/officeart/2005/8/layout/vList2"/>
    <dgm:cxn modelId="{F2BD9523-8F0F-448D-BF44-764C941CA68E}" type="presParOf" srcId="{27BA7165-A569-495A-B6B8-22CAA8ADA572}" destId="{71B1F89C-BE5F-4AAC-BE6F-251ABB408480}" srcOrd="0" destOrd="0" presId="urn:microsoft.com/office/officeart/2005/8/layout/vList2"/>
    <dgm:cxn modelId="{D500B093-65FF-46C1-82CF-C4FDA4BB677E}" type="presParOf" srcId="{27BA7165-A569-495A-B6B8-22CAA8ADA572}" destId="{F999A778-1982-484F-ABBA-23AAAD8B391F}" srcOrd="1" destOrd="0" presId="urn:microsoft.com/office/officeart/2005/8/layout/vList2"/>
    <dgm:cxn modelId="{27E4BC8C-B6DA-43A5-80E6-058872458615}" type="presParOf" srcId="{27BA7165-A569-495A-B6B8-22CAA8ADA572}" destId="{8BB0A6BC-698A-4FB1-B56A-C007FE6BE7BA}" srcOrd="2" destOrd="0" presId="urn:microsoft.com/office/officeart/2005/8/layout/vList2"/>
    <dgm:cxn modelId="{5852FC11-F3EA-4F31-B35A-682DC549CFFA}" type="presParOf" srcId="{27BA7165-A569-495A-B6B8-22CAA8ADA572}" destId="{4D7FE56B-CDE3-41C5-841B-DF9EF113F34D}" srcOrd="3" destOrd="0" presId="urn:microsoft.com/office/officeart/2005/8/layout/vList2"/>
    <dgm:cxn modelId="{B2A619D9-73BD-4B41-BB95-3D3539C33A3B}" type="presParOf" srcId="{27BA7165-A569-495A-B6B8-22CAA8ADA572}" destId="{F0F37AAB-C43F-490F-863E-0F9411952249}" srcOrd="4" destOrd="0" presId="urn:microsoft.com/office/officeart/2005/8/layout/vList2"/>
    <dgm:cxn modelId="{8158DA95-4072-458C-986A-976FCC854B53}" type="presParOf" srcId="{27BA7165-A569-495A-B6B8-22CAA8ADA572}" destId="{F8150CB2-06B9-4699-A58A-E72066418578}" srcOrd="5" destOrd="0" presId="urn:microsoft.com/office/officeart/2005/8/layout/vList2"/>
    <dgm:cxn modelId="{04EC659D-EF8C-4248-8834-315FD3DA293F}" type="presParOf" srcId="{27BA7165-A569-495A-B6B8-22CAA8ADA572}" destId="{27580B1C-AA90-44B8-A35E-A5DFDBFE9D4A}" srcOrd="6" destOrd="0" presId="urn:microsoft.com/office/officeart/2005/8/layout/vList2"/>
    <dgm:cxn modelId="{8B3E457A-270D-4131-89F0-F6CFF7A40F76}" type="presParOf" srcId="{27BA7165-A569-495A-B6B8-22CAA8ADA572}" destId="{8E889B14-0C18-4765-BF22-555F133902F3}" srcOrd="7" destOrd="0" presId="urn:microsoft.com/office/officeart/2005/8/layout/vList2"/>
    <dgm:cxn modelId="{30837D4B-549D-474A-B7B1-1779F7289E01}" type="presParOf" srcId="{27BA7165-A569-495A-B6B8-22CAA8ADA572}" destId="{946E7BB8-F923-4151-9420-EBFCBC2E736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A281E8-86BF-4D3F-B5A1-3D281B25557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1B63464-9C33-49C0-8492-C4F5F2AC54EE}">
      <dgm:prSet phldrT="[テキスト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100000">
              <a:schemeClr val="bg1"/>
            </a:gs>
            <a:gs pos="100000">
              <a:schemeClr val="bg1"/>
            </a:gs>
          </a:gsLst>
        </a:gradFill>
        <a:ln>
          <a:noFill/>
        </a:ln>
      </dgm:spPr>
      <dgm:t>
        <a:bodyPr/>
        <a:lstStyle/>
        <a:p>
          <a:r>
            <a:rPr kumimoji="1" lang="ja-JP" altLang="en-US" sz="1100" b="1" dirty="0">
              <a:solidFill>
                <a:srgbClr val="002060"/>
              </a:solidFill>
            </a:rPr>
            <a:t>説 明 会</a:t>
          </a:r>
        </a:p>
      </dgm:t>
    </dgm:pt>
    <dgm:pt modelId="{E4651440-5C87-4A47-882B-02CD6361AFEB}" type="parTrans" cxnId="{4D8D1E5F-D40A-4087-B0AD-C638C9AA8293}">
      <dgm:prSet/>
      <dgm:spPr/>
      <dgm:t>
        <a:bodyPr/>
        <a:lstStyle/>
        <a:p>
          <a:endParaRPr kumimoji="1" lang="ja-JP" altLang="en-US"/>
        </a:p>
      </dgm:t>
    </dgm:pt>
    <dgm:pt modelId="{3FF12FD6-0ADE-4959-874D-51CFC1B4FE09}" type="sibTrans" cxnId="{4D8D1E5F-D40A-4087-B0AD-C638C9AA8293}">
      <dgm:prSet/>
      <dgm:spPr/>
      <dgm:t>
        <a:bodyPr/>
        <a:lstStyle/>
        <a:p>
          <a:endParaRPr kumimoji="1" lang="ja-JP" altLang="en-US"/>
        </a:p>
      </dgm:t>
    </dgm:pt>
    <dgm:pt modelId="{BB179AB9-2C18-43B7-8075-AA272F318608}">
      <dgm:prSet phldrT="[テキスト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35000">
              <a:schemeClr val="bg1"/>
            </a:gs>
            <a:gs pos="100000">
              <a:schemeClr val="bg1"/>
            </a:gs>
          </a:gsLst>
        </a:gradFill>
        <a:ln>
          <a:noFill/>
        </a:ln>
      </dgm:spPr>
      <dgm:t>
        <a:bodyPr/>
        <a:lstStyle/>
        <a:p>
          <a:r>
            <a:rPr kumimoji="1" lang="ja-JP" altLang="en-US" sz="1100" b="1" dirty="0">
              <a:solidFill>
                <a:srgbClr val="002060"/>
              </a:solidFill>
            </a:rPr>
            <a:t>質疑応答</a:t>
          </a:r>
        </a:p>
      </dgm:t>
    </dgm:pt>
    <dgm:pt modelId="{54AE8A1D-0B47-4C9D-9A1C-DA2A2B320FE9}" type="parTrans" cxnId="{1476937A-F6AE-4741-9E01-7307B8FE302C}">
      <dgm:prSet/>
      <dgm:spPr/>
      <dgm:t>
        <a:bodyPr/>
        <a:lstStyle/>
        <a:p>
          <a:endParaRPr kumimoji="1" lang="ja-JP" altLang="en-US"/>
        </a:p>
      </dgm:t>
    </dgm:pt>
    <dgm:pt modelId="{0DE26831-00D3-490E-AB3B-141E1CD2F2FE}" type="sibTrans" cxnId="{1476937A-F6AE-4741-9E01-7307B8FE302C}">
      <dgm:prSet/>
      <dgm:spPr/>
      <dgm:t>
        <a:bodyPr/>
        <a:lstStyle/>
        <a:p>
          <a:endParaRPr kumimoji="1" lang="ja-JP" altLang="en-US"/>
        </a:p>
      </dgm:t>
    </dgm:pt>
    <dgm:pt modelId="{7C0A90F1-D019-448F-84A0-C8170E57276C}">
      <dgm:prSet phldrT="[テキスト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35000">
              <a:schemeClr val="bg1"/>
            </a:gs>
            <a:gs pos="100000">
              <a:schemeClr val="bg1"/>
            </a:gs>
          </a:gsLst>
        </a:gradFill>
        <a:ln>
          <a:noFill/>
        </a:ln>
      </dgm:spPr>
      <dgm:t>
        <a:bodyPr/>
        <a:lstStyle/>
        <a:p>
          <a:r>
            <a:rPr kumimoji="1" lang="ja-JP" altLang="en-US" sz="1100" b="1" dirty="0">
              <a:solidFill>
                <a:srgbClr val="002060"/>
              </a:solidFill>
            </a:rPr>
            <a:t>面 接 会</a:t>
          </a:r>
        </a:p>
      </dgm:t>
    </dgm:pt>
    <dgm:pt modelId="{981B9C93-CD70-47F2-8D3B-5400F465760F}" type="parTrans" cxnId="{4CE5B335-A4EF-46A4-B729-07783BEEA4BC}">
      <dgm:prSet/>
      <dgm:spPr/>
      <dgm:t>
        <a:bodyPr/>
        <a:lstStyle/>
        <a:p>
          <a:endParaRPr kumimoji="1" lang="ja-JP" altLang="en-US"/>
        </a:p>
      </dgm:t>
    </dgm:pt>
    <dgm:pt modelId="{A02D8197-204E-47C0-89BE-1D1069745CE2}" type="sibTrans" cxnId="{4CE5B335-A4EF-46A4-B729-07783BEEA4BC}">
      <dgm:prSet/>
      <dgm:spPr/>
      <dgm:t>
        <a:bodyPr/>
        <a:lstStyle/>
        <a:p>
          <a:endParaRPr kumimoji="1" lang="ja-JP" altLang="en-US"/>
        </a:p>
      </dgm:t>
    </dgm:pt>
    <dgm:pt modelId="{37EB7B03-30F5-4194-B32E-CE05D4220500}" type="pres">
      <dgm:prSet presAssocID="{5EA281E8-86BF-4D3F-B5A1-3D281B255570}" presName="CompostProcess" presStyleCnt="0">
        <dgm:presLayoutVars>
          <dgm:dir/>
          <dgm:resizeHandles val="exact"/>
        </dgm:presLayoutVars>
      </dgm:prSet>
      <dgm:spPr/>
    </dgm:pt>
    <dgm:pt modelId="{F397A4D4-7D3A-4B01-B51F-36AA702EF27B}" type="pres">
      <dgm:prSet presAssocID="{5EA281E8-86BF-4D3F-B5A1-3D281B255570}" presName="arrow" presStyleLbl="bgShp" presStyleIdx="0" presStyleCnt="1" custScaleX="102451" custLinFactNeighborX="25170" custLinFactNeighborY="6130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  <a:alpha val="82000"/>
          </a:schemeClr>
        </a:solidFill>
        <a:ln>
          <a:noFill/>
        </a:ln>
      </dgm:spPr>
    </dgm:pt>
    <dgm:pt modelId="{CD0F04E0-2983-4CB7-B83E-2888A2FC2E50}" type="pres">
      <dgm:prSet presAssocID="{5EA281E8-86BF-4D3F-B5A1-3D281B255570}" presName="linearProcess" presStyleCnt="0"/>
      <dgm:spPr/>
    </dgm:pt>
    <dgm:pt modelId="{E0A46A08-A773-4DA8-B891-0F061EA8F270}" type="pres">
      <dgm:prSet presAssocID="{41B63464-9C33-49C0-8492-C4F5F2AC54EE}" presName="textNode" presStyleLbl="node1" presStyleIdx="0" presStyleCnt="3" custScaleX="54796" custScaleY="59671" custLinFactNeighborX="38157">
        <dgm:presLayoutVars>
          <dgm:bulletEnabled val="1"/>
        </dgm:presLayoutVars>
      </dgm:prSet>
      <dgm:spPr/>
    </dgm:pt>
    <dgm:pt modelId="{66868DE8-C922-4809-AF6C-C78A30844DEF}" type="pres">
      <dgm:prSet presAssocID="{3FF12FD6-0ADE-4959-874D-51CFC1B4FE09}" presName="sibTrans" presStyleCnt="0"/>
      <dgm:spPr/>
    </dgm:pt>
    <dgm:pt modelId="{19684D45-B1DC-4BA9-BE86-F000F838BEE3}" type="pres">
      <dgm:prSet presAssocID="{BB179AB9-2C18-43B7-8075-AA272F318608}" presName="textNode" presStyleLbl="node1" presStyleIdx="1" presStyleCnt="3" custScaleX="69549" custScaleY="59671" custLinFactNeighborX="-19290">
        <dgm:presLayoutVars>
          <dgm:bulletEnabled val="1"/>
        </dgm:presLayoutVars>
      </dgm:prSet>
      <dgm:spPr/>
    </dgm:pt>
    <dgm:pt modelId="{0110B3BF-E87D-4501-9042-833A78B3D90A}" type="pres">
      <dgm:prSet presAssocID="{0DE26831-00D3-490E-AB3B-141E1CD2F2FE}" presName="sibTrans" presStyleCnt="0"/>
      <dgm:spPr/>
    </dgm:pt>
    <dgm:pt modelId="{6967B907-A555-4BA8-BD4C-D5A2D3542BA4}" type="pres">
      <dgm:prSet presAssocID="{7C0A90F1-D019-448F-84A0-C8170E57276C}" presName="textNode" presStyleLbl="node1" presStyleIdx="2" presStyleCnt="3" custScaleX="60966" custScaleY="59671" custLinFactNeighborX="-85851">
        <dgm:presLayoutVars>
          <dgm:bulletEnabled val="1"/>
        </dgm:presLayoutVars>
      </dgm:prSet>
      <dgm:spPr/>
    </dgm:pt>
  </dgm:ptLst>
  <dgm:cxnLst>
    <dgm:cxn modelId="{E7D16A34-FF2C-4A5C-BCD2-C44E37D97CA5}" type="presOf" srcId="{41B63464-9C33-49C0-8492-C4F5F2AC54EE}" destId="{E0A46A08-A773-4DA8-B891-0F061EA8F270}" srcOrd="0" destOrd="0" presId="urn:microsoft.com/office/officeart/2005/8/layout/hProcess9"/>
    <dgm:cxn modelId="{4CE5B335-A4EF-46A4-B729-07783BEEA4BC}" srcId="{5EA281E8-86BF-4D3F-B5A1-3D281B255570}" destId="{7C0A90F1-D019-448F-84A0-C8170E57276C}" srcOrd="2" destOrd="0" parTransId="{981B9C93-CD70-47F2-8D3B-5400F465760F}" sibTransId="{A02D8197-204E-47C0-89BE-1D1069745CE2}"/>
    <dgm:cxn modelId="{4D8D1E5F-D40A-4087-B0AD-C638C9AA8293}" srcId="{5EA281E8-86BF-4D3F-B5A1-3D281B255570}" destId="{41B63464-9C33-49C0-8492-C4F5F2AC54EE}" srcOrd="0" destOrd="0" parTransId="{E4651440-5C87-4A47-882B-02CD6361AFEB}" sibTransId="{3FF12FD6-0ADE-4959-874D-51CFC1B4FE09}"/>
    <dgm:cxn modelId="{1476937A-F6AE-4741-9E01-7307B8FE302C}" srcId="{5EA281E8-86BF-4D3F-B5A1-3D281B255570}" destId="{BB179AB9-2C18-43B7-8075-AA272F318608}" srcOrd="1" destOrd="0" parTransId="{54AE8A1D-0B47-4C9D-9A1C-DA2A2B320FE9}" sibTransId="{0DE26831-00D3-490E-AB3B-141E1CD2F2FE}"/>
    <dgm:cxn modelId="{C44F69B7-8688-4772-8F75-E936A9E7287F}" type="presOf" srcId="{BB179AB9-2C18-43B7-8075-AA272F318608}" destId="{19684D45-B1DC-4BA9-BE86-F000F838BEE3}" srcOrd="0" destOrd="0" presId="urn:microsoft.com/office/officeart/2005/8/layout/hProcess9"/>
    <dgm:cxn modelId="{38A157CE-420E-4B92-B075-967102C3A0F7}" type="presOf" srcId="{7C0A90F1-D019-448F-84A0-C8170E57276C}" destId="{6967B907-A555-4BA8-BD4C-D5A2D3542BA4}" srcOrd="0" destOrd="0" presId="urn:microsoft.com/office/officeart/2005/8/layout/hProcess9"/>
    <dgm:cxn modelId="{64DDEBDC-D1C9-4639-B026-D1FE8DA506A1}" type="presOf" srcId="{5EA281E8-86BF-4D3F-B5A1-3D281B255570}" destId="{37EB7B03-30F5-4194-B32E-CE05D4220500}" srcOrd="0" destOrd="0" presId="urn:microsoft.com/office/officeart/2005/8/layout/hProcess9"/>
    <dgm:cxn modelId="{917532E5-C867-468C-BD27-09C5E6E6C8A6}" type="presParOf" srcId="{37EB7B03-30F5-4194-B32E-CE05D4220500}" destId="{F397A4D4-7D3A-4B01-B51F-36AA702EF27B}" srcOrd="0" destOrd="0" presId="urn:microsoft.com/office/officeart/2005/8/layout/hProcess9"/>
    <dgm:cxn modelId="{4DA11115-F7E7-4517-B224-E791EA57E404}" type="presParOf" srcId="{37EB7B03-30F5-4194-B32E-CE05D4220500}" destId="{CD0F04E0-2983-4CB7-B83E-2888A2FC2E50}" srcOrd="1" destOrd="0" presId="urn:microsoft.com/office/officeart/2005/8/layout/hProcess9"/>
    <dgm:cxn modelId="{110B324E-9214-4BB0-9A66-755604E86046}" type="presParOf" srcId="{CD0F04E0-2983-4CB7-B83E-2888A2FC2E50}" destId="{E0A46A08-A773-4DA8-B891-0F061EA8F270}" srcOrd="0" destOrd="0" presId="urn:microsoft.com/office/officeart/2005/8/layout/hProcess9"/>
    <dgm:cxn modelId="{2F74A6AB-9A7C-4D68-AD9D-8CE1F05A0BBA}" type="presParOf" srcId="{CD0F04E0-2983-4CB7-B83E-2888A2FC2E50}" destId="{66868DE8-C922-4809-AF6C-C78A30844DEF}" srcOrd="1" destOrd="0" presId="urn:microsoft.com/office/officeart/2005/8/layout/hProcess9"/>
    <dgm:cxn modelId="{5DA512E6-78C4-43F6-9D6B-06E6CDB85E17}" type="presParOf" srcId="{CD0F04E0-2983-4CB7-B83E-2888A2FC2E50}" destId="{19684D45-B1DC-4BA9-BE86-F000F838BEE3}" srcOrd="2" destOrd="0" presId="urn:microsoft.com/office/officeart/2005/8/layout/hProcess9"/>
    <dgm:cxn modelId="{42E25E03-5F96-4527-A81A-2D55BD4D6DCE}" type="presParOf" srcId="{CD0F04E0-2983-4CB7-B83E-2888A2FC2E50}" destId="{0110B3BF-E87D-4501-9042-833A78B3D90A}" srcOrd="3" destOrd="0" presId="urn:microsoft.com/office/officeart/2005/8/layout/hProcess9"/>
    <dgm:cxn modelId="{760B3552-9DD3-43EB-84C5-4D74D8C5130A}" type="presParOf" srcId="{CD0F04E0-2983-4CB7-B83E-2888A2FC2E50}" destId="{6967B907-A555-4BA8-BD4C-D5A2D3542BA4}" srcOrd="4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1F89C-BE5F-4AAC-BE6F-251ABB408480}">
      <dsp:nvSpPr>
        <dsp:cNvPr id="0" name=""/>
        <dsp:cNvSpPr/>
      </dsp:nvSpPr>
      <dsp:spPr>
        <a:xfrm>
          <a:off x="0" y="0"/>
          <a:ext cx="3459925" cy="2995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900" b="1" kern="1200" dirty="0">
              <a:solidFill>
                <a:srgbClr val="002060"/>
              </a:solidFill>
            </a:rPr>
            <a:t>求人票に記載のある応募書類をご持参ください。</a:t>
          </a:r>
        </a:p>
      </dsp:txBody>
      <dsp:txXfrm>
        <a:off x="14621" y="14621"/>
        <a:ext cx="3430683" cy="270278"/>
      </dsp:txXfrm>
    </dsp:sp>
    <dsp:sp modelId="{8BB0A6BC-698A-4FB1-B56A-C007FE6BE7BA}">
      <dsp:nvSpPr>
        <dsp:cNvPr id="0" name=""/>
        <dsp:cNvSpPr/>
      </dsp:nvSpPr>
      <dsp:spPr>
        <a:xfrm>
          <a:off x="0" y="359437"/>
          <a:ext cx="3459925" cy="2995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900" b="1" kern="1200" dirty="0">
              <a:solidFill>
                <a:srgbClr val="002060"/>
              </a:solidFill>
            </a:rPr>
            <a:t>ハローワークへ事前の参加お申込みが必要です。</a:t>
          </a:r>
        </a:p>
      </dsp:txBody>
      <dsp:txXfrm>
        <a:off x="14621" y="374058"/>
        <a:ext cx="3430683" cy="270278"/>
      </dsp:txXfrm>
    </dsp:sp>
    <dsp:sp modelId="{F0F37AAB-C43F-490F-863E-0F9411952249}">
      <dsp:nvSpPr>
        <dsp:cNvPr id="0" name=""/>
        <dsp:cNvSpPr/>
      </dsp:nvSpPr>
      <dsp:spPr>
        <a:xfrm>
          <a:off x="0" y="709268"/>
          <a:ext cx="3459925" cy="2995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900" b="1" kern="1200" dirty="0">
              <a:solidFill>
                <a:srgbClr val="002060"/>
              </a:solidFill>
            </a:rPr>
            <a:t>応募希望の方は、当日紹介状を発行します。</a:t>
          </a:r>
        </a:p>
      </dsp:txBody>
      <dsp:txXfrm>
        <a:off x="14621" y="723889"/>
        <a:ext cx="3430683" cy="270278"/>
      </dsp:txXfrm>
    </dsp:sp>
    <dsp:sp modelId="{27580B1C-AA90-44B8-A35E-A5DFDBFE9D4A}">
      <dsp:nvSpPr>
        <dsp:cNvPr id="0" name=""/>
        <dsp:cNvSpPr/>
      </dsp:nvSpPr>
      <dsp:spPr>
        <a:xfrm>
          <a:off x="0" y="1050637"/>
          <a:ext cx="3459925" cy="2995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900" b="1" kern="1200" dirty="0">
              <a:solidFill>
                <a:srgbClr val="002060"/>
              </a:solidFill>
            </a:rPr>
            <a:t>応募しない方は、質疑応答で退席が可能です。</a:t>
          </a:r>
        </a:p>
      </dsp:txBody>
      <dsp:txXfrm>
        <a:off x="14621" y="1065258"/>
        <a:ext cx="3430683" cy="270278"/>
      </dsp:txXfrm>
    </dsp:sp>
    <dsp:sp modelId="{946E7BB8-F923-4151-9420-EBFCBC2E736B}">
      <dsp:nvSpPr>
        <dsp:cNvPr id="0" name=""/>
        <dsp:cNvSpPr/>
      </dsp:nvSpPr>
      <dsp:spPr>
        <a:xfrm>
          <a:off x="0" y="1410075"/>
          <a:ext cx="3459925" cy="2995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900" b="1" kern="1200" dirty="0">
              <a:solidFill>
                <a:srgbClr val="002060"/>
              </a:solidFill>
            </a:rPr>
            <a:t>雇用保険受給中の方は、求職活動実績に認定されます。</a:t>
          </a:r>
        </a:p>
      </dsp:txBody>
      <dsp:txXfrm>
        <a:off x="14621" y="1424696"/>
        <a:ext cx="3430683" cy="270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7A4D4-7D3A-4B01-B51F-36AA702EF27B}">
      <dsp:nvSpPr>
        <dsp:cNvPr id="0" name=""/>
        <dsp:cNvSpPr/>
      </dsp:nvSpPr>
      <dsp:spPr>
        <a:xfrm>
          <a:off x="437148" y="0"/>
          <a:ext cx="2947227" cy="1422274"/>
        </a:xfrm>
        <a:prstGeom prst="rightArrow">
          <a:avLst/>
        </a:prstGeom>
        <a:solidFill>
          <a:schemeClr val="accent2">
            <a:lumMod val="60000"/>
            <a:lumOff val="40000"/>
            <a:alpha val="82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E0A46A08-A773-4DA8-B891-0F061EA8F270}">
      <dsp:nvSpPr>
        <dsp:cNvPr id="0" name=""/>
        <dsp:cNvSpPr/>
      </dsp:nvSpPr>
      <dsp:spPr>
        <a:xfrm>
          <a:off x="578199" y="541399"/>
          <a:ext cx="596918" cy="339474"/>
        </a:xfrm>
        <a:prstGeom prst="roundRect">
          <a:avLst/>
        </a:prstGeom>
        <a:gradFill rotWithShape="0">
          <a:gsLst>
            <a:gs pos="100000">
              <a:schemeClr val="bg1"/>
            </a:gs>
            <a:gs pos="100000">
              <a:schemeClr val="bg1"/>
            </a:gs>
          </a:gsLst>
          <a:lin ang="54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100" b="1" kern="1200" dirty="0">
              <a:solidFill>
                <a:srgbClr val="002060"/>
              </a:solidFill>
            </a:rPr>
            <a:t>説 明 会</a:t>
          </a:r>
        </a:p>
      </dsp:txBody>
      <dsp:txXfrm>
        <a:off x="594771" y="557971"/>
        <a:ext cx="563774" cy="306330"/>
      </dsp:txXfrm>
    </dsp:sp>
    <dsp:sp modelId="{19684D45-B1DC-4BA9-BE86-F000F838BEE3}">
      <dsp:nvSpPr>
        <dsp:cNvPr id="0" name=""/>
        <dsp:cNvSpPr/>
      </dsp:nvSpPr>
      <dsp:spPr>
        <a:xfrm>
          <a:off x="1247124" y="541399"/>
          <a:ext cx="757629" cy="339474"/>
        </a:xfrm>
        <a:prstGeom prst="roundRect">
          <a:avLst/>
        </a:prstGeom>
        <a:gradFill rotWithShape="0">
          <a:gsLst>
            <a:gs pos="35000">
              <a:schemeClr val="bg1"/>
            </a:gs>
            <a:gs pos="100000">
              <a:schemeClr val="bg1"/>
            </a:gs>
          </a:gsLst>
          <a:lin ang="54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100" b="1" kern="1200" dirty="0">
              <a:solidFill>
                <a:srgbClr val="002060"/>
              </a:solidFill>
            </a:rPr>
            <a:t>質疑応答</a:t>
          </a:r>
        </a:p>
      </dsp:txBody>
      <dsp:txXfrm>
        <a:off x="1263696" y="557971"/>
        <a:ext cx="724485" cy="306330"/>
      </dsp:txXfrm>
    </dsp:sp>
    <dsp:sp modelId="{6967B907-A555-4BA8-BD4C-D5A2D3542BA4}">
      <dsp:nvSpPr>
        <dsp:cNvPr id="0" name=""/>
        <dsp:cNvSpPr/>
      </dsp:nvSpPr>
      <dsp:spPr>
        <a:xfrm>
          <a:off x="2061339" y="541399"/>
          <a:ext cx="664130" cy="339474"/>
        </a:xfrm>
        <a:prstGeom prst="roundRect">
          <a:avLst/>
        </a:prstGeom>
        <a:gradFill rotWithShape="0">
          <a:gsLst>
            <a:gs pos="35000">
              <a:schemeClr val="bg1"/>
            </a:gs>
            <a:gs pos="100000">
              <a:schemeClr val="bg1"/>
            </a:gs>
          </a:gsLst>
          <a:lin ang="54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100" b="1" kern="1200" dirty="0">
              <a:solidFill>
                <a:srgbClr val="002060"/>
              </a:solidFill>
            </a:rPr>
            <a:t>面 接 会</a:t>
          </a:r>
        </a:p>
      </dsp:txBody>
      <dsp:txXfrm>
        <a:off x="2077911" y="557971"/>
        <a:ext cx="630986" cy="306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F1880-CBE7-4E39-A04F-81518A51361E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193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18C4B-CD6E-4335-813E-F322C7DE1A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72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18C4B-CD6E-4335-813E-F322C7DE1A2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22017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A998-0FCC-48FE-89CD-27A17C287A87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1EED-C687-41EE-8C2C-D9B97A1E16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96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A998-0FCC-48FE-89CD-27A17C287A87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1EED-C687-41EE-8C2C-D9B97A1E16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90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A998-0FCC-48FE-89CD-27A17C287A87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1EED-C687-41EE-8C2C-D9B97A1E16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55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A998-0FCC-48FE-89CD-27A17C287A87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1EED-C687-41EE-8C2C-D9B97A1E16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8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A998-0FCC-48FE-89CD-27A17C287A87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1EED-C687-41EE-8C2C-D9B97A1E16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04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A998-0FCC-48FE-89CD-27A17C287A87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1EED-C687-41EE-8C2C-D9B97A1E16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49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A998-0FCC-48FE-89CD-27A17C287A87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1EED-C687-41EE-8C2C-D9B97A1E16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5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A998-0FCC-48FE-89CD-27A17C287A87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1EED-C687-41EE-8C2C-D9B97A1E16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96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A998-0FCC-48FE-89CD-27A17C287A87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1EED-C687-41EE-8C2C-D9B97A1E16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38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A998-0FCC-48FE-89CD-27A17C287A87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1EED-C687-41EE-8C2C-D9B97A1E16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32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A998-0FCC-48FE-89CD-27A17C287A87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1EED-C687-41EE-8C2C-D9B97A1E16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178750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D2A998-0FCC-48FE-89CD-27A17C287A87}" type="datetimeFigureOut">
              <a:rPr kumimoji="1" lang="ja-JP" altLang="en-US" smtClean="0"/>
              <a:t>2026/1/26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2E1EED-C687-41EE-8C2C-D9B97A1E16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44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diagrams/layout1.xml" Type="http://schemas.openxmlformats.org/officeDocument/2006/relationships/diagramLayout"/><Relationship Id="rId11" Target="../diagrams/quickStyle1.xml" Type="http://schemas.openxmlformats.org/officeDocument/2006/relationships/diagramQuickStyle"/><Relationship Id="rId12" Target="../diagrams/colors1.xml" Type="http://schemas.openxmlformats.org/officeDocument/2006/relationships/diagramColors"/><Relationship Id="rId13" Target="../diagrams/drawing1.xml" Type="http://schemas.microsoft.com/office/2007/relationships/diagramDrawing"/><Relationship Id="rId14" Target="../diagrams/data2.xml" Type="http://schemas.openxmlformats.org/officeDocument/2006/relationships/diagramData"/><Relationship Id="rId15" Target="../diagrams/layout2.xml" Type="http://schemas.openxmlformats.org/officeDocument/2006/relationships/diagramLayout"/><Relationship Id="rId16" Target="../diagrams/quickStyle2.xml" Type="http://schemas.openxmlformats.org/officeDocument/2006/relationships/diagramQuickStyle"/><Relationship Id="rId17" Target="../diagrams/colors2.xml" Type="http://schemas.openxmlformats.org/officeDocument/2006/relationships/diagramColors"/><Relationship Id="rId18" Target="../diagrams/drawing2.xml" Type="http://schemas.microsoft.com/office/2007/relationships/diagramDrawing"/><Relationship Id="rId19" Target="../media/image7.png" Type="http://schemas.openxmlformats.org/officeDocument/2006/relationships/image"/><Relationship Id="rId2" Target="../notesSlides/notesSlide1.xml" Type="http://schemas.openxmlformats.org/officeDocument/2006/relationships/notesSlide"/><Relationship Id="rId20" Target="../media/hdphoto1.wdp" Type="http://schemas.microsoft.com/office/2007/relationships/hdphoto"/><Relationship Id="rId21" Target="../media/image8.jpg" Type="http://schemas.openxmlformats.org/officeDocument/2006/relationships/image"/><Relationship Id="rId22" Target="../media/image9.jpeg" Type="http://schemas.openxmlformats.org/officeDocument/2006/relationships/image"/><Relationship Id="rId23" Target="../media/image10.png" Type="http://schemas.openxmlformats.org/officeDocument/2006/relationships/image"/><Relationship Id="rId24" Target="../media/hdphoto2.wdp" Type="http://schemas.microsoft.com/office/2007/relationships/hdphoto"/><Relationship Id="rId25" Target="../media/image11.png" Type="http://schemas.openxmlformats.org/officeDocument/2006/relationships/image"/><Relationship Id="rId26" Target="../media/image12.png" Type="http://schemas.openxmlformats.org/officeDocument/2006/relationships/image"/><Relationship Id="rId3" Target="../media/image1.jpeg" Type="http://schemas.openxmlformats.org/officeDocument/2006/relationships/image"/><Relationship Id="rId4" Target="../media/image2.jpeg" Type="http://schemas.openxmlformats.org/officeDocument/2006/relationships/image"/><Relationship Id="rId5" Target="../media/image3.png" Type="http://schemas.openxmlformats.org/officeDocument/2006/relationships/image"/><Relationship Id="rId6" Target="../media/image4.jpg" Type="http://schemas.openxmlformats.org/officeDocument/2006/relationships/image"/><Relationship Id="rId7" Target="../media/image5.jpg" Type="http://schemas.openxmlformats.org/officeDocument/2006/relationships/image"/><Relationship Id="rId8" Target="../media/image6.wmf" Type="http://schemas.openxmlformats.org/officeDocument/2006/relationships/image"/><Relationship Id="rId9" Target="../diagrams/data1.xml" Type="http://schemas.openxmlformats.org/officeDocument/2006/relationships/diagramDat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直角三角形 71">
            <a:extLst>
              <a:ext uri="{FF2B5EF4-FFF2-40B4-BE49-F238E27FC236}">
                <a16:creationId xmlns:a16="http://schemas.microsoft.com/office/drawing/2014/main" id="{11DEC875-D20B-11A2-4B25-54F189D8E667}"/>
              </a:ext>
            </a:extLst>
          </p:cNvPr>
          <p:cNvSpPr/>
          <p:nvPr/>
        </p:nvSpPr>
        <p:spPr>
          <a:xfrm rot="5400000">
            <a:off x="949235" y="1447887"/>
            <a:ext cx="5103004" cy="6613195"/>
          </a:xfrm>
          <a:prstGeom prst="rtTriangle">
            <a:avLst/>
          </a:prstGeom>
          <a:pattFill prst="wave">
            <a:fgClr>
              <a:srgbClr val="FFCC6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BCD6143C-3708-80A7-AF98-957365B85D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6" t="-655" r="56" b="96729"/>
          <a:stretch/>
        </p:blipFill>
        <p:spPr>
          <a:xfrm>
            <a:off x="-45600" y="1610634"/>
            <a:ext cx="6917620" cy="380800"/>
          </a:xfrm>
          <a:prstGeom prst="rect">
            <a:avLst/>
          </a:prstGeom>
        </p:spPr>
      </p:pic>
      <p:pic>
        <p:nvPicPr>
          <p:cNvPr id="21" name="図 20" descr="背景パター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98CD0F6-D83E-598E-BA46-74A1B91B4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-235" r="53" b="81237"/>
          <a:stretch/>
        </p:blipFill>
        <p:spPr>
          <a:xfrm>
            <a:off x="5169" y="-20071"/>
            <a:ext cx="6858000" cy="1842729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290780-0B0B-5AB1-9611-728A7597163E}"/>
              </a:ext>
            </a:extLst>
          </p:cNvPr>
          <p:cNvSpPr txBox="1"/>
          <p:nvPr/>
        </p:nvSpPr>
        <p:spPr>
          <a:xfrm>
            <a:off x="2294917" y="1333943"/>
            <a:ext cx="3833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場所　ハローワーク</a:t>
            </a:r>
            <a:r>
              <a:rPr kumimoji="1" lang="en-US" altLang="ja-JP" sz="2000" dirty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sz="2000" dirty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階会議室</a:t>
            </a: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FCADFBF7-D024-9DD1-C2A5-DAAA34D33B16}"/>
              </a:ext>
            </a:extLst>
          </p:cNvPr>
          <p:cNvGrpSpPr/>
          <p:nvPr/>
        </p:nvGrpSpPr>
        <p:grpSpPr>
          <a:xfrm>
            <a:off x="4001737" y="8954439"/>
            <a:ext cx="2796714" cy="508472"/>
            <a:chOff x="4123242" y="8682234"/>
            <a:chExt cx="2796714" cy="508472"/>
          </a:xfrm>
        </p:grpSpPr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22770602-64DE-7123-D332-C10F29A2D2D0}"/>
                </a:ext>
              </a:extLst>
            </p:cNvPr>
            <p:cNvSpPr/>
            <p:nvPr/>
          </p:nvSpPr>
          <p:spPr>
            <a:xfrm>
              <a:off x="4123242" y="8864984"/>
              <a:ext cx="1809835" cy="241864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 w="12700">
              <a:noFill/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37652" tIns="94131" rIns="37652" bIns="52041"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ハローワークインターネットサービス</a:t>
              </a:r>
              <a:endPara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6" name="角丸四角形 32">
              <a:extLst>
                <a:ext uri="{FF2B5EF4-FFF2-40B4-BE49-F238E27FC236}">
                  <a16:creationId xmlns:a16="http://schemas.microsoft.com/office/drawing/2014/main" id="{6BC1EAE0-AF0F-FAC5-D88F-8642A8520718}"/>
                </a:ext>
              </a:extLst>
            </p:cNvPr>
            <p:cNvSpPr/>
            <p:nvPr/>
          </p:nvSpPr>
          <p:spPr>
            <a:xfrm>
              <a:off x="5933648" y="8838687"/>
              <a:ext cx="499851" cy="274202"/>
            </a:xfrm>
            <a:prstGeom prst="roundRect">
              <a:avLst>
                <a:gd name="adj" fmla="val 3872"/>
              </a:avLst>
            </a:prstGeom>
            <a:solidFill>
              <a:srgbClr val="0099FF"/>
            </a:solidFill>
            <a:ln w="12700">
              <a:solidFill>
                <a:schemeClr val="bg1"/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4000" tIns="81955" rIns="54000" bIns="52041"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0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</a:t>
              </a:r>
              <a:r>
                <a:rPr lang="ja-JP" altLang="en-US" sz="1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検 索</a:t>
              </a:r>
            </a:p>
          </p:txBody>
        </p:sp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B817D903-6BBB-F91D-4189-7105A2F3E702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7908" y="8682234"/>
              <a:ext cx="432048" cy="508472"/>
            </a:xfrm>
            <a:prstGeom prst="rect">
              <a:avLst/>
            </a:prstGeom>
          </p:spPr>
        </p:pic>
      </p:grpSp>
      <p:sp>
        <p:nvSpPr>
          <p:cNvPr id="3" name="フローチャート: 結合子 2">
            <a:extLst>
              <a:ext uri="{FF2B5EF4-FFF2-40B4-BE49-F238E27FC236}">
                <a16:creationId xmlns:a16="http://schemas.microsoft.com/office/drawing/2014/main" id="{A9D6922F-091C-ED82-ECEE-C48AEF1E7E2B}"/>
              </a:ext>
            </a:extLst>
          </p:cNvPr>
          <p:cNvSpPr/>
          <p:nvPr/>
        </p:nvSpPr>
        <p:spPr>
          <a:xfrm>
            <a:off x="-65350" y="67656"/>
            <a:ext cx="1783337" cy="17279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1D2481F-52F5-6436-70FE-871D3C87BB77}"/>
              </a:ext>
            </a:extLst>
          </p:cNvPr>
          <p:cNvSpPr txBox="1"/>
          <p:nvPr/>
        </p:nvSpPr>
        <p:spPr>
          <a:xfrm>
            <a:off x="-65350" y="1875721"/>
            <a:ext cx="361158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accent2">
                  <a:lumMod val="50000"/>
                </a:schemeClr>
              </a:contourClr>
            </a:sp3d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60</a:t>
            </a:r>
            <a:r>
              <a:rPr kumimoji="1" lang="ja-JP" altLang="en-US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歳超歓迎</a:t>
            </a:r>
          </a:p>
        </p:txBody>
      </p:sp>
      <p:pic>
        <p:nvPicPr>
          <p:cNvPr id="42" name="図 41" descr="図形, 矢印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27AFEE4-8BAA-0004-BFB8-CA4D408471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8" y="36064"/>
            <a:ext cx="472020" cy="703352"/>
          </a:xfrm>
          <a:prstGeom prst="rect">
            <a:avLst/>
          </a:prstGeom>
        </p:spPr>
      </p:pic>
      <p:pic>
        <p:nvPicPr>
          <p:cNvPr id="43" name="図 42" descr="図形, 矢印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68A4CA4-D85C-7FA5-7216-877F77E6068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" y="694777"/>
            <a:ext cx="668173" cy="926671"/>
          </a:xfrm>
          <a:prstGeom prst="rect">
            <a:avLst/>
          </a:prstGeom>
        </p:spPr>
      </p:pic>
      <p:pic>
        <p:nvPicPr>
          <p:cNvPr id="45" name="図 44" descr="図形, 円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2F87B86-B464-FE4C-FA8A-23D6AFAD6A1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1" y="694777"/>
            <a:ext cx="807232" cy="100208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7061683-75B4-8B70-3430-44938E97CB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13" y="51763"/>
            <a:ext cx="1129103" cy="363186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B965F3E-8258-6F71-CF13-0898F68203B3}"/>
              </a:ext>
            </a:extLst>
          </p:cNvPr>
          <p:cNvSpPr/>
          <p:nvPr/>
        </p:nvSpPr>
        <p:spPr>
          <a:xfrm>
            <a:off x="5104116" y="67656"/>
            <a:ext cx="1801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ハローワーク二本松</a:t>
            </a:r>
            <a:endParaRPr lang="ja-JP" altLang="en-US" sz="1400" dirty="0">
              <a:solidFill>
                <a:schemeClr val="accent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87C301A-FF51-C5EC-F489-57D860CFCD3E}"/>
              </a:ext>
            </a:extLst>
          </p:cNvPr>
          <p:cNvSpPr txBox="1"/>
          <p:nvPr/>
        </p:nvSpPr>
        <p:spPr>
          <a:xfrm>
            <a:off x="959180" y="203360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endParaRPr kumimoji="1" lang="ja-JP" altLang="en-US" sz="2800" b="1" spc="-15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3265061-CA55-F620-9DDB-05B1D07E2329}"/>
              </a:ext>
            </a:extLst>
          </p:cNvPr>
          <p:cNvSpPr txBox="1"/>
          <p:nvPr/>
        </p:nvSpPr>
        <p:spPr>
          <a:xfrm>
            <a:off x="1176148" y="1281602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日（金）</a:t>
            </a:r>
            <a:endParaRPr kumimoji="1" lang="ja-JP" altLang="en-US" sz="2800" b="1" spc="-15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CFEFF39-CC62-2AF4-45D1-8323D7517756}"/>
              </a:ext>
            </a:extLst>
          </p:cNvPr>
          <p:cNvSpPr txBox="1"/>
          <p:nvPr/>
        </p:nvSpPr>
        <p:spPr>
          <a:xfrm>
            <a:off x="1375193" y="368722"/>
            <a:ext cx="5800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企業合同面接会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BE56593-7DFA-3B7F-C8AE-63332401BAC7}"/>
              </a:ext>
            </a:extLst>
          </p:cNvPr>
          <p:cNvGrpSpPr/>
          <p:nvPr/>
        </p:nvGrpSpPr>
        <p:grpSpPr>
          <a:xfrm>
            <a:off x="59549" y="7537657"/>
            <a:ext cx="7074009" cy="1726431"/>
            <a:chOff x="10416" y="7474421"/>
            <a:chExt cx="7074009" cy="1726431"/>
          </a:xfrm>
        </p:grpSpPr>
        <p:graphicFrame>
          <p:nvGraphicFramePr>
            <p:cNvPr id="7" name="図表 6">
              <a:extLst>
                <a:ext uri="{FF2B5EF4-FFF2-40B4-BE49-F238E27FC236}">
                  <a16:creationId xmlns:a16="http://schemas.microsoft.com/office/drawing/2014/main" id="{9ECBD90F-8901-587E-94F6-0BA82470785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38164042"/>
                </p:ext>
              </p:extLst>
            </p:nvPr>
          </p:nvGraphicFramePr>
          <p:xfrm>
            <a:off x="10416" y="7491257"/>
            <a:ext cx="3459925" cy="17095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graphicFrame>
          <p:nvGraphicFramePr>
            <p:cNvPr id="9" name="図表 8">
              <a:extLst>
                <a:ext uri="{FF2B5EF4-FFF2-40B4-BE49-F238E27FC236}">
                  <a16:creationId xmlns:a16="http://schemas.microsoft.com/office/drawing/2014/main" id="{7C0CFC81-6774-AD65-367B-FD231A68E8D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54882377"/>
                </p:ext>
              </p:extLst>
            </p:nvPr>
          </p:nvGraphicFramePr>
          <p:xfrm>
            <a:off x="3029859" y="7564896"/>
            <a:ext cx="3384376" cy="14222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A9FB6734-C961-12D4-3FAF-39C58DD6D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2124" b="97451" l="9891" r="89988">
                          <a14:foregroundMark x1="50607" y1="22209" x2="50607" y2="22209"/>
                          <a14:foregroundMark x1="16505" y1="6917" x2="16505" y2="6917"/>
                          <a14:foregroundMark x1="15898" y1="8070" x2="15352" y2="36286"/>
                          <a14:foregroundMark x1="15352" y1="37500" x2="15352" y2="37500"/>
                          <a14:foregroundMark x1="42354" y1="38046" x2="42354" y2="38046"/>
                          <a14:foregroundMark x1="17718" y1="37500" x2="17718" y2="37500"/>
                          <a14:foregroundMark x1="18265" y1="37500" x2="65898" y2="38653"/>
                          <a14:foregroundMark x1="66505" y1="37500" x2="66505" y2="5158"/>
                          <a14:foregroundMark x1="65898" y1="5704" x2="15352" y2="5158"/>
                          <a14:foregroundMark x1="29430" y1="24575" x2="29430" y2="24575"/>
                          <a14:foregroundMark x1="45328" y1="14563" x2="45328" y2="14563"/>
                          <a14:foregroundMark x1="45328" y1="14563" x2="45328" y2="14563"/>
                          <a14:foregroundMark x1="45328" y1="14563" x2="42354" y2="16323"/>
                          <a14:foregroundMark x1="37682" y1="14563" x2="37682" y2="14563"/>
                          <a14:foregroundMark x1="19478" y1="37500" x2="64745" y2="5704"/>
                          <a14:foregroundMark x1="33556" y1="36893" x2="66505" y2="128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00400">
              <a:off x="5494692" y="7474421"/>
              <a:ext cx="1589733" cy="1589733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32060924-1465-3771-B1E2-AF3C5BC6C46F}"/>
                </a:ext>
              </a:extLst>
            </p:cNvPr>
            <p:cNvSpPr txBox="1"/>
            <p:nvPr/>
          </p:nvSpPr>
          <p:spPr>
            <a:xfrm rot="719826">
              <a:off x="5879304" y="7623585"/>
              <a:ext cx="900000" cy="379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FF0000"/>
                  </a:solidFill>
                </a:rPr>
                <a:t>就 職</a:t>
              </a:r>
            </a:p>
          </p:txBody>
        </p:sp>
      </p:grpSp>
      <p:pic>
        <p:nvPicPr>
          <p:cNvPr id="38" name="図 37">
            <a:extLst>
              <a:ext uri="{FF2B5EF4-FFF2-40B4-BE49-F238E27FC236}">
                <a16:creationId xmlns:a16="http://schemas.microsoft.com/office/drawing/2014/main" id="{C6095033-9CC7-A90E-7990-1BD760E9BE9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9" t="42406" r="73093" b="6830"/>
          <a:stretch/>
        </p:blipFill>
        <p:spPr>
          <a:xfrm rot="5400000">
            <a:off x="1063476" y="8361699"/>
            <a:ext cx="307777" cy="2461595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75DD9DAA-9D66-3831-DED1-B38D43E03C0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9" t="42406" r="73093" b="6830"/>
          <a:stretch/>
        </p:blipFill>
        <p:spPr>
          <a:xfrm rot="5400000">
            <a:off x="3386494" y="8354108"/>
            <a:ext cx="307777" cy="2461595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0BB094AE-7F74-AFAA-8905-4154E423982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9" t="42406" r="73093" b="6830"/>
          <a:stretch/>
        </p:blipFill>
        <p:spPr>
          <a:xfrm rot="5400000">
            <a:off x="5709512" y="8342929"/>
            <a:ext cx="307777" cy="2461595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F2987B4-7577-B271-A3BF-B8EC234EC5B2}"/>
              </a:ext>
            </a:extLst>
          </p:cNvPr>
          <p:cNvSpPr txBox="1"/>
          <p:nvPr/>
        </p:nvSpPr>
        <p:spPr>
          <a:xfrm>
            <a:off x="-278080" y="9446199"/>
            <a:ext cx="7175823" cy="30777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b="1" dirty="0">
                <a:solidFill>
                  <a:srgbClr val="261300"/>
                </a:solidFill>
              </a:rPr>
              <a:t>お申込み先：ハローワーク二本松　職業相談部門　ＴＥＬ０２４３－２３－０３４３</a:t>
            </a:r>
          </a:p>
        </p:txBody>
      </p:sp>
      <p:sp>
        <p:nvSpPr>
          <p:cNvPr id="73" name="直角三角形 72">
            <a:extLst>
              <a:ext uri="{FF2B5EF4-FFF2-40B4-BE49-F238E27FC236}">
                <a16:creationId xmlns:a16="http://schemas.microsoft.com/office/drawing/2014/main" id="{1F7AF976-0A37-87B3-B5E7-AB4BF48AEF82}"/>
              </a:ext>
            </a:extLst>
          </p:cNvPr>
          <p:cNvSpPr/>
          <p:nvPr/>
        </p:nvSpPr>
        <p:spPr>
          <a:xfrm rot="16200000">
            <a:off x="789491" y="1442119"/>
            <a:ext cx="5247438" cy="6654864"/>
          </a:xfrm>
          <a:prstGeom prst="rtTriangle">
            <a:avLst/>
          </a:prstGeom>
          <a:pattFill prst="wave">
            <a:fgClr>
              <a:srgbClr val="CCFF9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06C9B47D-6FEE-570B-1BFD-E5D990597FFD}"/>
              </a:ext>
            </a:extLst>
          </p:cNvPr>
          <p:cNvGrpSpPr/>
          <p:nvPr/>
        </p:nvGrpSpPr>
        <p:grpSpPr>
          <a:xfrm rot="21276245">
            <a:off x="-824124" y="2168077"/>
            <a:ext cx="9043016" cy="4754377"/>
            <a:chOff x="-392418" y="2302689"/>
            <a:chExt cx="9043016" cy="4754377"/>
          </a:xfrm>
        </p:grpSpPr>
        <p:pic>
          <p:nvPicPr>
            <p:cNvPr id="61" name="図 60" descr="背景パターン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8C42405E-9603-D2F7-8275-9DA067ABA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" t="20831" r="33" b="72294"/>
            <a:stretch/>
          </p:blipFill>
          <p:spPr>
            <a:xfrm rot="19577368">
              <a:off x="6458491" y="2302689"/>
              <a:ext cx="2192107" cy="213149"/>
            </a:xfrm>
            <a:prstGeom prst="rect">
              <a:avLst/>
            </a:prstGeom>
          </p:spPr>
        </p:pic>
        <p:pic>
          <p:nvPicPr>
            <p:cNvPr id="66" name="図 65" descr="背景パターン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A61771E9-E15B-D5FA-66FB-7964807C4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" t="20831" r="33" b="72294"/>
            <a:stretch/>
          </p:blipFill>
          <p:spPr>
            <a:xfrm rot="19577368">
              <a:off x="4738307" y="3437508"/>
              <a:ext cx="2192107" cy="213149"/>
            </a:xfrm>
            <a:prstGeom prst="rect">
              <a:avLst/>
            </a:prstGeom>
          </p:spPr>
        </p:pic>
        <p:pic>
          <p:nvPicPr>
            <p:cNvPr id="67" name="図 66" descr="背景パターン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04BF08DE-5781-21B1-BD17-2E5780CB7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" t="20831" r="33" b="72294"/>
            <a:stretch/>
          </p:blipFill>
          <p:spPr>
            <a:xfrm rot="19577368">
              <a:off x="-392418" y="6843917"/>
              <a:ext cx="2192107" cy="213149"/>
            </a:xfrm>
            <a:prstGeom prst="rect">
              <a:avLst/>
            </a:prstGeom>
          </p:spPr>
        </p:pic>
        <p:pic>
          <p:nvPicPr>
            <p:cNvPr id="68" name="図 67" descr="背景パターン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50A42921-7F89-AF6C-967D-E93AC59C6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" t="20831" r="33" b="72294"/>
            <a:stretch/>
          </p:blipFill>
          <p:spPr>
            <a:xfrm rot="19577368">
              <a:off x="1312728" y="5708951"/>
              <a:ext cx="2192107" cy="213149"/>
            </a:xfrm>
            <a:prstGeom prst="rect">
              <a:avLst/>
            </a:prstGeom>
          </p:spPr>
        </p:pic>
        <p:pic>
          <p:nvPicPr>
            <p:cNvPr id="69" name="図 68" descr="背景パターン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0DC7C5A8-A01A-844F-FF63-AD061C5CD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" t="20831" r="33" b="72294"/>
            <a:stretch/>
          </p:blipFill>
          <p:spPr>
            <a:xfrm rot="19577368">
              <a:off x="3037160" y="4567063"/>
              <a:ext cx="2192107" cy="213149"/>
            </a:xfrm>
            <a:prstGeom prst="rect">
              <a:avLst/>
            </a:prstGeom>
          </p:spPr>
        </p:pic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E9EB24AB-498C-E36E-7D66-0A9916D6DCE8}"/>
              </a:ext>
            </a:extLst>
          </p:cNvPr>
          <p:cNvGrpSpPr/>
          <p:nvPr/>
        </p:nvGrpSpPr>
        <p:grpSpPr>
          <a:xfrm>
            <a:off x="4689995" y="3879683"/>
            <a:ext cx="2092812" cy="615737"/>
            <a:chOff x="10216731" y="2060666"/>
            <a:chExt cx="2092812" cy="615737"/>
          </a:xfrm>
        </p:grpSpPr>
        <p:pic>
          <p:nvPicPr>
            <p:cNvPr id="16" name="図 15" descr="図形, 正方形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3553226B-CD43-2E60-B82E-219EB3726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alphaModFix amt="7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48264" y="1472465"/>
              <a:ext cx="572405" cy="1835471"/>
            </a:xfrm>
            <a:prstGeom prst="rect">
              <a:avLst/>
            </a:prstGeom>
            <a:noFill/>
          </p:spPr>
        </p:pic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9D0C0255-172B-AFDF-5C56-C670A6F2B23F}"/>
                </a:ext>
              </a:extLst>
            </p:cNvPr>
            <p:cNvSpPr txBox="1"/>
            <p:nvPr/>
          </p:nvSpPr>
          <p:spPr>
            <a:xfrm>
              <a:off x="10325271" y="2060666"/>
              <a:ext cx="19842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2">
                      <a:lumMod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アルス</a:t>
              </a:r>
              <a:endParaRPr kumimoji="1" lang="en-US" altLang="ja-JP" dirty="0">
                <a:solidFill>
                  <a:schemeClr val="bg2">
                    <a:lumMod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1200" dirty="0">
                  <a:solidFill>
                    <a:schemeClr val="bg2">
                      <a:lumMod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本宮市　「営業事務」</a:t>
              </a:r>
              <a:endParaRPr kumimoji="1" lang="en-US" altLang="ja-JP" sz="1200" dirty="0">
                <a:solidFill>
                  <a:schemeClr val="bg2">
                    <a:lumMod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11EA486-DAAC-C01A-DE47-FD017062018D}"/>
              </a:ext>
            </a:extLst>
          </p:cNvPr>
          <p:cNvSpPr txBox="1"/>
          <p:nvPr/>
        </p:nvSpPr>
        <p:spPr>
          <a:xfrm>
            <a:off x="1365616" y="6871728"/>
            <a:ext cx="1425390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  <a:sp3d contourW="12700">
              <a:contourClr>
                <a:schemeClr val="accent2">
                  <a:lumMod val="50000"/>
                </a:schemeClr>
              </a:contourClr>
            </a:sp3d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パート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3845FF1-2D6A-F1F2-12F1-256C2F4F9D98}"/>
              </a:ext>
            </a:extLst>
          </p:cNvPr>
          <p:cNvSpPr txBox="1"/>
          <p:nvPr/>
        </p:nvSpPr>
        <p:spPr>
          <a:xfrm>
            <a:off x="2845187" y="6890003"/>
            <a:ext cx="3818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14</a:t>
            </a:r>
            <a:r>
              <a:rPr kumimoji="1" lang="ja-JP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  <a:r>
              <a:rPr kumimoji="1" lang="ja-JP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16</a:t>
            </a:r>
            <a:r>
              <a:rPr kumimoji="1" lang="ja-JP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  <a:endParaRPr kumimoji="1" lang="ja-JP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F38FC67D-CFC1-0BFE-18EC-98E4B43A59E2}"/>
              </a:ext>
            </a:extLst>
          </p:cNvPr>
          <p:cNvGrpSpPr/>
          <p:nvPr/>
        </p:nvGrpSpPr>
        <p:grpSpPr>
          <a:xfrm>
            <a:off x="242612" y="4702492"/>
            <a:ext cx="2602411" cy="635945"/>
            <a:chOff x="-2898611" y="5487913"/>
            <a:chExt cx="2602411" cy="635945"/>
          </a:xfrm>
        </p:grpSpPr>
        <p:pic>
          <p:nvPicPr>
            <p:cNvPr id="31" name="図 30" descr="図形, 正方形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D58A2877-EDA8-3E09-618F-FFD7D587A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2079335" y="4668637"/>
              <a:ext cx="635945" cy="2274497"/>
            </a:xfrm>
            <a:prstGeom prst="rect">
              <a:avLst/>
            </a:prstGeom>
          </p:spPr>
        </p:pic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074A4D89-0C92-2DA1-7EB9-691312FF8648}"/>
                </a:ext>
              </a:extLst>
            </p:cNvPr>
            <p:cNvSpPr txBox="1"/>
            <p:nvPr/>
          </p:nvSpPr>
          <p:spPr>
            <a:xfrm>
              <a:off x="-2859691" y="5487913"/>
              <a:ext cx="2563491" cy="572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solidFill>
                    <a:schemeClr val="bg2">
                      <a:lumMod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Guild</a:t>
              </a:r>
              <a:r>
                <a:rPr kumimoji="1" lang="ja-JP" altLang="en-US" b="1" dirty="0">
                  <a:solidFill>
                    <a:schemeClr val="bg2">
                      <a:lumMod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</a:t>
              </a:r>
              <a:endParaRPr kumimoji="1" lang="en-US" altLang="ja-JP" b="1" dirty="0">
                <a:solidFill>
                  <a:schemeClr val="bg2">
                    <a:lumMod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1200" dirty="0">
                  <a:solidFill>
                    <a:schemeClr val="bg2">
                      <a:lumMod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二本松市　「支援員・世話人」</a:t>
              </a:r>
              <a:endParaRPr kumimoji="1" lang="ja-JP" altLang="en-US" sz="1100" dirty="0">
                <a:solidFill>
                  <a:schemeClr val="bg2">
                    <a:lumMod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34537E9A-2B51-2D8E-554E-77D9B27A036B}"/>
              </a:ext>
            </a:extLst>
          </p:cNvPr>
          <p:cNvGrpSpPr/>
          <p:nvPr/>
        </p:nvGrpSpPr>
        <p:grpSpPr>
          <a:xfrm>
            <a:off x="883348" y="3776468"/>
            <a:ext cx="2274497" cy="635945"/>
            <a:chOff x="-3197952" y="1573606"/>
            <a:chExt cx="2274497" cy="635945"/>
          </a:xfrm>
        </p:grpSpPr>
        <p:pic>
          <p:nvPicPr>
            <p:cNvPr id="41" name="図 40" descr="図形, 正方形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67FFD12D-6C6A-F386-0B8F-98D8A6164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2378676" y="754330"/>
              <a:ext cx="635945" cy="2274497"/>
            </a:xfrm>
            <a:prstGeom prst="rect">
              <a:avLst/>
            </a:prstGeom>
          </p:spPr>
        </p:pic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A9D5376F-ACFF-E4F5-09B8-9EF99DADF559}"/>
                </a:ext>
              </a:extLst>
            </p:cNvPr>
            <p:cNvSpPr txBox="1"/>
            <p:nvPr/>
          </p:nvSpPr>
          <p:spPr>
            <a:xfrm>
              <a:off x="-3002473" y="1623619"/>
              <a:ext cx="17123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2">
                      <a:lumMod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セキュリティ東北</a:t>
              </a:r>
              <a:endParaRPr kumimoji="1" lang="en-US" altLang="ja-JP" b="1" dirty="0">
                <a:solidFill>
                  <a:schemeClr val="bg2">
                    <a:lumMod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1200" dirty="0">
                  <a:solidFill>
                    <a:schemeClr val="bg2">
                      <a:lumMod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本宮市　「警備業務」</a:t>
              </a:r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6F2C082B-2AA3-018F-B869-29B4ED7E77BA}"/>
              </a:ext>
            </a:extLst>
          </p:cNvPr>
          <p:cNvGrpSpPr/>
          <p:nvPr/>
        </p:nvGrpSpPr>
        <p:grpSpPr>
          <a:xfrm>
            <a:off x="3629009" y="4955351"/>
            <a:ext cx="2751917" cy="574175"/>
            <a:chOff x="7291970" y="4826928"/>
            <a:chExt cx="2751917" cy="574175"/>
          </a:xfrm>
        </p:grpSpPr>
        <p:pic>
          <p:nvPicPr>
            <p:cNvPr id="50" name="図 49" descr="図形, 正方形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09EC449B-2CB3-B29A-4CAB-425974D8C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alphaModFix amt="7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81726" y="3738942"/>
              <a:ext cx="572405" cy="2751917"/>
            </a:xfrm>
            <a:prstGeom prst="rect">
              <a:avLst/>
            </a:prstGeom>
            <a:noFill/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840758B4-A266-4262-C89F-878307D602A7}"/>
                </a:ext>
              </a:extLst>
            </p:cNvPr>
            <p:cNvSpPr txBox="1"/>
            <p:nvPr/>
          </p:nvSpPr>
          <p:spPr>
            <a:xfrm>
              <a:off x="7384230" y="4826928"/>
              <a:ext cx="264513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2">
                      <a:lumMod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東北江南</a:t>
              </a:r>
              <a:endParaRPr kumimoji="1" lang="en-US" altLang="ja-JP" b="1" dirty="0">
                <a:solidFill>
                  <a:schemeClr val="bg2">
                    <a:lumMod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1200" dirty="0">
                  <a:solidFill>
                    <a:schemeClr val="bg2">
                      <a:lumMod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二本松市　「製造工、組立、包装作業」</a:t>
              </a:r>
              <a:r>
                <a:rPr kumimoji="1" lang="en-US" altLang="ja-JP" sz="1200" dirty="0">
                  <a:solidFill>
                    <a:schemeClr val="bg2">
                      <a:lumMod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 </a:t>
              </a:r>
              <a:endParaRPr kumimoji="1" lang="ja-JP" altLang="en-US" sz="1200" dirty="0">
                <a:solidFill>
                  <a:schemeClr val="bg2">
                    <a:lumMod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FBCF767E-5130-BFF8-6E9D-CC7FE35EDC36}"/>
              </a:ext>
            </a:extLst>
          </p:cNvPr>
          <p:cNvGrpSpPr/>
          <p:nvPr/>
        </p:nvGrpSpPr>
        <p:grpSpPr>
          <a:xfrm>
            <a:off x="2137712" y="5960568"/>
            <a:ext cx="4443263" cy="848290"/>
            <a:chOff x="5976402" y="5238346"/>
            <a:chExt cx="4443263" cy="848290"/>
          </a:xfrm>
        </p:grpSpPr>
        <p:pic>
          <p:nvPicPr>
            <p:cNvPr id="52" name="図 51" descr="図形, 正方形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D368DF76-D400-562B-BE50-78CFE0055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alphaModFix amt="7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788225" y="3455195"/>
              <a:ext cx="848290" cy="4414591"/>
            </a:xfrm>
            <a:prstGeom prst="rect">
              <a:avLst/>
            </a:prstGeom>
            <a:noFill/>
          </p:spPr>
        </p:pic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A834FC76-24D3-F5C2-E838-37CA103A46A1}"/>
                </a:ext>
              </a:extLst>
            </p:cNvPr>
            <p:cNvSpPr txBox="1"/>
            <p:nvPr/>
          </p:nvSpPr>
          <p:spPr>
            <a:xfrm>
              <a:off x="5976402" y="5347970"/>
              <a:ext cx="44145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2">
                      <a:lumMod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糀屋（空の庭）　</a:t>
              </a:r>
              <a:endParaRPr kumimoji="1" lang="en-US" altLang="ja-JP" b="1" dirty="0">
                <a:solidFill>
                  <a:schemeClr val="bg2">
                    <a:lumMod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1200" dirty="0">
                  <a:solidFill>
                    <a:schemeClr val="bg2">
                      <a:lumMod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二本松市</a:t>
              </a:r>
              <a:endParaRPr kumimoji="1" lang="en-US" altLang="ja-JP" sz="1200" dirty="0">
                <a:solidFill>
                  <a:schemeClr val="bg2">
                    <a:lumMod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1200" dirty="0">
                  <a:solidFill>
                    <a:schemeClr val="bg2">
                      <a:lumMod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「事務接客、ホテルフロント、ナイトフロント、カフェスタッフ」</a:t>
              </a:r>
              <a:r>
                <a:rPr kumimoji="1" lang="en-US" altLang="ja-JP" sz="1200" dirty="0">
                  <a:solidFill>
                    <a:schemeClr val="bg2">
                      <a:lumMod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 </a:t>
              </a:r>
              <a:endParaRPr kumimoji="1" lang="ja-JP" altLang="en-US" sz="1200" dirty="0">
                <a:solidFill>
                  <a:schemeClr val="bg2">
                    <a:lumMod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D46B33AF-BEC7-02D4-25FA-EEAAFDE8EE7F}"/>
              </a:ext>
            </a:extLst>
          </p:cNvPr>
          <p:cNvSpPr txBox="1"/>
          <p:nvPr/>
        </p:nvSpPr>
        <p:spPr>
          <a:xfrm>
            <a:off x="294162" y="2514432"/>
            <a:ext cx="5218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６０歳以下の方の参加も可能です。是非、ご参加ください！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484CBBE-68D3-0D76-31C8-6070707680D1}"/>
              </a:ext>
            </a:extLst>
          </p:cNvPr>
          <p:cNvSpPr txBox="1"/>
          <p:nvPr/>
        </p:nvSpPr>
        <p:spPr>
          <a:xfrm>
            <a:off x="2576265" y="1886900"/>
            <a:ext cx="4676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</a:t>
            </a:r>
            <a:r>
              <a:rPr kumimoji="1" lang="ja-JP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  <a:r>
              <a:rPr kumimoji="1" lang="ja-JP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12</a:t>
            </a:r>
            <a:r>
              <a:rPr kumimoji="1" lang="ja-JP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  <a:endParaRPr kumimoji="1" lang="ja-JP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F9BAA444-9D49-A5CD-79EB-F7DEB56C4F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7" t="1403" r="48117" b="97492"/>
          <a:stretch/>
        </p:blipFill>
        <p:spPr>
          <a:xfrm>
            <a:off x="225404" y="3448970"/>
            <a:ext cx="3621649" cy="107171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16DD0AC-413A-D8E5-E706-C18DFB49E612}"/>
              </a:ext>
            </a:extLst>
          </p:cNvPr>
          <p:cNvGrpSpPr/>
          <p:nvPr/>
        </p:nvGrpSpPr>
        <p:grpSpPr>
          <a:xfrm>
            <a:off x="214804" y="2851197"/>
            <a:ext cx="3611585" cy="606281"/>
            <a:chOff x="148136" y="2763158"/>
            <a:chExt cx="3462870" cy="606281"/>
          </a:xfrm>
        </p:grpSpPr>
        <p:pic>
          <p:nvPicPr>
            <p:cNvPr id="83" name="図 82" descr="図形, 正方形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3011EDD9-1C41-C803-BAFA-5840BE418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85110" y="1343544"/>
              <a:ext cx="588921" cy="3462870"/>
            </a:xfrm>
            <a:prstGeom prst="rect">
              <a:avLst/>
            </a:prstGeom>
            <a:effectLst/>
            <a:scene3d>
              <a:camera prst="orthographicFront"/>
              <a:lightRig rig="threePt" dir="t"/>
            </a:scene3d>
            <a:sp3d prstMaterial="matte"/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3CAC37D8-16D1-062C-26EA-807B48CA287F}"/>
                </a:ext>
              </a:extLst>
            </p:cNvPr>
            <p:cNvSpPr txBox="1"/>
            <p:nvPr/>
          </p:nvSpPr>
          <p:spPr>
            <a:xfrm>
              <a:off x="171957" y="2763158"/>
              <a:ext cx="33079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2">
                      <a:lumMod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ｴｽｹｰﾘｿﾞｰﾄ　あだたらの宿　扇や</a:t>
              </a:r>
              <a:endParaRPr kumimoji="1" lang="en-US" altLang="ja-JP" b="1" dirty="0">
                <a:solidFill>
                  <a:schemeClr val="bg2">
                    <a:lumMod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1200">
                  <a:solidFill>
                    <a:schemeClr val="bg2">
                      <a:lumMod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二本松市　「フロント係</a:t>
              </a:r>
              <a:r>
                <a:rPr kumimoji="1" lang="ja-JP" altLang="en-US" sz="1200" dirty="0">
                  <a:solidFill>
                    <a:schemeClr val="bg2">
                      <a:lumMod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、ナイトフロント」</a:t>
              </a:r>
            </a:p>
          </p:txBody>
        </p:sp>
      </p:grpSp>
      <p:pic>
        <p:nvPicPr>
          <p:cNvPr id="58" name="図 57">
            <a:extLst>
              <a:ext uri="{FF2B5EF4-FFF2-40B4-BE49-F238E27FC236}">
                <a16:creationId xmlns:a16="http://schemas.microsoft.com/office/drawing/2014/main" id="{5F31C422-E6ED-6872-4950-388B6AF4B8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7" t="1403" r="67760" b="97795"/>
          <a:stretch/>
        </p:blipFill>
        <p:spPr>
          <a:xfrm>
            <a:off x="908019" y="4403320"/>
            <a:ext cx="2274498" cy="77802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655254D0-8FCC-AE5C-AB37-2E2A823081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7" t="1403" r="67760" b="97705"/>
          <a:stretch/>
        </p:blipFill>
        <p:spPr>
          <a:xfrm>
            <a:off x="225405" y="5314730"/>
            <a:ext cx="2274498" cy="86577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EE8F13CB-B0EB-F45E-8275-87D8D32AAF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7" t="1403" r="73933" b="97964"/>
          <a:stretch/>
        </p:blipFill>
        <p:spPr>
          <a:xfrm>
            <a:off x="4674323" y="4494518"/>
            <a:ext cx="1851143" cy="61388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696D2FB2-F4F8-DBC4-8385-9205F8AB57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8" t="1403" r="61222" b="97779"/>
          <a:stretch/>
        </p:blipFill>
        <p:spPr>
          <a:xfrm>
            <a:off x="3643515" y="5531296"/>
            <a:ext cx="2722887" cy="79376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F4B6221C-2221-0303-930E-07CD83E6C8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8" t="1403" r="37343" b="97721"/>
          <a:stretch/>
        </p:blipFill>
        <p:spPr>
          <a:xfrm>
            <a:off x="2220502" y="6786762"/>
            <a:ext cx="4360473" cy="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08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3dbbe5-076b-4606-a03b-9598f5f2f35a" xsi:nil="true"/>
    <lcf76f155ced4ddcb4097134ff3c332f xmlns="53c7038f-c84c-406c-977d-d515e59bf8ff">
      <Terms xmlns="http://schemas.microsoft.com/office/infopath/2007/PartnerControls"/>
    </lcf76f155ced4ddcb4097134ff3c332f>
    <Owner xmlns="53c7038f-c84c-406c-977d-d515e59bf8ff">
      <UserInfo>
        <DisplayName/>
        <AccountId xsi:nil="true"/>
        <AccountType/>
      </UserInfo>
    </Own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BCAEF2B4E10B64CAC1F1818E5E1C176" ma:contentTypeVersion="15" ma:contentTypeDescription="新しいドキュメントを作成します。" ma:contentTypeScope="" ma:versionID="d2f55323d9d4193a53faabafb1127cba">
  <xsd:schema xmlns:xsd="http://www.w3.org/2001/XMLSchema" xmlns:xs="http://www.w3.org/2001/XMLSchema" xmlns:p="http://schemas.microsoft.com/office/2006/metadata/properties" xmlns:ns2="53c7038f-c84c-406c-977d-d515e59bf8ff" xmlns:ns3="263dbbe5-076b-4606-a03b-9598f5f2f35a" targetNamespace="http://schemas.microsoft.com/office/2006/metadata/properties" ma:root="true" ma:fieldsID="a2e0394ee4ada95afbbea894c2861273" ns2:_="" ns3:_="">
    <xsd:import namespace="53c7038f-c84c-406c-977d-d515e59bf8ff"/>
    <xsd:import namespace="263dbbe5-076b-4606-a03b-9598f5f2f35a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c7038f-c84c-406c-977d-d515e59bf8ff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dbbe5-076b-4606-a03b-9598f5f2f35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4b41e05-cf75-4e86-9ee0-3b2bec5090d7}" ma:internalName="TaxCatchAll" ma:showField="CatchAllData" ma:web="263dbbe5-076b-4606-a03b-9598f5f2f3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A6CDD8-F04E-4D20-BF38-40BED4BEDECD}">
  <ds:schemaRefs>
    <ds:schemaRef ds:uri="http://schemas.openxmlformats.org/package/2006/metadata/core-properties"/>
    <ds:schemaRef ds:uri="http://purl.org/dc/dcmitype/"/>
    <ds:schemaRef ds:uri="http://www.w3.org/XML/1998/namespace"/>
    <ds:schemaRef ds:uri="53c7038f-c84c-406c-977d-d515e59bf8ff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263dbbe5-076b-4606-a03b-9598f5f2f35a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372A09B-9D0A-48A1-827B-526FD1382C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ADE1C2-82D4-4C63-8EED-69EF0B30C4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c7038f-c84c-406c-977d-d515e59bf8ff"/>
    <ds:schemaRef ds:uri="263dbbe5-076b-4606-a03b-9598f5f2f3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192</Words>
  <PresentationFormat>A4 210 x 297 mm</PresentationFormat>
  <Paragraphs>36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HG丸ｺﾞｼｯｸM-PRO</vt:lpstr>
      <vt:lpstr>メイリオ</vt:lpstr>
      <vt:lpstr>游ゴシック</vt:lpstr>
      <vt:lpstr>Aptos</vt:lpstr>
      <vt:lpstr>Aptos Display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0x0101009BCAEF2B4E10B64CAC1F1818E5E1C176</vt:lpwstr>
  </property>
  <property fmtid="{D5CDD505-2E9C-101B-9397-08002B2CF9AE}" pid="3" name="MediaServiceImageTags">
    <vt:lpwstr/>
  </property>
</Properties>
</file>