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60" r:id="rId5"/>
  </p:sldIdLst>
  <p:sldSz cx="9144000" cy="6858000" type="screen4x3"/>
  <p:notesSz cx="6805613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../customXml/item1.xml" Type="http://schemas.openxmlformats.org/officeDocument/2006/relationships/customXml"/><Relationship Id="rId10" Target="tableStyles.xml" Type="http://schemas.openxmlformats.org/officeDocument/2006/relationships/tableStyles"/><Relationship Id="rId2" Target="../customXml/item2.xml" Type="http://schemas.openxmlformats.org/officeDocument/2006/relationships/customXml"/><Relationship Id="rId3" Target="../customXml/item3.xml" Type="http://schemas.openxmlformats.org/officeDocument/2006/relationships/customXml"/><Relationship Id="rId4" Target="slideMasters/slideMaster1.xml" Type="http://schemas.openxmlformats.org/officeDocument/2006/relationships/slideMaster"/><Relationship Id="rId5" Target="slides/slide1.xml" Type="http://schemas.openxmlformats.org/officeDocument/2006/relationships/slide"/><Relationship Id="rId6" Target="notesMasters/notesMaster1.xml" Type="http://schemas.openxmlformats.org/officeDocument/2006/relationships/notesMaster"/><Relationship Id="rId7" Target="presProps.xml" Type="http://schemas.openxmlformats.org/officeDocument/2006/relationships/presProps"/><Relationship Id="rId8" Target="viewProps.xml" Type="http://schemas.openxmlformats.org/officeDocument/2006/relationships/viewProps"/><Relationship Id="rId9" Target="theme/theme1.xml" Type="http://schemas.openxmlformats.org/officeDocument/2006/relationships/theme"/></Relationships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CB15C1-8FC2-4E1C-B2CB-33B1D5B8228C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1987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3537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17A714-8174-40E2-9D56-BED63E0487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1790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62FE-8946-4737-A009-FF7673FBFAB5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76EB2-DE3A-476E-AB7A-28CB0EABFE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478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62FE-8946-4737-A009-FF7673FBFAB5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76EB2-DE3A-476E-AB7A-28CB0EABFE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7325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62FE-8946-4737-A009-FF7673FBFAB5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76EB2-DE3A-476E-AB7A-28CB0EABFE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6006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62FE-8946-4737-A009-FF7673FBFAB5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76EB2-DE3A-476E-AB7A-28CB0EABFE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8870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62FE-8946-4737-A009-FF7673FBFAB5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76EB2-DE3A-476E-AB7A-28CB0EABFE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4520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62FE-8946-4737-A009-FF7673FBFAB5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76EB2-DE3A-476E-AB7A-28CB0EABFE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0755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62FE-8946-4737-A009-FF7673FBFAB5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76EB2-DE3A-476E-AB7A-28CB0EABFE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9080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62FE-8946-4737-A009-FF7673FBFAB5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76EB2-DE3A-476E-AB7A-28CB0EABFE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3900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62FE-8946-4737-A009-FF7673FBFAB5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76EB2-DE3A-476E-AB7A-28CB0EABFE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1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62FE-8946-4737-A009-FF7673FBFAB5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76EB2-DE3A-476E-AB7A-28CB0EABFE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4037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62FE-8946-4737-A009-FF7673FBFAB5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76EB2-DE3A-476E-AB7A-28CB0EABFE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9686825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B62FE-8946-4737-A009-FF7673FBFAB5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76EB2-DE3A-476E-AB7A-28CB0EABFE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347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/>
          <p:cNvSpPr/>
          <p:nvPr/>
        </p:nvSpPr>
        <p:spPr>
          <a:xfrm>
            <a:off x="0" y="13263"/>
            <a:ext cx="9144000" cy="814252"/>
          </a:xfrm>
          <a:prstGeom prst="round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2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事業所名</a:t>
            </a:r>
            <a:r>
              <a:rPr lang="en-US" altLang="ja-JP" sz="2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2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所在地</a:t>
            </a:r>
            <a:r>
              <a:rPr lang="en-US" altLang="ja-JP" sz="2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endParaRPr lang="ja-JP" altLang="en-US" sz="2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76200" y="905144"/>
            <a:ext cx="2705100" cy="2300224"/>
          </a:xfrm>
          <a:prstGeom prst="roundRect">
            <a:avLst/>
          </a:prstGeom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3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3119438" y="3310346"/>
            <a:ext cx="2705100" cy="3376203"/>
          </a:xfrm>
          <a:prstGeom prst="rect">
            <a:avLst/>
          </a:prstGeom>
          <a:ln>
            <a:solidFill>
              <a:schemeClr val="accent6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350" dirty="0"/>
              <a:t>画像</a:t>
            </a:r>
          </a:p>
        </p:txBody>
      </p:sp>
      <p:sp>
        <p:nvSpPr>
          <p:cNvPr id="10" name="角丸四角形 9"/>
          <p:cNvSpPr/>
          <p:nvPr/>
        </p:nvSpPr>
        <p:spPr>
          <a:xfrm>
            <a:off x="76200" y="3310347"/>
            <a:ext cx="2705100" cy="3480978"/>
          </a:xfrm>
          <a:prstGeom prst="roundRect">
            <a:avLst/>
          </a:prstGeom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35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534274" y="212640"/>
            <a:ext cx="13716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1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〇〇業</a:t>
            </a:r>
          </a:p>
        </p:txBody>
      </p:sp>
      <p:sp>
        <p:nvSpPr>
          <p:cNvPr id="20" name="角丸四角形 19"/>
          <p:cNvSpPr/>
          <p:nvPr/>
        </p:nvSpPr>
        <p:spPr>
          <a:xfrm>
            <a:off x="3119438" y="905145"/>
            <a:ext cx="2705100" cy="2327572"/>
          </a:xfrm>
          <a:prstGeom prst="roundRect">
            <a:avLst/>
          </a:prstGeom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3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6091237" y="905144"/>
            <a:ext cx="2847975" cy="2300224"/>
          </a:xfrm>
          <a:prstGeom prst="roundRect">
            <a:avLst/>
          </a:prstGeom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3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76200" y="3500755"/>
            <a:ext cx="2993232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5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事業所の特徴・アピールポイント</a:t>
            </a:r>
            <a:endParaRPr lang="ja-JP" altLang="en-US" sz="1350" u="sng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54781" y="3734036"/>
            <a:ext cx="254793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3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13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福利</a:t>
            </a:r>
            <a:r>
              <a:rPr lang="ja-JP" altLang="en-US" sz="13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厚生・資格取得制度など</a:t>
            </a:r>
            <a:r>
              <a:rPr lang="en-US" altLang="ja-JP" sz="13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</a:p>
        </p:txBody>
      </p:sp>
      <p:sp>
        <p:nvSpPr>
          <p:cNvPr id="25" name="正方形/長方形 24"/>
          <p:cNvSpPr/>
          <p:nvPr/>
        </p:nvSpPr>
        <p:spPr>
          <a:xfrm>
            <a:off x="6162676" y="3310346"/>
            <a:ext cx="2776536" cy="3376203"/>
          </a:xfrm>
          <a:prstGeom prst="rect">
            <a:avLst/>
          </a:prstGeom>
          <a:ln>
            <a:solidFill>
              <a:schemeClr val="accent6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350" dirty="0"/>
              <a:t>画像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41685" y="991005"/>
            <a:ext cx="272415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5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事業所基本情報（事業内容等）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248025" y="991005"/>
            <a:ext cx="208597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5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募集職種・業務概要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219824" y="991005"/>
            <a:ext cx="262890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5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事業所からのメッセージ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0" y="13263"/>
            <a:ext cx="26289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背景の色は変更しないでください</a:t>
            </a:r>
            <a:endParaRPr lang="ja-JP" altLang="en-US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51832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<Relationships xmlns="http://schemas.openxmlformats.org/package/2006/relationships"><Relationship Id="rId1" Target="itemProps1.xml" Type="http://schemas.openxmlformats.org/officeDocument/2006/relationships/customXmlProps"/></Relationships>
</file>

<file path=customXml/_rels/item2.xml.rels><?xml version="1.0" encoding="UTF-8" standalone="yes"?><Relationships xmlns="http://schemas.openxmlformats.org/package/2006/relationships"><Relationship Id="rId1" Target="itemProps2.xml" Type="http://schemas.openxmlformats.org/officeDocument/2006/relationships/customXmlProps"/></Relationships>
</file>

<file path=customXml/_rels/item3.xml.rels><?xml version="1.0" encoding="UTF-8" standalone="yes"?><Relationships xmlns="http://schemas.openxmlformats.org/package/2006/relationships"><Relationship Id="rId1" Target="itemProps3.xml" Type="http://schemas.openxmlformats.org/officeDocument/2006/relationships/customXmlProps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5F873A2A5D225A40922D64E2CBEA7308" ma:contentTypeVersion="15" ma:contentTypeDescription="新しいドキュメントを作成します。" ma:contentTypeScope="" ma:versionID="c66e570cc923e66ce4b4ca53292e7f84">
  <xsd:schema xmlns:xsd="http://www.w3.org/2001/XMLSchema" xmlns:xs="http://www.w3.org/2001/XMLSchema" xmlns:p="http://schemas.microsoft.com/office/2006/metadata/properties" xmlns:ns2="6658ba79-1e0a-41a9-96a9-b8520b996d38" xmlns:ns3="28941124-5fce-4914-b130-544f8ae7fb7a" targetNamespace="http://schemas.microsoft.com/office/2006/metadata/properties" ma:root="true" ma:fieldsID="a2e31ab11ca65a6e88c6c2479556d70a" ns2:_="" ns3:_="">
    <xsd:import namespace="6658ba79-1e0a-41a9-96a9-b8520b996d38"/>
    <xsd:import namespace="28941124-5fce-4914-b130-544f8ae7fb7a"/>
    <xsd:element name="properties">
      <xsd:complexType>
        <xsd:sequence>
          <xsd:element name="documentManagement">
            <xsd:complexType>
              <xsd:all>
                <xsd:element ref="ns2:Owner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Location" minOccurs="0"/>
                <xsd:element ref="ns2:_Flow_Signoff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58ba79-1e0a-41a9-96a9-b8520b996d38" elementFormDefault="qualified">
    <xsd:import namespace="http://schemas.microsoft.com/office/2006/documentManagement/types"/>
    <xsd:import namespace="http://schemas.microsoft.com/office/infopath/2007/PartnerControls"/>
    <xsd:element name="Owner" ma:index="8" nillable="true" ma:displayName="所有者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画像タグ" ma:readOnly="false" ma:fieldId="{5cf76f15-5ced-4ddc-b409-7134ff3c332f}" ma:taxonomyMulti="true" ma:sspId="0347f584-7be2-4218-8e94-402d99aedf0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description="" ma:indexed="true" ma:internalName="MediaServiceLocation" ma:readOnly="true">
      <xsd:simpleType>
        <xsd:restriction base="dms:Text"/>
      </xsd:simpleType>
    </xsd:element>
    <xsd:element name="_Flow_SignoffStatus" ma:index="22" nillable="true" ma:displayName="承認の状態" ma:internalName="_x0024_Resources_x003a_core_x002c_Signoff_Status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941124-5fce-4914-b130-544f8ae7fb7a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0d787ead-318e-48ba-9516-0bebd67c0f5f}" ma:internalName="TaxCatchAll" ma:showField="CatchAllData" ma:web="28941124-5fce-4914-b130-544f8ae7fb7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8941124-5fce-4914-b130-544f8ae7fb7a" xsi:nil="true"/>
    <lcf76f155ced4ddcb4097134ff3c332f xmlns="6658ba79-1e0a-41a9-96a9-b8520b996d38">
      <Terms xmlns="http://schemas.microsoft.com/office/infopath/2007/PartnerControls"/>
    </lcf76f155ced4ddcb4097134ff3c332f>
    <_Flow_SignoffStatus xmlns="6658ba79-1e0a-41a9-96a9-b8520b996d38" xsi:nil="true"/>
    <Owner xmlns="6658ba79-1e0a-41a9-96a9-b8520b996d38">
      <UserInfo>
        <DisplayName/>
        <AccountId xsi:nil="true"/>
        <AccountType/>
      </UserInfo>
    </Owner>
  </documentManagement>
</p:properties>
</file>

<file path=customXml/itemProps1.xml><?xml version="1.0" encoding="utf-8"?>
<ds:datastoreItem xmlns:ds="http://schemas.openxmlformats.org/officeDocument/2006/customXml" ds:itemID="{3706E2C3-7658-4AAD-89AA-0021C32EB56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658ba79-1e0a-41a9-96a9-b8520b996d38"/>
    <ds:schemaRef ds:uri="28941124-5fce-4914-b130-544f8ae7fb7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4085554-0ABD-4AA4-910A-9D7C236AB51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56823C6-45D6-4CA0-A363-D60FF92014FA}">
  <ds:schemaRefs>
    <ds:schemaRef ds:uri="http://purl.org/dc/terms/"/>
    <ds:schemaRef ds:uri="http://purl.org/dc/dcmitype/"/>
    <ds:schemaRef ds:uri="http://purl.org/dc/elements/1.1/"/>
    <ds:schemaRef ds:uri="http://schemas.microsoft.com/office/2006/documentManagement/types"/>
    <ds:schemaRef ds:uri="http://schemas.microsoft.com/office/2006/metadata/properties"/>
    <ds:schemaRef ds:uri="28941124-5fce-4914-b130-544f8ae7fb7a"/>
    <ds:schemaRef ds:uri="http://schemas.microsoft.com/office/infopath/2007/PartnerControls"/>
    <ds:schemaRef ds:uri="6658ba79-1e0a-41a9-96a9-b8520b996d38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Words>47</Words>
  <PresentationFormat>画面に合わせる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HG丸ｺﾞｼｯｸM-PRO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0x0101005F873A2A5D225A40922D64E2CBEA7308</vt:lpwstr>
  </property>
</Properties>
</file>