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B15C1-8FC2-4E1C-B2CB-33B1D5B8228C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7A714-8174-40E2-9D56-BED63E0487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79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7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2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00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87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52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5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08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90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0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8682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B62FE-8946-4737-A009-FF7673FBFAB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6EB2-DE3A-476E-AB7A-28CB0EABF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4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0" y="13263"/>
            <a:ext cx="9144000" cy="814252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事業所名</a:t>
            </a:r>
            <a:r>
              <a:rPr lang="en-US" altLang="ja-JP" sz="2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所在地</a:t>
            </a:r>
            <a:r>
              <a:rPr lang="en-US" altLang="ja-JP" sz="2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2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6200" y="905144"/>
            <a:ext cx="2705100" cy="2300224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19438" y="3310346"/>
            <a:ext cx="2705100" cy="3376203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/>
              <a:t>画像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76200" y="3310347"/>
            <a:ext cx="2705100" cy="3480978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34274" y="212640"/>
            <a:ext cx="1371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〇〇業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3119438" y="905145"/>
            <a:ext cx="2705100" cy="2327572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091237" y="905144"/>
            <a:ext cx="2847975" cy="2300224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200" y="3500755"/>
            <a:ext cx="29932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事業所の特徴・アピールポイント</a:t>
            </a:r>
            <a:endParaRPr lang="ja-JP" altLang="en-US" sz="135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4781" y="3734036"/>
            <a:ext cx="254793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福利</a:t>
            </a:r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厚生・資格取得制度など</a:t>
            </a:r>
            <a:r>
              <a:rPr lang="en-US" altLang="ja-JP" sz="13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162676" y="3310346"/>
            <a:ext cx="2776536" cy="3376203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/>
              <a:t>画像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685" y="991005"/>
            <a:ext cx="27241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事業所基本情報（事業内容等）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48025" y="991005"/>
            <a:ext cx="20859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募集職種・業務概要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19824" y="991005"/>
            <a:ext cx="26289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事業所からのメッセージ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13263"/>
            <a:ext cx="2628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背景の色は変更しないでください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8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873A2A5D225A40922D64E2CBEA7308" ma:contentTypeVersion="15" ma:contentTypeDescription="新しいドキュメントを作成します。" ma:contentTypeScope="" ma:versionID="c66e570cc923e66ce4b4ca53292e7f84">
  <xsd:schema xmlns:xsd="http://www.w3.org/2001/XMLSchema" xmlns:xs="http://www.w3.org/2001/XMLSchema" xmlns:p="http://schemas.microsoft.com/office/2006/metadata/properties" xmlns:ns2="6658ba79-1e0a-41a9-96a9-b8520b996d38" xmlns:ns3="28941124-5fce-4914-b130-544f8ae7fb7a" targetNamespace="http://schemas.microsoft.com/office/2006/metadata/properties" ma:root="true" ma:fieldsID="a2e31ab11ca65a6e88c6c2479556d70a" ns2:_="" ns3:_="">
    <xsd:import namespace="6658ba79-1e0a-41a9-96a9-b8520b996d38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8ba79-1e0a-41a9-96a9-b8520b996d3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d787ead-318e-48ba-9516-0bebd67c0f5f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941124-5fce-4914-b130-544f8ae7fb7a" xsi:nil="true"/>
    <lcf76f155ced4ddcb4097134ff3c332f xmlns="6658ba79-1e0a-41a9-96a9-b8520b996d38">
      <Terms xmlns="http://schemas.microsoft.com/office/infopath/2007/PartnerControls"/>
    </lcf76f155ced4ddcb4097134ff3c332f>
    <_Flow_SignoffStatus xmlns="6658ba79-1e0a-41a9-96a9-b8520b996d38" xsi:nil="true"/>
    <Owner xmlns="6658ba79-1e0a-41a9-96a9-b8520b996d38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3706E2C3-7658-4AAD-89AA-0021C32EB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58ba79-1e0a-41a9-96a9-b8520b996d38"/>
    <ds:schemaRef ds:uri="28941124-5fce-4914-b130-544f8ae7f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085554-0ABD-4AA4-910A-9D7C236AB5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6823C6-45D6-4CA0-A363-D60FF92014FA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28941124-5fce-4914-b130-544f8ae7fb7a"/>
    <ds:schemaRef ds:uri="http://schemas.microsoft.com/office/infopath/2007/PartnerControls"/>
    <ds:schemaRef ds:uri="6658ba79-1e0a-41a9-96a9-b8520b996d38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47</Words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0x0101005F873A2A5D225A40922D64E2CBEA7308</vt:lpwstr>
  </property>
</Properties>
</file>