
<file path=[Content_Types].xml><?xml version="1.0" encoding="utf-8"?>
<Types xmlns="http://schemas.openxmlformats.org/package/2006/content-types">
  <Default ContentType="image/jpeg" Extension="jpeg"/>
  <Default ContentType="image/jpeg" Extension="jp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changesinfo+xml" PartName="/ppt/changesInfos/changesInfo1.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6" r:id="rId4"/>
  </p:sldMasterIdLst>
  <p:notesMasterIdLst>
    <p:notesMasterId r:id="rId6"/>
  </p:notesMasterIdLst>
  <p:handoutMasterIdLst>
    <p:handoutMasterId r:id="rId7"/>
  </p:handoutMasterIdLst>
  <p:sldIdLst>
    <p:sldId id="257" r:id="rId5"/>
  </p:sldIdLst>
  <p:sldSz cx="12599988" cy="18000663"/>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670" userDrawn="1">
          <p15:clr>
            <a:srgbClr val="A4A3A4"/>
          </p15:clr>
        </p15:guide>
        <p15:guide id="2" pos="396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3300"/>
    <a:srgbClr val="FF99FF"/>
    <a:srgbClr val="FFCCFF"/>
    <a:srgbClr val="FF6699"/>
    <a:srgbClr val="F6BB00"/>
    <a:srgbClr val="CBF6FF"/>
    <a:srgbClr val="FF6600"/>
    <a:srgbClr val="FFCCCC"/>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017A45-2362-F1EE-C46D-B1A62A99E3A1}" v="12" dt="2025-04-25T08:21:23.4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76" autoAdjust="0"/>
    <p:restoredTop sz="94660"/>
  </p:normalViewPr>
  <p:slideViewPr>
    <p:cSldViewPr>
      <p:cViewPr varScale="1">
        <p:scale>
          <a:sx n="41" d="100"/>
          <a:sy n="41" d="100"/>
        </p:scale>
        <p:origin x="1896" y="54"/>
      </p:cViewPr>
      <p:guideLst>
        <p:guide orient="horz" pos="5670"/>
        <p:guide pos="3969"/>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theme/theme1.xml" Type="http://schemas.openxmlformats.org/officeDocument/2006/relationships/theme"/><Relationship Id="rId11" Target="tableStyles.xml" Type="http://schemas.openxmlformats.org/officeDocument/2006/relationships/tableStyles"/><Relationship Id="rId12" Target="changesInfos/changesInfo1.xml" Type="http://schemas.microsoft.com/office/2016/11/relationships/changesInfo"/><Relationship Id="rId13" Target="revisionInfo.xml" Type="http://schemas.microsoft.com/office/2015/10/relationships/revisionInfo"/><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notesMasters/notesMaster1.xml" Type="http://schemas.openxmlformats.org/officeDocument/2006/relationships/notesMaster"/><Relationship Id="rId7" Target="handoutMasters/handoutMaster1.xml" Type="http://schemas.openxmlformats.org/officeDocument/2006/relationships/handoutMaster"/><Relationship Id="rId8" Target="presProps.xml" Type="http://schemas.openxmlformats.org/officeDocument/2006/relationships/presProps"/><Relationship Id="rId9" Target="viewProps.xml" Type="http://schemas.openxmlformats.org/officeDocument/2006/relationships/viewProps"/></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斎藤智之" userId="S::stpjos@kikan-ad.esb.mhlw.go.jp::82538e3c-fb79-4742-bee9-7558d8082e98" providerId="AD" clId="Web-{3B017A45-2362-F1EE-C46D-B1A62A99E3A1}"/>
    <pc:docChg chg="modSld">
      <pc:chgData name="斎藤智之" userId="S::stpjos@kikan-ad.esb.mhlw.go.jp::82538e3c-fb79-4742-bee9-7558d8082e98" providerId="AD" clId="Web-{3B017A45-2362-F1EE-C46D-B1A62A99E3A1}" dt="2025-04-25T08:21:23.402" v="11"/>
      <pc:docMkLst>
        <pc:docMk/>
      </pc:docMkLst>
      <pc:sldChg chg="delSp">
        <pc:chgData name="斎藤智之" userId="S::stpjos@kikan-ad.esb.mhlw.go.jp::82538e3c-fb79-4742-bee9-7558d8082e98" providerId="AD" clId="Web-{3B017A45-2362-F1EE-C46D-B1A62A99E3A1}" dt="2025-04-25T08:21:23.402" v="11"/>
        <pc:sldMkLst>
          <pc:docMk/>
          <pc:sldMk cId="3372307075" sldId="257"/>
        </pc:sldMkLst>
        <pc:spChg chg="del">
          <ac:chgData name="斎藤智之" userId="S::stpjos@kikan-ad.esb.mhlw.go.jp::82538e3c-fb79-4742-bee9-7558d8082e98" providerId="AD" clId="Web-{3B017A45-2362-F1EE-C46D-B1A62A99E3A1}" dt="2025-04-25T08:21:19.886" v="7"/>
          <ac:spMkLst>
            <pc:docMk/>
            <pc:sldMk cId="3372307075" sldId="257"/>
            <ac:spMk id="30" creationId="{00000000-0000-0000-0000-000000000000}"/>
          </ac:spMkLst>
        </pc:spChg>
        <pc:spChg chg="del">
          <ac:chgData name="斎藤智之" userId="S::stpjos@kikan-ad.esb.mhlw.go.jp::82538e3c-fb79-4742-bee9-7558d8082e98" providerId="AD" clId="Web-{3B017A45-2362-F1EE-C46D-B1A62A99E3A1}" dt="2025-04-25T08:21:21.480" v="9"/>
          <ac:spMkLst>
            <pc:docMk/>
            <pc:sldMk cId="3372307075" sldId="257"/>
            <ac:spMk id="31" creationId="{00000000-0000-0000-0000-000000000000}"/>
          </ac:spMkLst>
        </pc:spChg>
        <pc:spChg chg="del">
          <ac:chgData name="斎藤智之" userId="S::stpjos@kikan-ad.esb.mhlw.go.jp::82538e3c-fb79-4742-bee9-7558d8082e98" providerId="AD" clId="Web-{3B017A45-2362-F1EE-C46D-B1A62A99E3A1}" dt="2025-04-25T08:21:22.152" v="10"/>
          <ac:spMkLst>
            <pc:docMk/>
            <pc:sldMk cId="3372307075" sldId="257"/>
            <ac:spMk id="32" creationId="{00000000-0000-0000-0000-000000000000}"/>
          </ac:spMkLst>
        </pc:spChg>
        <pc:spChg chg="del">
          <ac:chgData name="斎藤智之" userId="S::stpjos@kikan-ad.esb.mhlw.go.jp::82538e3c-fb79-4742-bee9-7558d8082e98" providerId="AD" clId="Web-{3B017A45-2362-F1EE-C46D-B1A62A99E3A1}" dt="2025-04-25T08:21:12.839" v="0"/>
          <ac:spMkLst>
            <pc:docMk/>
            <pc:sldMk cId="3372307075" sldId="257"/>
            <ac:spMk id="33" creationId="{00000000-0000-0000-0000-000000000000}"/>
          </ac:spMkLst>
        </pc:spChg>
        <pc:spChg chg="del">
          <ac:chgData name="斎藤智之" userId="S::stpjos@kikan-ad.esb.mhlw.go.jp::82538e3c-fb79-4742-bee9-7558d8082e98" providerId="AD" clId="Web-{3B017A45-2362-F1EE-C46D-B1A62A99E3A1}" dt="2025-04-25T08:21:13.652" v="1"/>
          <ac:spMkLst>
            <pc:docMk/>
            <pc:sldMk cId="3372307075" sldId="257"/>
            <ac:spMk id="34" creationId="{00000000-0000-0000-0000-000000000000}"/>
          </ac:spMkLst>
        </pc:spChg>
        <pc:spChg chg="del">
          <ac:chgData name="斎藤智之" userId="S::stpjos@kikan-ad.esb.mhlw.go.jp::82538e3c-fb79-4742-bee9-7558d8082e98" providerId="AD" clId="Web-{3B017A45-2362-F1EE-C46D-B1A62A99E3A1}" dt="2025-04-25T08:21:23.402" v="11"/>
          <ac:spMkLst>
            <pc:docMk/>
            <pc:sldMk cId="3372307075" sldId="257"/>
            <ac:spMk id="35" creationId="{00000000-0000-0000-0000-000000000000}"/>
          </ac:spMkLst>
        </pc:spChg>
        <pc:spChg chg="del">
          <ac:chgData name="斎藤智之" userId="S::stpjos@kikan-ad.esb.mhlw.go.jp::82538e3c-fb79-4742-bee9-7558d8082e98" providerId="AD" clId="Web-{3B017A45-2362-F1EE-C46D-B1A62A99E3A1}" dt="2025-04-25T08:21:15.948" v="3"/>
          <ac:spMkLst>
            <pc:docMk/>
            <pc:sldMk cId="3372307075" sldId="257"/>
            <ac:spMk id="36" creationId="{00000000-0000-0000-0000-000000000000}"/>
          </ac:spMkLst>
        </pc:spChg>
        <pc:spChg chg="del">
          <ac:chgData name="斎藤智之" userId="S::stpjos@kikan-ad.esb.mhlw.go.jp::82538e3c-fb79-4742-bee9-7558d8082e98" providerId="AD" clId="Web-{3B017A45-2362-F1EE-C46D-B1A62A99E3A1}" dt="2025-04-25T08:21:16.855" v="4"/>
          <ac:spMkLst>
            <pc:docMk/>
            <pc:sldMk cId="3372307075" sldId="257"/>
            <ac:spMk id="37" creationId="{00000000-0000-0000-0000-000000000000}"/>
          </ac:spMkLst>
        </pc:spChg>
        <pc:spChg chg="del">
          <ac:chgData name="斎藤智之" userId="S::stpjos@kikan-ad.esb.mhlw.go.jp::82538e3c-fb79-4742-bee9-7558d8082e98" providerId="AD" clId="Web-{3B017A45-2362-F1EE-C46D-B1A62A99E3A1}" dt="2025-04-25T08:21:18.636" v="6"/>
          <ac:spMkLst>
            <pc:docMk/>
            <pc:sldMk cId="3372307075" sldId="257"/>
            <ac:spMk id="38" creationId="{00000000-0000-0000-0000-000000000000}"/>
          </ac:spMkLst>
        </pc:spChg>
        <pc:spChg chg="del">
          <ac:chgData name="斎藤智之" userId="S::stpjos@kikan-ad.esb.mhlw.go.jp::82538e3c-fb79-4742-bee9-7558d8082e98" providerId="AD" clId="Web-{3B017A45-2362-F1EE-C46D-B1A62A99E3A1}" dt="2025-04-25T08:21:17.667" v="5"/>
          <ac:spMkLst>
            <pc:docMk/>
            <pc:sldMk cId="3372307075" sldId="257"/>
            <ac:spMk id="39" creationId="{00000000-0000-0000-0000-000000000000}"/>
          </ac:spMkLst>
        </pc:spChg>
        <pc:spChg chg="del">
          <ac:chgData name="斎藤智之" userId="S::stpjos@kikan-ad.esb.mhlw.go.jp::82538e3c-fb79-4742-bee9-7558d8082e98" providerId="AD" clId="Web-{3B017A45-2362-F1EE-C46D-B1A62A99E3A1}" dt="2025-04-25T08:21:20.714" v="8"/>
          <ac:spMkLst>
            <pc:docMk/>
            <pc:sldMk cId="3372307075" sldId="257"/>
            <ac:spMk id="40" creationId="{00000000-0000-0000-0000-000000000000}"/>
          </ac:spMkLst>
        </pc:spChg>
        <pc:spChg chg="del">
          <ac:chgData name="斎藤智之" userId="S::stpjos@kikan-ad.esb.mhlw.go.jp::82538e3c-fb79-4742-bee9-7558d8082e98" providerId="AD" clId="Web-{3B017A45-2362-F1EE-C46D-B1A62A99E3A1}" dt="2025-04-25T08:21:14.948" v="2"/>
          <ac:spMkLst>
            <pc:docMk/>
            <pc:sldMk cId="3372307075" sldId="257"/>
            <ac:spMk id="43" creationId="{00000000-0000-0000-0000-000000000000}"/>
          </ac:spMkLst>
        </pc:spChg>
      </pc:sldChg>
    </pc:docChg>
  </pc:docChgLst>
  <pc:docChgLst>
    <pc:chgData name="斎藤智之" userId="S::stpjos@kikan-ad.esb.mhlw.go.jp::82538e3c-fb79-4742-bee9-7558d8082e98" providerId="AD" clId="Web-{82CA7956-1A64-B0D9-404E-E5D01A1CF02C}"/>
    <pc:docChg chg="modSld">
      <pc:chgData name="斎藤智之" userId="S::stpjos@kikan-ad.esb.mhlw.go.jp::82538e3c-fb79-4742-bee9-7558d8082e98" providerId="AD" clId="Web-{82CA7956-1A64-B0D9-404E-E5D01A1CF02C}" dt="2025-03-28T01:03:08.176" v="9" actId="20577"/>
      <pc:docMkLst>
        <pc:docMk/>
      </pc:docMkLst>
      <pc:sldChg chg="modSp">
        <pc:chgData name="斎藤智之" userId="S::stpjos@kikan-ad.esb.mhlw.go.jp::82538e3c-fb79-4742-bee9-7558d8082e98" providerId="AD" clId="Web-{82CA7956-1A64-B0D9-404E-E5D01A1CF02C}" dt="2025-03-28T01:03:08.176" v="9" actId="20577"/>
        <pc:sldMkLst>
          <pc:docMk/>
          <pc:sldMk cId="3372307075" sldId="257"/>
        </pc:sldMkLst>
        <pc:spChg chg="mod">
          <ac:chgData name="斎藤智之" userId="S::stpjos@kikan-ad.esb.mhlw.go.jp::82538e3c-fb79-4742-bee9-7558d8082e98" providerId="AD" clId="Web-{82CA7956-1A64-B0D9-404E-E5D01A1CF02C}" dt="2025-03-28T01:03:08.176" v="9" actId="20577"/>
          <ac:spMkLst>
            <pc:docMk/>
            <pc:sldMk cId="3372307075" sldId="257"/>
            <ac:spMk id="8" creationId="{00000000-0000-0000-0000-000000000000}"/>
          </ac:spMkLst>
        </pc:spChg>
      </pc:sldChg>
    </pc:docChg>
  </pc:docChgLst>
  <pc:docChgLst>
    <pc:chgData name="斎藤智之" userId="S::stpjos@kikan-ad.esb.mhlw.go.jp::82538e3c-fb79-4742-bee9-7558d8082e98" providerId="AD" clId="Web-{F0FF92BA-4F99-895B-9B26-EB5C57494ADA}"/>
    <pc:docChg chg="modSld">
      <pc:chgData name="斎藤智之" userId="S::stpjos@kikan-ad.esb.mhlw.go.jp::82538e3c-fb79-4742-bee9-7558d8082e98" providerId="AD" clId="Web-{F0FF92BA-4F99-895B-9B26-EB5C57494ADA}" dt="2025-03-24T02:57:59.233" v="103" actId="20577"/>
      <pc:docMkLst>
        <pc:docMk/>
      </pc:docMkLst>
      <pc:sldChg chg="modSp">
        <pc:chgData name="斎藤智之" userId="S::stpjos@kikan-ad.esb.mhlw.go.jp::82538e3c-fb79-4742-bee9-7558d8082e98" providerId="AD" clId="Web-{F0FF92BA-4F99-895B-9B26-EB5C57494ADA}" dt="2025-03-24T02:57:59.233" v="103" actId="20577"/>
        <pc:sldMkLst>
          <pc:docMk/>
          <pc:sldMk cId="3372307075" sldId="257"/>
        </pc:sldMkLst>
        <pc:spChg chg="mod">
          <ac:chgData name="斎藤智之" userId="S::stpjos@kikan-ad.esb.mhlw.go.jp::82538e3c-fb79-4742-bee9-7558d8082e98" providerId="AD" clId="Web-{F0FF92BA-4F99-895B-9B26-EB5C57494ADA}" dt="2025-03-24T02:53:33.368" v="26" actId="20577"/>
          <ac:spMkLst>
            <pc:docMk/>
            <pc:sldMk cId="3372307075" sldId="257"/>
            <ac:spMk id="5" creationId="{00000000-0000-0000-0000-000000000000}"/>
          </ac:spMkLst>
        </pc:spChg>
        <pc:spChg chg="mod">
          <ac:chgData name="斎藤智之" userId="S::stpjos@kikan-ad.esb.mhlw.go.jp::82538e3c-fb79-4742-bee9-7558d8082e98" providerId="AD" clId="Web-{F0FF92BA-4F99-895B-9B26-EB5C57494ADA}" dt="2025-03-24T02:53:43.321" v="28" actId="20577"/>
          <ac:spMkLst>
            <pc:docMk/>
            <pc:sldMk cId="3372307075" sldId="257"/>
            <ac:spMk id="7" creationId="{00000000-0000-0000-0000-000000000000}"/>
          </ac:spMkLst>
        </pc:spChg>
        <pc:spChg chg="mod">
          <ac:chgData name="斎藤智之" userId="S::stpjos@kikan-ad.esb.mhlw.go.jp::82538e3c-fb79-4742-bee9-7558d8082e98" providerId="AD" clId="Web-{F0FF92BA-4F99-895B-9B26-EB5C57494ADA}" dt="2025-03-24T02:57:59.233" v="103" actId="20577"/>
          <ac:spMkLst>
            <pc:docMk/>
            <pc:sldMk cId="3372307075" sldId="257"/>
            <ac:spMk id="8" creationId="{00000000-0000-0000-0000-000000000000}"/>
          </ac:spMkLst>
        </pc:spChg>
        <pc:spChg chg="mod">
          <ac:chgData name="斎藤智之" userId="S::stpjos@kikan-ad.esb.mhlw.go.jp::82538e3c-fb79-4742-bee9-7558d8082e98" providerId="AD" clId="Web-{F0FF92BA-4F99-895B-9B26-EB5C57494ADA}" dt="2025-03-24T02:56:41.528" v="88" actId="1076"/>
          <ac:spMkLst>
            <pc:docMk/>
            <pc:sldMk cId="3372307075" sldId="257"/>
            <ac:spMk id="17" creationId="{00000000-0000-0000-0000-000000000000}"/>
          </ac:spMkLst>
        </pc:spChg>
        <pc:picChg chg="mod">
          <ac:chgData name="斎藤智之" userId="S::stpjos@kikan-ad.esb.mhlw.go.jp::82538e3c-fb79-4742-bee9-7558d8082e98" providerId="AD" clId="Web-{F0FF92BA-4F99-895B-9B26-EB5C57494ADA}" dt="2025-03-24T02:56:57.888" v="89" actId="1076"/>
          <ac:picMkLst>
            <pc:docMk/>
            <pc:sldMk cId="3372307075" sldId="257"/>
            <ac:picMk id="20" creationId="{00000000-0000-0000-0000-000000000000}"/>
          </ac:picMkLst>
        </pc:picChg>
      </pc:sldChg>
    </pc:docChg>
  </pc:docChgLst>
  <pc:docChgLst>
    <pc:chgData name="斎藤智之" userId="S::stpjos@kikan-ad.esb.mhlw.go.jp::82538e3c-fb79-4742-bee9-7558d8082e98" providerId="AD" clId="Web-{81E8DAB7-31C7-347B-461D-CC6C0F0CFEB4}"/>
    <pc:docChg chg="modSld">
      <pc:chgData name="斎藤智之" userId="S::stpjos@kikan-ad.esb.mhlw.go.jp::82538e3c-fb79-4742-bee9-7558d8082e98" providerId="AD" clId="Web-{81E8DAB7-31C7-347B-461D-CC6C0F0CFEB4}" dt="2025-03-25T03:19:09.211" v="76" actId="20577"/>
      <pc:docMkLst>
        <pc:docMk/>
      </pc:docMkLst>
      <pc:sldChg chg="delSp modSp">
        <pc:chgData name="斎藤智之" userId="S::stpjos@kikan-ad.esb.mhlw.go.jp::82538e3c-fb79-4742-bee9-7558d8082e98" providerId="AD" clId="Web-{81E8DAB7-31C7-347B-461D-CC6C0F0CFEB4}" dt="2025-03-25T03:19:09.211" v="76" actId="20577"/>
        <pc:sldMkLst>
          <pc:docMk/>
          <pc:sldMk cId="3372307075" sldId="257"/>
        </pc:sldMkLst>
        <pc:spChg chg="mod">
          <ac:chgData name="斎藤智之" userId="S::stpjos@kikan-ad.esb.mhlw.go.jp::82538e3c-fb79-4742-bee9-7558d8082e98" providerId="AD" clId="Web-{81E8DAB7-31C7-347B-461D-CC6C0F0CFEB4}" dt="2025-03-25T03:18:15.538" v="70" actId="14100"/>
          <ac:spMkLst>
            <pc:docMk/>
            <pc:sldMk cId="3372307075" sldId="257"/>
            <ac:spMk id="8" creationId="{00000000-0000-0000-0000-000000000000}"/>
          </ac:spMkLst>
        </pc:spChg>
        <pc:spChg chg="mod">
          <ac:chgData name="斎藤智之" userId="S::stpjos@kikan-ad.esb.mhlw.go.jp::82538e3c-fb79-4742-bee9-7558d8082e98" providerId="AD" clId="Web-{81E8DAB7-31C7-347B-461D-CC6C0F0CFEB4}" dt="2025-03-25T03:18:02.225" v="69" actId="14100"/>
          <ac:spMkLst>
            <pc:docMk/>
            <pc:sldMk cId="3372307075" sldId="257"/>
            <ac:spMk id="12" creationId="{00000000-0000-0000-0000-000000000000}"/>
          </ac:spMkLst>
        </pc:spChg>
        <pc:spChg chg="mod">
          <ac:chgData name="斎藤智之" userId="S::stpjos@kikan-ad.esb.mhlw.go.jp::82538e3c-fb79-4742-bee9-7558d8082e98" providerId="AD" clId="Web-{81E8DAB7-31C7-347B-461D-CC6C0F0CFEB4}" dt="2025-03-25T03:19:09.211" v="76" actId="20577"/>
          <ac:spMkLst>
            <pc:docMk/>
            <pc:sldMk cId="3372307075" sldId="257"/>
            <ac:spMk id="19" creationId="{00000000-0000-0000-0000-000000000000}"/>
          </ac:spMkLst>
        </pc:spChg>
        <pc:picChg chg="del">
          <ac:chgData name="斎藤智之" userId="S::stpjos@kikan-ad.esb.mhlw.go.jp::82538e3c-fb79-4742-bee9-7558d8082e98" providerId="AD" clId="Web-{81E8DAB7-31C7-347B-461D-CC6C0F0CFEB4}" dt="2025-03-25T03:12:23.482" v="0"/>
          <ac:picMkLst>
            <pc:docMk/>
            <pc:sldMk cId="3372307075" sldId="257"/>
            <ac:picMk id="20" creationId="{00000000-0000-0000-0000-000000000000}"/>
          </ac:picMkLst>
        </pc:picChg>
      </pc:sldChg>
    </pc:docChg>
  </pc:docChgLst>
</pc:chgInfo>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099"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4940" y="1"/>
            <a:ext cx="2949099" cy="496967"/>
          </a:xfrm>
          <a:prstGeom prst="rect">
            <a:avLst/>
          </a:prstGeom>
        </p:spPr>
        <p:txBody>
          <a:bodyPr vert="horz" lIns="91440" tIns="45720" rIns="91440" bIns="45720" rtlCol="0"/>
          <a:lstStyle>
            <a:lvl1pPr algn="r">
              <a:defRPr sz="1200"/>
            </a:lvl1pPr>
          </a:lstStyle>
          <a:p>
            <a:fld id="{AEF3EB42-A5BB-4B80-B456-C1A7B5286B2F}" type="datetimeFigureOut">
              <a:rPr kumimoji="1" lang="ja-JP" altLang="en-US" smtClean="0"/>
              <a:t>2025/5/1</a:t>
            </a:fld>
            <a:endParaRPr kumimoji="1" lang="ja-JP" altLang="en-US"/>
          </a:p>
        </p:txBody>
      </p:sp>
      <p:sp>
        <p:nvSpPr>
          <p:cNvPr id="4" name="フッター プレースホルダー 3"/>
          <p:cNvSpPr>
            <a:spLocks noGrp="1"/>
          </p:cNvSpPr>
          <p:nvPr>
            <p:ph type="ftr" sz="quarter" idx="2"/>
          </p:nvPr>
        </p:nvSpPr>
        <p:spPr>
          <a:xfrm>
            <a:off x="1" y="9440647"/>
            <a:ext cx="2949099" cy="496967"/>
          </a:xfrm>
          <a:prstGeom prst="rect">
            <a:avLst/>
          </a:prstGeom>
        </p:spPr>
        <p:txBody>
          <a:bodyPr vert="horz" lIns="91440" tIns="45720" rIns="91440" bIns="45720" rtlCol="0" anchor="b"/>
          <a:lstStyle>
            <a:lvl1pPr algn="l">
              <a:defRPr sz="1200"/>
            </a:lvl1pPr>
          </a:lstStyle>
          <a:p>
            <a:r>
              <a:rPr kumimoji="1" lang="en-US" altLang="ja-JP"/>
              <a:t>2024.6_</a:t>
            </a:r>
            <a:r>
              <a:rPr kumimoji="1" lang="ja-JP" altLang="en-US"/>
              <a:t>福島わか</a:t>
            </a:r>
            <a:r>
              <a:rPr kumimoji="1" lang="en-US" altLang="ja-JP"/>
              <a:t>HW</a:t>
            </a:r>
            <a:endParaRPr kumimoji="1" lang="ja-JP" altLang="en-US"/>
          </a:p>
        </p:txBody>
      </p:sp>
      <p:sp>
        <p:nvSpPr>
          <p:cNvPr id="5" name="スライド番号プレースホルダー 4"/>
          <p:cNvSpPr>
            <a:spLocks noGrp="1"/>
          </p:cNvSpPr>
          <p:nvPr>
            <p:ph type="sldNum" sz="quarter" idx="3"/>
          </p:nvPr>
        </p:nvSpPr>
        <p:spPr>
          <a:xfrm>
            <a:off x="3854940" y="9440647"/>
            <a:ext cx="2949099" cy="496967"/>
          </a:xfrm>
          <a:prstGeom prst="rect">
            <a:avLst/>
          </a:prstGeom>
        </p:spPr>
        <p:txBody>
          <a:bodyPr vert="horz" lIns="91440" tIns="45720" rIns="91440" bIns="45720" rtlCol="0" anchor="b"/>
          <a:lstStyle>
            <a:lvl1pPr algn="r">
              <a:defRPr sz="1200"/>
            </a:lvl1pPr>
          </a:lstStyle>
          <a:p>
            <a:fld id="{BB19F401-D5DD-4646-BEEA-B0AAD922B0CA}" type="slidenum">
              <a:rPr kumimoji="1" lang="ja-JP" altLang="en-US" smtClean="0"/>
              <a:t>‹#›</a:t>
            </a:fld>
            <a:endParaRPr kumimoji="1" lang="ja-JP" altLang="en-US"/>
          </a:p>
        </p:txBody>
      </p:sp>
    </p:spTree>
    <p:extLst>
      <p:ext uri="{BB962C8B-B14F-4D97-AF65-F5344CB8AC3E}">
        <p14:creationId xmlns:p14="http://schemas.microsoft.com/office/powerpoint/2010/main" val="4170036828"/>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099"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940" y="1"/>
            <a:ext cx="2949099" cy="496967"/>
          </a:xfrm>
          <a:prstGeom prst="rect">
            <a:avLst/>
          </a:prstGeom>
        </p:spPr>
        <p:txBody>
          <a:bodyPr vert="horz" lIns="91440" tIns="45720" rIns="91440" bIns="45720" rtlCol="0"/>
          <a:lstStyle>
            <a:lvl1pPr algn="r">
              <a:defRPr sz="1200"/>
            </a:lvl1pPr>
          </a:lstStyle>
          <a:p>
            <a:fld id="{3AA55C7E-DDB5-4A92-9C0E-E37B6F5A0005}" type="datetimeFigureOut">
              <a:rPr kumimoji="1" lang="ja-JP" altLang="en-US" smtClean="0"/>
              <a:t>2025/5/1</a:t>
            </a:fld>
            <a:endParaRPr kumimoji="1" lang="ja-JP" altLang="en-US"/>
          </a:p>
        </p:txBody>
      </p:sp>
      <p:sp>
        <p:nvSpPr>
          <p:cNvPr id="4" name="スライド イメージ プレースホルダー 3"/>
          <p:cNvSpPr>
            <a:spLocks noGrp="1" noRot="1" noChangeAspect="1"/>
          </p:cNvSpPr>
          <p:nvPr>
            <p:ph type="sldImg" idx="2"/>
          </p:nvPr>
        </p:nvSpPr>
        <p:spPr>
          <a:xfrm>
            <a:off x="2100263" y="746125"/>
            <a:ext cx="2605087"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562" y="4721186"/>
            <a:ext cx="544449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099" cy="496967"/>
          </a:xfrm>
          <a:prstGeom prst="rect">
            <a:avLst/>
          </a:prstGeom>
        </p:spPr>
        <p:txBody>
          <a:bodyPr vert="horz" lIns="91440" tIns="45720" rIns="91440" bIns="45720" rtlCol="0" anchor="b"/>
          <a:lstStyle>
            <a:lvl1pPr algn="l">
              <a:defRPr sz="1200"/>
            </a:lvl1pPr>
          </a:lstStyle>
          <a:p>
            <a:r>
              <a:rPr kumimoji="1" lang="en-US" altLang="ja-JP"/>
              <a:t>2024.6_</a:t>
            </a:r>
            <a:r>
              <a:rPr kumimoji="1" lang="ja-JP" altLang="en-US"/>
              <a:t>福島わか</a:t>
            </a:r>
            <a:r>
              <a:rPr kumimoji="1" lang="en-US" altLang="ja-JP"/>
              <a:t>HW</a:t>
            </a:r>
            <a:endParaRPr kumimoji="1" lang="ja-JP" altLang="en-US"/>
          </a:p>
        </p:txBody>
      </p:sp>
      <p:sp>
        <p:nvSpPr>
          <p:cNvPr id="7" name="スライド番号プレースホルダー 6"/>
          <p:cNvSpPr>
            <a:spLocks noGrp="1"/>
          </p:cNvSpPr>
          <p:nvPr>
            <p:ph type="sldNum" sz="quarter" idx="5"/>
          </p:nvPr>
        </p:nvSpPr>
        <p:spPr>
          <a:xfrm>
            <a:off x="3854940" y="9440647"/>
            <a:ext cx="2949099" cy="496967"/>
          </a:xfrm>
          <a:prstGeom prst="rect">
            <a:avLst/>
          </a:prstGeom>
        </p:spPr>
        <p:txBody>
          <a:bodyPr vert="horz" lIns="91440" tIns="45720" rIns="91440" bIns="45720" rtlCol="0" anchor="b"/>
          <a:lstStyle>
            <a:lvl1pPr algn="r">
              <a:defRPr sz="1200"/>
            </a:lvl1pPr>
          </a:lstStyle>
          <a:p>
            <a:fld id="{1C859F99-B9C8-4EF2-B9F7-33BAB9951C84}" type="slidenum">
              <a:rPr kumimoji="1" lang="ja-JP" altLang="en-US" smtClean="0"/>
              <a:t>‹#›</a:t>
            </a:fld>
            <a:endParaRPr kumimoji="1" lang="ja-JP" altLang="en-US"/>
          </a:p>
        </p:txBody>
      </p:sp>
    </p:spTree>
    <p:extLst>
      <p:ext uri="{BB962C8B-B14F-4D97-AF65-F5344CB8AC3E}">
        <p14:creationId xmlns:p14="http://schemas.microsoft.com/office/powerpoint/2010/main" val="3141818278"/>
      </p:ext>
    </p:extLst>
  </p:cSld>
  <p:clrMap bg1="lt1" tx1="dk1" bg2="lt2" tx2="dk2" accent1="accent1" accent2="accent2" accent3="accent3" accent4="accent4" accent5="accent5" accent6="accent6" hlink="hlink" folHlink="folHlink"/>
  <p:hf sldNum="0" hdr="0" dt="0"/>
  <p:notesStyle>
    <a:lvl1pPr marL="0" algn="l" defTabSz="1570563" rtl="0" eaLnBrk="1" latinLnBrk="0" hangingPunct="1">
      <a:defRPr kumimoji="1" sz="2061" kern="1200">
        <a:solidFill>
          <a:schemeClr val="tx1"/>
        </a:solidFill>
        <a:latin typeface="+mn-lt"/>
        <a:ea typeface="+mn-ea"/>
        <a:cs typeface="+mn-cs"/>
      </a:defRPr>
    </a:lvl1pPr>
    <a:lvl2pPr marL="785281" algn="l" defTabSz="1570563" rtl="0" eaLnBrk="1" latinLnBrk="0" hangingPunct="1">
      <a:defRPr kumimoji="1" sz="2061" kern="1200">
        <a:solidFill>
          <a:schemeClr val="tx1"/>
        </a:solidFill>
        <a:latin typeface="+mn-lt"/>
        <a:ea typeface="+mn-ea"/>
        <a:cs typeface="+mn-cs"/>
      </a:defRPr>
    </a:lvl2pPr>
    <a:lvl3pPr marL="1570563" algn="l" defTabSz="1570563" rtl="0" eaLnBrk="1" latinLnBrk="0" hangingPunct="1">
      <a:defRPr kumimoji="1" sz="2061" kern="1200">
        <a:solidFill>
          <a:schemeClr val="tx1"/>
        </a:solidFill>
        <a:latin typeface="+mn-lt"/>
        <a:ea typeface="+mn-ea"/>
        <a:cs typeface="+mn-cs"/>
      </a:defRPr>
    </a:lvl3pPr>
    <a:lvl4pPr marL="2355842" algn="l" defTabSz="1570563" rtl="0" eaLnBrk="1" latinLnBrk="0" hangingPunct="1">
      <a:defRPr kumimoji="1" sz="2061" kern="1200">
        <a:solidFill>
          <a:schemeClr val="tx1"/>
        </a:solidFill>
        <a:latin typeface="+mn-lt"/>
        <a:ea typeface="+mn-ea"/>
        <a:cs typeface="+mn-cs"/>
      </a:defRPr>
    </a:lvl4pPr>
    <a:lvl5pPr marL="3141123" algn="l" defTabSz="1570563" rtl="0" eaLnBrk="1" latinLnBrk="0" hangingPunct="1">
      <a:defRPr kumimoji="1" sz="2061" kern="1200">
        <a:solidFill>
          <a:schemeClr val="tx1"/>
        </a:solidFill>
        <a:latin typeface="+mn-lt"/>
        <a:ea typeface="+mn-ea"/>
        <a:cs typeface="+mn-cs"/>
      </a:defRPr>
    </a:lvl5pPr>
    <a:lvl6pPr marL="3926403" algn="l" defTabSz="1570563" rtl="0" eaLnBrk="1" latinLnBrk="0" hangingPunct="1">
      <a:defRPr kumimoji="1" sz="2061" kern="1200">
        <a:solidFill>
          <a:schemeClr val="tx1"/>
        </a:solidFill>
        <a:latin typeface="+mn-lt"/>
        <a:ea typeface="+mn-ea"/>
        <a:cs typeface="+mn-cs"/>
      </a:defRPr>
    </a:lvl6pPr>
    <a:lvl7pPr marL="4711684" algn="l" defTabSz="1570563" rtl="0" eaLnBrk="1" latinLnBrk="0" hangingPunct="1">
      <a:defRPr kumimoji="1" sz="2061" kern="1200">
        <a:solidFill>
          <a:schemeClr val="tx1"/>
        </a:solidFill>
        <a:latin typeface="+mn-lt"/>
        <a:ea typeface="+mn-ea"/>
        <a:cs typeface="+mn-cs"/>
      </a:defRPr>
    </a:lvl7pPr>
    <a:lvl8pPr marL="5496966" algn="l" defTabSz="1570563" rtl="0" eaLnBrk="1" latinLnBrk="0" hangingPunct="1">
      <a:defRPr kumimoji="1" sz="2061" kern="1200">
        <a:solidFill>
          <a:schemeClr val="tx1"/>
        </a:solidFill>
        <a:latin typeface="+mn-lt"/>
        <a:ea typeface="+mn-ea"/>
        <a:cs typeface="+mn-cs"/>
      </a:defRPr>
    </a:lvl8pPr>
    <a:lvl9pPr marL="6282247" algn="l" defTabSz="1570563" rtl="0" eaLnBrk="1" latinLnBrk="0" hangingPunct="1">
      <a:defRPr kumimoji="1" sz="2061"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44999" y="2945943"/>
            <a:ext cx="10709990" cy="6266897"/>
          </a:xfrm>
        </p:spPr>
        <p:txBody>
          <a:bodyPr anchor="b"/>
          <a:lstStyle>
            <a:lvl1pPr algn="ctr">
              <a:defRPr sz="8268"/>
            </a:lvl1pPr>
          </a:lstStyle>
          <a:p>
            <a:r>
              <a:rPr lang="ja-JP" altLang="en-US"/>
              <a:t>マスター タイトルの書式設定</a:t>
            </a:r>
            <a:endParaRPr lang="en-US" dirty="0"/>
          </a:p>
        </p:txBody>
      </p:sp>
      <p:sp>
        <p:nvSpPr>
          <p:cNvPr id="3" name="Subtitle 2"/>
          <p:cNvSpPr>
            <a:spLocks noGrp="1"/>
          </p:cNvSpPr>
          <p:nvPr>
            <p:ph type="subTitle" idx="1"/>
          </p:nvPr>
        </p:nvSpPr>
        <p:spPr>
          <a:xfrm>
            <a:off x="1574999" y="9454516"/>
            <a:ext cx="9449991" cy="4345992"/>
          </a:xfrm>
        </p:spPr>
        <p:txBody>
          <a:bodyPr/>
          <a:lstStyle>
            <a:lvl1pPr marL="0" indent="0" algn="ctr">
              <a:buNone/>
              <a:defRPr sz="3307"/>
            </a:lvl1pPr>
            <a:lvl2pPr marL="630022" indent="0" algn="ctr">
              <a:buNone/>
              <a:defRPr sz="2756"/>
            </a:lvl2pPr>
            <a:lvl3pPr marL="1260043" indent="0" algn="ctr">
              <a:buNone/>
              <a:defRPr sz="2480"/>
            </a:lvl3pPr>
            <a:lvl4pPr marL="1890065" indent="0" algn="ctr">
              <a:buNone/>
              <a:defRPr sz="2205"/>
            </a:lvl4pPr>
            <a:lvl5pPr marL="2520086" indent="0" algn="ctr">
              <a:buNone/>
              <a:defRPr sz="2205"/>
            </a:lvl5pPr>
            <a:lvl6pPr marL="3150108" indent="0" algn="ctr">
              <a:buNone/>
              <a:defRPr sz="2205"/>
            </a:lvl6pPr>
            <a:lvl7pPr marL="3780130" indent="0" algn="ctr">
              <a:buNone/>
              <a:defRPr sz="2205"/>
            </a:lvl7pPr>
            <a:lvl8pPr marL="4410151" indent="0" algn="ctr">
              <a:buNone/>
              <a:defRPr sz="2205"/>
            </a:lvl8pPr>
            <a:lvl9pPr marL="5040173" indent="0" algn="ctr">
              <a:buNone/>
              <a:defRPr sz="220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5125760-F351-4FA1-8EBC-F96B420A531D}" type="datetime1">
              <a:rPr kumimoji="1" lang="ja-JP" altLang="en-US" smtClean="0"/>
              <a:t>2025/5/1</a:t>
            </a:fld>
            <a:endParaRPr kumimoji="1" lang="ja-JP" altLang="en-US"/>
          </a:p>
        </p:txBody>
      </p:sp>
      <p:sp>
        <p:nvSpPr>
          <p:cNvPr id="5" name="Footer Placeholder 4"/>
          <p:cNvSpPr>
            <a:spLocks noGrp="1"/>
          </p:cNvSpPr>
          <p:nvPr>
            <p:ph type="ftr" sz="quarter" idx="11"/>
          </p:nvPr>
        </p:nvSpPr>
        <p:spPr/>
        <p:txBody>
          <a:bodyPr/>
          <a:lstStyle/>
          <a:p>
            <a:r>
              <a:rPr kumimoji="1" lang="en-US" altLang="ja-JP"/>
              <a:t>2024.6_</a:t>
            </a:r>
            <a:r>
              <a:rPr kumimoji="1" lang="ja-JP" altLang="en-US"/>
              <a:t>福島わか</a:t>
            </a:r>
            <a:r>
              <a:rPr kumimoji="1" lang="en-US" altLang="ja-JP"/>
              <a:t>HW</a:t>
            </a:r>
            <a:endParaRPr kumimoji="1" lang="ja-JP" altLang="en-US"/>
          </a:p>
        </p:txBody>
      </p:sp>
      <p:sp>
        <p:nvSpPr>
          <p:cNvPr id="6" name="Slide Number Placeholder 5"/>
          <p:cNvSpPr>
            <a:spLocks noGrp="1"/>
          </p:cNvSpPr>
          <p:nvPr>
            <p:ph type="sldNum" sz="quarter" idx="12"/>
          </p:nvPr>
        </p:nvSpPr>
        <p:spPr/>
        <p:txBody>
          <a:bodyPr/>
          <a:lstStyle/>
          <a:p>
            <a:fld id="{C58F5B8C-7189-4F24-B729-4B76B2348E2A}" type="slidenum">
              <a:rPr kumimoji="1" lang="ja-JP" altLang="en-US" smtClean="0"/>
              <a:t>‹#›</a:t>
            </a:fld>
            <a:endParaRPr kumimoji="1" lang="ja-JP" altLang="en-US"/>
          </a:p>
        </p:txBody>
      </p:sp>
    </p:spTree>
    <p:extLst>
      <p:ext uri="{BB962C8B-B14F-4D97-AF65-F5344CB8AC3E}">
        <p14:creationId xmlns:p14="http://schemas.microsoft.com/office/powerpoint/2010/main" val="3225363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0AA7765-6568-4E4E-B938-A464B70EB3BC}" type="datetime1">
              <a:rPr kumimoji="1" lang="ja-JP" altLang="en-US" smtClean="0"/>
              <a:t>2025/5/1</a:t>
            </a:fld>
            <a:endParaRPr kumimoji="1" lang="ja-JP" altLang="en-US"/>
          </a:p>
        </p:txBody>
      </p:sp>
      <p:sp>
        <p:nvSpPr>
          <p:cNvPr id="5" name="Footer Placeholder 4"/>
          <p:cNvSpPr>
            <a:spLocks noGrp="1"/>
          </p:cNvSpPr>
          <p:nvPr>
            <p:ph type="ftr" sz="quarter" idx="11"/>
          </p:nvPr>
        </p:nvSpPr>
        <p:spPr/>
        <p:txBody>
          <a:bodyPr/>
          <a:lstStyle/>
          <a:p>
            <a:r>
              <a:rPr kumimoji="1" lang="en-US" altLang="ja-JP"/>
              <a:t>2024.6_</a:t>
            </a:r>
            <a:r>
              <a:rPr kumimoji="1" lang="ja-JP" altLang="en-US"/>
              <a:t>福島わか</a:t>
            </a:r>
            <a:r>
              <a:rPr kumimoji="1" lang="en-US" altLang="ja-JP"/>
              <a:t>HW</a:t>
            </a:r>
            <a:endParaRPr kumimoji="1" lang="ja-JP" altLang="en-US"/>
          </a:p>
        </p:txBody>
      </p:sp>
      <p:sp>
        <p:nvSpPr>
          <p:cNvPr id="6" name="Slide Number Placeholder 5"/>
          <p:cNvSpPr>
            <a:spLocks noGrp="1"/>
          </p:cNvSpPr>
          <p:nvPr>
            <p:ph type="sldNum" sz="quarter" idx="12"/>
          </p:nvPr>
        </p:nvSpPr>
        <p:spPr/>
        <p:txBody>
          <a:bodyPr/>
          <a:lstStyle/>
          <a:p>
            <a:fld id="{C58F5B8C-7189-4F24-B729-4B76B2348E2A}" type="slidenum">
              <a:rPr kumimoji="1" lang="ja-JP" altLang="en-US" smtClean="0"/>
              <a:t>‹#›</a:t>
            </a:fld>
            <a:endParaRPr kumimoji="1" lang="ja-JP" altLang="en-US"/>
          </a:p>
        </p:txBody>
      </p:sp>
    </p:spTree>
    <p:extLst>
      <p:ext uri="{BB962C8B-B14F-4D97-AF65-F5344CB8AC3E}">
        <p14:creationId xmlns:p14="http://schemas.microsoft.com/office/powerpoint/2010/main" val="176937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16867" y="958369"/>
            <a:ext cx="2716872" cy="1525473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66250" y="958369"/>
            <a:ext cx="7993117" cy="1525473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5BFF009-C914-4020-B1B6-23DCA5C5DFF4}" type="datetime1">
              <a:rPr kumimoji="1" lang="ja-JP" altLang="en-US" smtClean="0"/>
              <a:t>2025/5/1</a:t>
            </a:fld>
            <a:endParaRPr kumimoji="1" lang="ja-JP" altLang="en-US"/>
          </a:p>
        </p:txBody>
      </p:sp>
      <p:sp>
        <p:nvSpPr>
          <p:cNvPr id="5" name="Footer Placeholder 4"/>
          <p:cNvSpPr>
            <a:spLocks noGrp="1"/>
          </p:cNvSpPr>
          <p:nvPr>
            <p:ph type="ftr" sz="quarter" idx="11"/>
          </p:nvPr>
        </p:nvSpPr>
        <p:spPr/>
        <p:txBody>
          <a:bodyPr/>
          <a:lstStyle/>
          <a:p>
            <a:r>
              <a:rPr kumimoji="1" lang="en-US" altLang="ja-JP"/>
              <a:t>2024.6_</a:t>
            </a:r>
            <a:r>
              <a:rPr kumimoji="1" lang="ja-JP" altLang="en-US"/>
              <a:t>福島わか</a:t>
            </a:r>
            <a:r>
              <a:rPr kumimoji="1" lang="en-US" altLang="ja-JP"/>
              <a:t>HW</a:t>
            </a:r>
            <a:endParaRPr kumimoji="1" lang="ja-JP" altLang="en-US"/>
          </a:p>
        </p:txBody>
      </p:sp>
      <p:sp>
        <p:nvSpPr>
          <p:cNvPr id="6" name="Slide Number Placeholder 5"/>
          <p:cNvSpPr>
            <a:spLocks noGrp="1"/>
          </p:cNvSpPr>
          <p:nvPr>
            <p:ph type="sldNum" sz="quarter" idx="12"/>
          </p:nvPr>
        </p:nvSpPr>
        <p:spPr/>
        <p:txBody>
          <a:bodyPr/>
          <a:lstStyle/>
          <a:p>
            <a:fld id="{C58F5B8C-7189-4F24-B729-4B76B2348E2A}" type="slidenum">
              <a:rPr kumimoji="1" lang="ja-JP" altLang="en-US" smtClean="0"/>
              <a:t>‹#›</a:t>
            </a:fld>
            <a:endParaRPr kumimoji="1" lang="ja-JP" altLang="en-US"/>
          </a:p>
        </p:txBody>
      </p:sp>
    </p:spTree>
    <p:extLst>
      <p:ext uri="{BB962C8B-B14F-4D97-AF65-F5344CB8AC3E}">
        <p14:creationId xmlns:p14="http://schemas.microsoft.com/office/powerpoint/2010/main" val="166417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FF716A3-4973-48D7-A2C8-2DAFF5E60275}" type="datetime1">
              <a:rPr kumimoji="1" lang="ja-JP" altLang="en-US" smtClean="0"/>
              <a:t>2025/5/1</a:t>
            </a:fld>
            <a:endParaRPr kumimoji="1" lang="ja-JP" altLang="en-US"/>
          </a:p>
        </p:txBody>
      </p:sp>
      <p:sp>
        <p:nvSpPr>
          <p:cNvPr id="5" name="Footer Placeholder 4"/>
          <p:cNvSpPr>
            <a:spLocks noGrp="1"/>
          </p:cNvSpPr>
          <p:nvPr>
            <p:ph type="ftr" sz="quarter" idx="11"/>
          </p:nvPr>
        </p:nvSpPr>
        <p:spPr/>
        <p:txBody>
          <a:bodyPr/>
          <a:lstStyle/>
          <a:p>
            <a:r>
              <a:rPr kumimoji="1" lang="en-US" altLang="ja-JP"/>
              <a:t>2024.6_</a:t>
            </a:r>
            <a:r>
              <a:rPr kumimoji="1" lang="ja-JP" altLang="en-US"/>
              <a:t>福島わか</a:t>
            </a:r>
            <a:r>
              <a:rPr kumimoji="1" lang="en-US" altLang="ja-JP"/>
              <a:t>HW</a:t>
            </a:r>
            <a:endParaRPr kumimoji="1" lang="ja-JP" altLang="en-US"/>
          </a:p>
        </p:txBody>
      </p:sp>
      <p:sp>
        <p:nvSpPr>
          <p:cNvPr id="6" name="Slide Number Placeholder 5"/>
          <p:cNvSpPr>
            <a:spLocks noGrp="1"/>
          </p:cNvSpPr>
          <p:nvPr>
            <p:ph type="sldNum" sz="quarter" idx="12"/>
          </p:nvPr>
        </p:nvSpPr>
        <p:spPr/>
        <p:txBody>
          <a:bodyPr/>
          <a:lstStyle/>
          <a:p>
            <a:fld id="{C58F5B8C-7189-4F24-B729-4B76B2348E2A}" type="slidenum">
              <a:rPr kumimoji="1" lang="ja-JP" altLang="en-US" smtClean="0"/>
              <a:t>‹#›</a:t>
            </a:fld>
            <a:endParaRPr kumimoji="1" lang="ja-JP" altLang="en-US"/>
          </a:p>
        </p:txBody>
      </p:sp>
    </p:spTree>
    <p:extLst>
      <p:ext uri="{BB962C8B-B14F-4D97-AF65-F5344CB8AC3E}">
        <p14:creationId xmlns:p14="http://schemas.microsoft.com/office/powerpoint/2010/main" val="3092220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59687" y="4487671"/>
            <a:ext cx="10867490" cy="7487774"/>
          </a:xfrm>
        </p:spPr>
        <p:txBody>
          <a:bodyPr anchor="b"/>
          <a:lstStyle>
            <a:lvl1pPr>
              <a:defRPr sz="8268"/>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59687" y="12046282"/>
            <a:ext cx="10867490" cy="3937644"/>
          </a:xfrm>
        </p:spPr>
        <p:txBody>
          <a:bodyPr/>
          <a:lstStyle>
            <a:lvl1pPr marL="0" indent="0">
              <a:buNone/>
              <a:defRPr sz="3307">
                <a:solidFill>
                  <a:schemeClr val="tx1"/>
                </a:solidFill>
              </a:defRPr>
            </a:lvl1pPr>
            <a:lvl2pPr marL="630022" indent="0">
              <a:buNone/>
              <a:defRPr sz="2756">
                <a:solidFill>
                  <a:schemeClr val="tx1">
                    <a:tint val="75000"/>
                  </a:schemeClr>
                </a:solidFill>
              </a:defRPr>
            </a:lvl2pPr>
            <a:lvl3pPr marL="1260043" indent="0">
              <a:buNone/>
              <a:defRPr sz="2480">
                <a:solidFill>
                  <a:schemeClr val="tx1">
                    <a:tint val="75000"/>
                  </a:schemeClr>
                </a:solidFill>
              </a:defRPr>
            </a:lvl3pPr>
            <a:lvl4pPr marL="1890065" indent="0">
              <a:buNone/>
              <a:defRPr sz="2205">
                <a:solidFill>
                  <a:schemeClr val="tx1">
                    <a:tint val="75000"/>
                  </a:schemeClr>
                </a:solidFill>
              </a:defRPr>
            </a:lvl4pPr>
            <a:lvl5pPr marL="2520086" indent="0">
              <a:buNone/>
              <a:defRPr sz="2205">
                <a:solidFill>
                  <a:schemeClr val="tx1">
                    <a:tint val="75000"/>
                  </a:schemeClr>
                </a:solidFill>
              </a:defRPr>
            </a:lvl5pPr>
            <a:lvl6pPr marL="3150108" indent="0">
              <a:buNone/>
              <a:defRPr sz="2205">
                <a:solidFill>
                  <a:schemeClr val="tx1">
                    <a:tint val="75000"/>
                  </a:schemeClr>
                </a:solidFill>
              </a:defRPr>
            </a:lvl6pPr>
            <a:lvl7pPr marL="3780130" indent="0">
              <a:buNone/>
              <a:defRPr sz="2205">
                <a:solidFill>
                  <a:schemeClr val="tx1">
                    <a:tint val="75000"/>
                  </a:schemeClr>
                </a:solidFill>
              </a:defRPr>
            </a:lvl7pPr>
            <a:lvl8pPr marL="4410151" indent="0">
              <a:buNone/>
              <a:defRPr sz="2205">
                <a:solidFill>
                  <a:schemeClr val="tx1">
                    <a:tint val="75000"/>
                  </a:schemeClr>
                </a:solidFill>
              </a:defRPr>
            </a:lvl8pPr>
            <a:lvl9pPr marL="5040173" indent="0">
              <a:buNone/>
              <a:defRPr sz="2205">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4F0072C-53D1-46E2-B3D4-2D29AE458D46}" type="datetime1">
              <a:rPr kumimoji="1" lang="ja-JP" altLang="en-US" smtClean="0"/>
              <a:t>2025/5/1</a:t>
            </a:fld>
            <a:endParaRPr kumimoji="1" lang="ja-JP" altLang="en-US"/>
          </a:p>
        </p:txBody>
      </p:sp>
      <p:sp>
        <p:nvSpPr>
          <p:cNvPr id="5" name="Footer Placeholder 4"/>
          <p:cNvSpPr>
            <a:spLocks noGrp="1"/>
          </p:cNvSpPr>
          <p:nvPr>
            <p:ph type="ftr" sz="quarter" idx="11"/>
          </p:nvPr>
        </p:nvSpPr>
        <p:spPr/>
        <p:txBody>
          <a:bodyPr/>
          <a:lstStyle/>
          <a:p>
            <a:r>
              <a:rPr kumimoji="1" lang="en-US" altLang="ja-JP"/>
              <a:t>2024.6_</a:t>
            </a:r>
            <a:r>
              <a:rPr kumimoji="1" lang="ja-JP" altLang="en-US"/>
              <a:t>福島わか</a:t>
            </a:r>
            <a:r>
              <a:rPr kumimoji="1" lang="en-US" altLang="ja-JP"/>
              <a:t>HW</a:t>
            </a:r>
            <a:endParaRPr kumimoji="1" lang="ja-JP" altLang="en-US"/>
          </a:p>
        </p:txBody>
      </p:sp>
      <p:sp>
        <p:nvSpPr>
          <p:cNvPr id="6" name="Slide Number Placeholder 5"/>
          <p:cNvSpPr>
            <a:spLocks noGrp="1"/>
          </p:cNvSpPr>
          <p:nvPr>
            <p:ph type="sldNum" sz="quarter" idx="12"/>
          </p:nvPr>
        </p:nvSpPr>
        <p:spPr/>
        <p:txBody>
          <a:bodyPr/>
          <a:lstStyle/>
          <a:p>
            <a:fld id="{C58F5B8C-7189-4F24-B729-4B76B2348E2A}" type="slidenum">
              <a:rPr kumimoji="1" lang="ja-JP" altLang="en-US" smtClean="0"/>
              <a:t>‹#›</a:t>
            </a:fld>
            <a:endParaRPr kumimoji="1" lang="ja-JP" altLang="en-US"/>
          </a:p>
        </p:txBody>
      </p:sp>
    </p:spTree>
    <p:extLst>
      <p:ext uri="{BB962C8B-B14F-4D97-AF65-F5344CB8AC3E}">
        <p14:creationId xmlns:p14="http://schemas.microsoft.com/office/powerpoint/2010/main" val="2757982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66249" y="4791843"/>
            <a:ext cx="5354995" cy="1142125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378744" y="4791843"/>
            <a:ext cx="5354995" cy="1142125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9767C42-F18F-4126-8737-2A89320ADAAE}" type="datetime1">
              <a:rPr kumimoji="1" lang="ja-JP" altLang="en-US" smtClean="0"/>
              <a:t>2025/5/1</a:t>
            </a:fld>
            <a:endParaRPr kumimoji="1" lang="ja-JP" altLang="en-US"/>
          </a:p>
        </p:txBody>
      </p:sp>
      <p:sp>
        <p:nvSpPr>
          <p:cNvPr id="6" name="Footer Placeholder 5"/>
          <p:cNvSpPr>
            <a:spLocks noGrp="1"/>
          </p:cNvSpPr>
          <p:nvPr>
            <p:ph type="ftr" sz="quarter" idx="11"/>
          </p:nvPr>
        </p:nvSpPr>
        <p:spPr/>
        <p:txBody>
          <a:bodyPr/>
          <a:lstStyle/>
          <a:p>
            <a:r>
              <a:rPr kumimoji="1" lang="en-US" altLang="ja-JP"/>
              <a:t>2024.6_</a:t>
            </a:r>
            <a:r>
              <a:rPr kumimoji="1" lang="ja-JP" altLang="en-US"/>
              <a:t>福島わか</a:t>
            </a:r>
            <a:r>
              <a:rPr kumimoji="1" lang="en-US" altLang="ja-JP"/>
              <a:t>HW</a:t>
            </a:r>
            <a:endParaRPr kumimoji="1" lang="ja-JP" altLang="en-US"/>
          </a:p>
        </p:txBody>
      </p:sp>
      <p:sp>
        <p:nvSpPr>
          <p:cNvPr id="7" name="Slide Number Placeholder 6"/>
          <p:cNvSpPr>
            <a:spLocks noGrp="1"/>
          </p:cNvSpPr>
          <p:nvPr>
            <p:ph type="sldNum" sz="quarter" idx="12"/>
          </p:nvPr>
        </p:nvSpPr>
        <p:spPr/>
        <p:txBody>
          <a:bodyPr/>
          <a:lstStyle/>
          <a:p>
            <a:fld id="{C58F5B8C-7189-4F24-B729-4B76B2348E2A}" type="slidenum">
              <a:rPr kumimoji="1" lang="ja-JP" altLang="en-US" smtClean="0"/>
              <a:t>‹#›</a:t>
            </a:fld>
            <a:endParaRPr kumimoji="1" lang="ja-JP" altLang="en-US"/>
          </a:p>
        </p:txBody>
      </p:sp>
    </p:spTree>
    <p:extLst>
      <p:ext uri="{BB962C8B-B14F-4D97-AF65-F5344CB8AC3E}">
        <p14:creationId xmlns:p14="http://schemas.microsoft.com/office/powerpoint/2010/main" val="2710992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67890" y="958373"/>
            <a:ext cx="10867490" cy="3479296"/>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67892" y="4412664"/>
            <a:ext cx="5330385" cy="2162578"/>
          </a:xfrm>
        </p:spPr>
        <p:txBody>
          <a:bodyPr anchor="b"/>
          <a:lstStyle>
            <a:lvl1pPr marL="0" indent="0">
              <a:buNone/>
              <a:defRPr sz="3307" b="1"/>
            </a:lvl1pPr>
            <a:lvl2pPr marL="630022" indent="0">
              <a:buNone/>
              <a:defRPr sz="2756" b="1"/>
            </a:lvl2pPr>
            <a:lvl3pPr marL="1260043" indent="0">
              <a:buNone/>
              <a:defRPr sz="2480" b="1"/>
            </a:lvl3pPr>
            <a:lvl4pPr marL="1890065" indent="0">
              <a:buNone/>
              <a:defRPr sz="2205" b="1"/>
            </a:lvl4pPr>
            <a:lvl5pPr marL="2520086" indent="0">
              <a:buNone/>
              <a:defRPr sz="2205" b="1"/>
            </a:lvl5pPr>
            <a:lvl6pPr marL="3150108" indent="0">
              <a:buNone/>
              <a:defRPr sz="2205" b="1"/>
            </a:lvl6pPr>
            <a:lvl7pPr marL="3780130" indent="0">
              <a:buNone/>
              <a:defRPr sz="2205" b="1"/>
            </a:lvl7pPr>
            <a:lvl8pPr marL="4410151" indent="0">
              <a:buNone/>
              <a:defRPr sz="2205" b="1"/>
            </a:lvl8pPr>
            <a:lvl9pPr marL="5040173" indent="0">
              <a:buNone/>
              <a:defRPr sz="2205" b="1"/>
            </a:lvl9pPr>
          </a:lstStyle>
          <a:p>
            <a:pPr lvl="0"/>
            <a:r>
              <a:rPr lang="ja-JP" altLang="en-US"/>
              <a:t>マスター テキストの書式設定</a:t>
            </a:r>
          </a:p>
        </p:txBody>
      </p:sp>
      <p:sp>
        <p:nvSpPr>
          <p:cNvPr id="4" name="Content Placeholder 3"/>
          <p:cNvSpPr>
            <a:spLocks noGrp="1"/>
          </p:cNvSpPr>
          <p:nvPr>
            <p:ph sz="half" idx="2"/>
          </p:nvPr>
        </p:nvSpPr>
        <p:spPr>
          <a:xfrm>
            <a:off x="867892" y="6575242"/>
            <a:ext cx="5330385" cy="967119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378745" y="4412664"/>
            <a:ext cx="5356636" cy="2162578"/>
          </a:xfrm>
        </p:spPr>
        <p:txBody>
          <a:bodyPr anchor="b"/>
          <a:lstStyle>
            <a:lvl1pPr marL="0" indent="0">
              <a:buNone/>
              <a:defRPr sz="3307" b="1"/>
            </a:lvl1pPr>
            <a:lvl2pPr marL="630022" indent="0">
              <a:buNone/>
              <a:defRPr sz="2756" b="1"/>
            </a:lvl2pPr>
            <a:lvl3pPr marL="1260043" indent="0">
              <a:buNone/>
              <a:defRPr sz="2480" b="1"/>
            </a:lvl3pPr>
            <a:lvl4pPr marL="1890065" indent="0">
              <a:buNone/>
              <a:defRPr sz="2205" b="1"/>
            </a:lvl4pPr>
            <a:lvl5pPr marL="2520086" indent="0">
              <a:buNone/>
              <a:defRPr sz="2205" b="1"/>
            </a:lvl5pPr>
            <a:lvl6pPr marL="3150108" indent="0">
              <a:buNone/>
              <a:defRPr sz="2205" b="1"/>
            </a:lvl6pPr>
            <a:lvl7pPr marL="3780130" indent="0">
              <a:buNone/>
              <a:defRPr sz="2205" b="1"/>
            </a:lvl7pPr>
            <a:lvl8pPr marL="4410151" indent="0">
              <a:buNone/>
              <a:defRPr sz="2205" b="1"/>
            </a:lvl8pPr>
            <a:lvl9pPr marL="5040173" indent="0">
              <a:buNone/>
              <a:defRPr sz="2205" b="1"/>
            </a:lvl9pPr>
          </a:lstStyle>
          <a:p>
            <a:pPr lvl="0"/>
            <a:r>
              <a:rPr lang="ja-JP" altLang="en-US"/>
              <a:t>マスター テキストの書式設定</a:t>
            </a:r>
          </a:p>
        </p:txBody>
      </p:sp>
      <p:sp>
        <p:nvSpPr>
          <p:cNvPr id="6" name="Content Placeholder 5"/>
          <p:cNvSpPr>
            <a:spLocks noGrp="1"/>
          </p:cNvSpPr>
          <p:nvPr>
            <p:ph sz="quarter" idx="4"/>
          </p:nvPr>
        </p:nvSpPr>
        <p:spPr>
          <a:xfrm>
            <a:off x="6378745" y="6575242"/>
            <a:ext cx="5356636" cy="967119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1DF12AC-ED44-4F66-9165-81D4F7FFD6EA}" type="datetime1">
              <a:rPr kumimoji="1" lang="ja-JP" altLang="en-US" smtClean="0"/>
              <a:t>2025/5/1</a:t>
            </a:fld>
            <a:endParaRPr kumimoji="1" lang="ja-JP" altLang="en-US"/>
          </a:p>
        </p:txBody>
      </p:sp>
      <p:sp>
        <p:nvSpPr>
          <p:cNvPr id="8" name="Footer Placeholder 7"/>
          <p:cNvSpPr>
            <a:spLocks noGrp="1"/>
          </p:cNvSpPr>
          <p:nvPr>
            <p:ph type="ftr" sz="quarter" idx="11"/>
          </p:nvPr>
        </p:nvSpPr>
        <p:spPr/>
        <p:txBody>
          <a:bodyPr/>
          <a:lstStyle/>
          <a:p>
            <a:r>
              <a:rPr kumimoji="1" lang="en-US" altLang="ja-JP"/>
              <a:t>2024.6_</a:t>
            </a:r>
            <a:r>
              <a:rPr kumimoji="1" lang="ja-JP" altLang="en-US"/>
              <a:t>福島わか</a:t>
            </a:r>
            <a:r>
              <a:rPr kumimoji="1" lang="en-US" altLang="ja-JP"/>
              <a:t>HW</a:t>
            </a:r>
            <a:endParaRPr kumimoji="1" lang="ja-JP" altLang="en-US"/>
          </a:p>
        </p:txBody>
      </p:sp>
      <p:sp>
        <p:nvSpPr>
          <p:cNvPr id="9" name="Slide Number Placeholder 8"/>
          <p:cNvSpPr>
            <a:spLocks noGrp="1"/>
          </p:cNvSpPr>
          <p:nvPr>
            <p:ph type="sldNum" sz="quarter" idx="12"/>
          </p:nvPr>
        </p:nvSpPr>
        <p:spPr/>
        <p:txBody>
          <a:bodyPr/>
          <a:lstStyle/>
          <a:p>
            <a:fld id="{C58F5B8C-7189-4F24-B729-4B76B2348E2A}" type="slidenum">
              <a:rPr kumimoji="1" lang="ja-JP" altLang="en-US" smtClean="0"/>
              <a:t>‹#›</a:t>
            </a:fld>
            <a:endParaRPr kumimoji="1" lang="ja-JP" altLang="en-US"/>
          </a:p>
        </p:txBody>
      </p:sp>
    </p:spTree>
    <p:extLst>
      <p:ext uri="{BB962C8B-B14F-4D97-AF65-F5344CB8AC3E}">
        <p14:creationId xmlns:p14="http://schemas.microsoft.com/office/powerpoint/2010/main" val="3786156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AB96AA4-779F-4DCA-BE72-5A856E16EA8F}" type="datetime1">
              <a:rPr kumimoji="1" lang="ja-JP" altLang="en-US" smtClean="0"/>
              <a:t>2025/5/1</a:t>
            </a:fld>
            <a:endParaRPr kumimoji="1" lang="ja-JP" altLang="en-US"/>
          </a:p>
        </p:txBody>
      </p:sp>
      <p:sp>
        <p:nvSpPr>
          <p:cNvPr id="4" name="Footer Placeholder 3"/>
          <p:cNvSpPr>
            <a:spLocks noGrp="1"/>
          </p:cNvSpPr>
          <p:nvPr>
            <p:ph type="ftr" sz="quarter" idx="11"/>
          </p:nvPr>
        </p:nvSpPr>
        <p:spPr/>
        <p:txBody>
          <a:bodyPr/>
          <a:lstStyle/>
          <a:p>
            <a:r>
              <a:rPr kumimoji="1" lang="en-US" altLang="ja-JP"/>
              <a:t>2024.6_</a:t>
            </a:r>
            <a:r>
              <a:rPr kumimoji="1" lang="ja-JP" altLang="en-US"/>
              <a:t>福島わか</a:t>
            </a:r>
            <a:r>
              <a:rPr kumimoji="1" lang="en-US" altLang="ja-JP"/>
              <a:t>HW</a:t>
            </a:r>
            <a:endParaRPr kumimoji="1" lang="ja-JP" altLang="en-US"/>
          </a:p>
        </p:txBody>
      </p:sp>
      <p:sp>
        <p:nvSpPr>
          <p:cNvPr id="5" name="Slide Number Placeholder 4"/>
          <p:cNvSpPr>
            <a:spLocks noGrp="1"/>
          </p:cNvSpPr>
          <p:nvPr>
            <p:ph type="sldNum" sz="quarter" idx="12"/>
          </p:nvPr>
        </p:nvSpPr>
        <p:spPr/>
        <p:txBody>
          <a:bodyPr/>
          <a:lstStyle/>
          <a:p>
            <a:fld id="{C58F5B8C-7189-4F24-B729-4B76B2348E2A}" type="slidenum">
              <a:rPr kumimoji="1" lang="ja-JP" altLang="en-US" smtClean="0"/>
              <a:t>‹#›</a:t>
            </a:fld>
            <a:endParaRPr kumimoji="1" lang="ja-JP" altLang="en-US"/>
          </a:p>
        </p:txBody>
      </p:sp>
    </p:spTree>
    <p:extLst>
      <p:ext uri="{BB962C8B-B14F-4D97-AF65-F5344CB8AC3E}">
        <p14:creationId xmlns:p14="http://schemas.microsoft.com/office/powerpoint/2010/main" val="2826653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1723CF-7B81-4867-B55E-6094DCB4A237}" type="datetime1">
              <a:rPr kumimoji="1" lang="ja-JP" altLang="en-US" smtClean="0"/>
              <a:t>2025/5/1</a:t>
            </a:fld>
            <a:endParaRPr kumimoji="1" lang="ja-JP" altLang="en-US"/>
          </a:p>
        </p:txBody>
      </p:sp>
      <p:sp>
        <p:nvSpPr>
          <p:cNvPr id="3" name="Footer Placeholder 2"/>
          <p:cNvSpPr>
            <a:spLocks noGrp="1"/>
          </p:cNvSpPr>
          <p:nvPr>
            <p:ph type="ftr" sz="quarter" idx="11"/>
          </p:nvPr>
        </p:nvSpPr>
        <p:spPr/>
        <p:txBody>
          <a:bodyPr/>
          <a:lstStyle/>
          <a:p>
            <a:r>
              <a:rPr kumimoji="1" lang="en-US" altLang="ja-JP"/>
              <a:t>2024.6_</a:t>
            </a:r>
            <a:r>
              <a:rPr kumimoji="1" lang="ja-JP" altLang="en-US"/>
              <a:t>福島わか</a:t>
            </a:r>
            <a:r>
              <a:rPr kumimoji="1" lang="en-US" altLang="ja-JP"/>
              <a:t>HW</a:t>
            </a:r>
            <a:endParaRPr kumimoji="1" lang="ja-JP" altLang="en-US"/>
          </a:p>
        </p:txBody>
      </p:sp>
      <p:sp>
        <p:nvSpPr>
          <p:cNvPr id="4" name="Slide Number Placeholder 3"/>
          <p:cNvSpPr>
            <a:spLocks noGrp="1"/>
          </p:cNvSpPr>
          <p:nvPr>
            <p:ph type="sldNum" sz="quarter" idx="12"/>
          </p:nvPr>
        </p:nvSpPr>
        <p:spPr/>
        <p:txBody>
          <a:bodyPr/>
          <a:lstStyle/>
          <a:p>
            <a:fld id="{C58F5B8C-7189-4F24-B729-4B76B2348E2A}" type="slidenum">
              <a:rPr kumimoji="1" lang="ja-JP" altLang="en-US" smtClean="0"/>
              <a:t>‹#›</a:t>
            </a:fld>
            <a:endParaRPr kumimoji="1" lang="ja-JP" altLang="en-US"/>
          </a:p>
        </p:txBody>
      </p:sp>
    </p:spTree>
    <p:extLst>
      <p:ext uri="{BB962C8B-B14F-4D97-AF65-F5344CB8AC3E}">
        <p14:creationId xmlns:p14="http://schemas.microsoft.com/office/powerpoint/2010/main" val="872587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67890" y="1200044"/>
            <a:ext cx="4063824" cy="4200155"/>
          </a:xfrm>
        </p:spPr>
        <p:txBody>
          <a:bodyPr anchor="b"/>
          <a:lstStyle>
            <a:lvl1pPr>
              <a:defRPr sz="4410"/>
            </a:lvl1pPr>
          </a:lstStyle>
          <a:p>
            <a:r>
              <a:rPr lang="ja-JP" altLang="en-US"/>
              <a:t>マスター タイトルの書式設定</a:t>
            </a:r>
            <a:endParaRPr lang="en-US" dirty="0"/>
          </a:p>
        </p:txBody>
      </p:sp>
      <p:sp>
        <p:nvSpPr>
          <p:cNvPr id="3" name="Content Placeholder 2"/>
          <p:cNvSpPr>
            <a:spLocks noGrp="1"/>
          </p:cNvSpPr>
          <p:nvPr>
            <p:ph idx="1"/>
          </p:nvPr>
        </p:nvSpPr>
        <p:spPr>
          <a:xfrm>
            <a:off x="5356636" y="2591766"/>
            <a:ext cx="6378744" cy="12792138"/>
          </a:xfrm>
        </p:spPr>
        <p:txBody>
          <a:bodyPr/>
          <a:lstStyle>
            <a:lvl1pPr>
              <a:defRPr sz="4410"/>
            </a:lvl1pPr>
            <a:lvl2pPr>
              <a:defRPr sz="3858"/>
            </a:lvl2pPr>
            <a:lvl3pPr>
              <a:defRPr sz="3307"/>
            </a:lvl3pPr>
            <a:lvl4pPr>
              <a:defRPr sz="2756"/>
            </a:lvl4pPr>
            <a:lvl5pPr>
              <a:defRPr sz="2756"/>
            </a:lvl5pPr>
            <a:lvl6pPr>
              <a:defRPr sz="2756"/>
            </a:lvl6pPr>
            <a:lvl7pPr>
              <a:defRPr sz="2756"/>
            </a:lvl7pPr>
            <a:lvl8pPr>
              <a:defRPr sz="2756"/>
            </a:lvl8pPr>
            <a:lvl9pPr>
              <a:defRPr sz="275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67890" y="5400199"/>
            <a:ext cx="4063824" cy="10004536"/>
          </a:xfrm>
        </p:spPr>
        <p:txBody>
          <a:bodyPr/>
          <a:lstStyle>
            <a:lvl1pPr marL="0" indent="0">
              <a:buNone/>
              <a:defRPr sz="2205"/>
            </a:lvl1pPr>
            <a:lvl2pPr marL="630022" indent="0">
              <a:buNone/>
              <a:defRPr sz="1929"/>
            </a:lvl2pPr>
            <a:lvl3pPr marL="1260043" indent="0">
              <a:buNone/>
              <a:defRPr sz="1654"/>
            </a:lvl3pPr>
            <a:lvl4pPr marL="1890065" indent="0">
              <a:buNone/>
              <a:defRPr sz="1378"/>
            </a:lvl4pPr>
            <a:lvl5pPr marL="2520086" indent="0">
              <a:buNone/>
              <a:defRPr sz="1378"/>
            </a:lvl5pPr>
            <a:lvl6pPr marL="3150108" indent="0">
              <a:buNone/>
              <a:defRPr sz="1378"/>
            </a:lvl6pPr>
            <a:lvl7pPr marL="3780130" indent="0">
              <a:buNone/>
              <a:defRPr sz="1378"/>
            </a:lvl7pPr>
            <a:lvl8pPr marL="4410151" indent="0">
              <a:buNone/>
              <a:defRPr sz="1378"/>
            </a:lvl8pPr>
            <a:lvl9pPr marL="5040173" indent="0">
              <a:buNone/>
              <a:defRPr sz="1378"/>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DE962-57E7-4711-B25D-EA8AE5BCC4EA}" type="datetime1">
              <a:rPr kumimoji="1" lang="ja-JP" altLang="en-US" smtClean="0"/>
              <a:t>2025/5/1</a:t>
            </a:fld>
            <a:endParaRPr kumimoji="1" lang="ja-JP" altLang="en-US"/>
          </a:p>
        </p:txBody>
      </p:sp>
      <p:sp>
        <p:nvSpPr>
          <p:cNvPr id="6" name="Footer Placeholder 5"/>
          <p:cNvSpPr>
            <a:spLocks noGrp="1"/>
          </p:cNvSpPr>
          <p:nvPr>
            <p:ph type="ftr" sz="quarter" idx="11"/>
          </p:nvPr>
        </p:nvSpPr>
        <p:spPr/>
        <p:txBody>
          <a:bodyPr/>
          <a:lstStyle/>
          <a:p>
            <a:r>
              <a:rPr kumimoji="1" lang="en-US" altLang="ja-JP"/>
              <a:t>2024.6_</a:t>
            </a:r>
            <a:r>
              <a:rPr kumimoji="1" lang="ja-JP" altLang="en-US"/>
              <a:t>福島わか</a:t>
            </a:r>
            <a:r>
              <a:rPr kumimoji="1" lang="en-US" altLang="ja-JP"/>
              <a:t>HW</a:t>
            </a:r>
            <a:endParaRPr kumimoji="1" lang="ja-JP" altLang="en-US"/>
          </a:p>
        </p:txBody>
      </p:sp>
      <p:sp>
        <p:nvSpPr>
          <p:cNvPr id="7" name="Slide Number Placeholder 6"/>
          <p:cNvSpPr>
            <a:spLocks noGrp="1"/>
          </p:cNvSpPr>
          <p:nvPr>
            <p:ph type="sldNum" sz="quarter" idx="12"/>
          </p:nvPr>
        </p:nvSpPr>
        <p:spPr/>
        <p:txBody>
          <a:bodyPr/>
          <a:lstStyle/>
          <a:p>
            <a:fld id="{C58F5B8C-7189-4F24-B729-4B76B2348E2A}" type="slidenum">
              <a:rPr kumimoji="1" lang="ja-JP" altLang="en-US" smtClean="0"/>
              <a:t>‹#›</a:t>
            </a:fld>
            <a:endParaRPr kumimoji="1" lang="ja-JP" altLang="en-US"/>
          </a:p>
        </p:txBody>
      </p:sp>
    </p:spTree>
    <p:extLst>
      <p:ext uri="{BB962C8B-B14F-4D97-AF65-F5344CB8AC3E}">
        <p14:creationId xmlns:p14="http://schemas.microsoft.com/office/powerpoint/2010/main" val="4031681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67890" y="1200044"/>
            <a:ext cx="4063824" cy="4200155"/>
          </a:xfrm>
        </p:spPr>
        <p:txBody>
          <a:bodyPr anchor="b"/>
          <a:lstStyle>
            <a:lvl1pPr>
              <a:defRPr sz="441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356636" y="2591766"/>
            <a:ext cx="6378744" cy="12792138"/>
          </a:xfrm>
        </p:spPr>
        <p:txBody>
          <a:bodyPr anchor="t"/>
          <a:lstStyle>
            <a:lvl1pPr marL="0" indent="0">
              <a:buNone/>
              <a:defRPr sz="4410"/>
            </a:lvl1pPr>
            <a:lvl2pPr marL="630022" indent="0">
              <a:buNone/>
              <a:defRPr sz="3858"/>
            </a:lvl2pPr>
            <a:lvl3pPr marL="1260043" indent="0">
              <a:buNone/>
              <a:defRPr sz="3307"/>
            </a:lvl3pPr>
            <a:lvl4pPr marL="1890065" indent="0">
              <a:buNone/>
              <a:defRPr sz="2756"/>
            </a:lvl4pPr>
            <a:lvl5pPr marL="2520086" indent="0">
              <a:buNone/>
              <a:defRPr sz="2756"/>
            </a:lvl5pPr>
            <a:lvl6pPr marL="3150108" indent="0">
              <a:buNone/>
              <a:defRPr sz="2756"/>
            </a:lvl6pPr>
            <a:lvl7pPr marL="3780130" indent="0">
              <a:buNone/>
              <a:defRPr sz="2756"/>
            </a:lvl7pPr>
            <a:lvl8pPr marL="4410151" indent="0">
              <a:buNone/>
              <a:defRPr sz="2756"/>
            </a:lvl8pPr>
            <a:lvl9pPr marL="5040173" indent="0">
              <a:buNone/>
              <a:defRPr sz="2756"/>
            </a:lvl9pPr>
          </a:lstStyle>
          <a:p>
            <a:r>
              <a:rPr lang="ja-JP" altLang="en-US"/>
              <a:t>図を追加</a:t>
            </a:r>
            <a:endParaRPr lang="en-US" dirty="0"/>
          </a:p>
        </p:txBody>
      </p:sp>
      <p:sp>
        <p:nvSpPr>
          <p:cNvPr id="4" name="Text Placeholder 3"/>
          <p:cNvSpPr>
            <a:spLocks noGrp="1"/>
          </p:cNvSpPr>
          <p:nvPr>
            <p:ph type="body" sz="half" idx="2"/>
          </p:nvPr>
        </p:nvSpPr>
        <p:spPr>
          <a:xfrm>
            <a:off x="867890" y="5400199"/>
            <a:ext cx="4063824" cy="10004536"/>
          </a:xfrm>
        </p:spPr>
        <p:txBody>
          <a:bodyPr/>
          <a:lstStyle>
            <a:lvl1pPr marL="0" indent="0">
              <a:buNone/>
              <a:defRPr sz="2205"/>
            </a:lvl1pPr>
            <a:lvl2pPr marL="630022" indent="0">
              <a:buNone/>
              <a:defRPr sz="1929"/>
            </a:lvl2pPr>
            <a:lvl3pPr marL="1260043" indent="0">
              <a:buNone/>
              <a:defRPr sz="1654"/>
            </a:lvl3pPr>
            <a:lvl4pPr marL="1890065" indent="0">
              <a:buNone/>
              <a:defRPr sz="1378"/>
            </a:lvl4pPr>
            <a:lvl5pPr marL="2520086" indent="0">
              <a:buNone/>
              <a:defRPr sz="1378"/>
            </a:lvl5pPr>
            <a:lvl6pPr marL="3150108" indent="0">
              <a:buNone/>
              <a:defRPr sz="1378"/>
            </a:lvl6pPr>
            <a:lvl7pPr marL="3780130" indent="0">
              <a:buNone/>
              <a:defRPr sz="1378"/>
            </a:lvl7pPr>
            <a:lvl8pPr marL="4410151" indent="0">
              <a:buNone/>
              <a:defRPr sz="1378"/>
            </a:lvl8pPr>
            <a:lvl9pPr marL="5040173" indent="0">
              <a:buNone/>
              <a:defRPr sz="1378"/>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F2ED9B0-023C-464E-990D-EE6098692798}" type="datetime1">
              <a:rPr kumimoji="1" lang="ja-JP" altLang="en-US" smtClean="0"/>
              <a:t>2025/5/1</a:t>
            </a:fld>
            <a:endParaRPr kumimoji="1" lang="ja-JP" altLang="en-US"/>
          </a:p>
        </p:txBody>
      </p:sp>
      <p:sp>
        <p:nvSpPr>
          <p:cNvPr id="6" name="Footer Placeholder 5"/>
          <p:cNvSpPr>
            <a:spLocks noGrp="1"/>
          </p:cNvSpPr>
          <p:nvPr>
            <p:ph type="ftr" sz="quarter" idx="11"/>
          </p:nvPr>
        </p:nvSpPr>
        <p:spPr/>
        <p:txBody>
          <a:bodyPr/>
          <a:lstStyle/>
          <a:p>
            <a:r>
              <a:rPr kumimoji="1" lang="en-US" altLang="ja-JP"/>
              <a:t>2024.6_</a:t>
            </a:r>
            <a:r>
              <a:rPr kumimoji="1" lang="ja-JP" altLang="en-US"/>
              <a:t>福島わか</a:t>
            </a:r>
            <a:r>
              <a:rPr kumimoji="1" lang="en-US" altLang="ja-JP"/>
              <a:t>HW</a:t>
            </a:r>
            <a:endParaRPr kumimoji="1" lang="ja-JP" altLang="en-US"/>
          </a:p>
        </p:txBody>
      </p:sp>
      <p:sp>
        <p:nvSpPr>
          <p:cNvPr id="7" name="Slide Number Placeholder 6"/>
          <p:cNvSpPr>
            <a:spLocks noGrp="1"/>
          </p:cNvSpPr>
          <p:nvPr>
            <p:ph type="sldNum" sz="quarter" idx="12"/>
          </p:nvPr>
        </p:nvSpPr>
        <p:spPr/>
        <p:txBody>
          <a:bodyPr/>
          <a:lstStyle/>
          <a:p>
            <a:fld id="{C58F5B8C-7189-4F24-B729-4B76B2348E2A}" type="slidenum">
              <a:rPr kumimoji="1" lang="ja-JP" altLang="en-US" smtClean="0"/>
              <a:t>‹#›</a:t>
            </a:fld>
            <a:endParaRPr kumimoji="1" lang="ja-JP" altLang="en-US"/>
          </a:p>
        </p:txBody>
      </p:sp>
    </p:spTree>
    <p:extLst>
      <p:ext uri="{BB962C8B-B14F-4D97-AF65-F5344CB8AC3E}">
        <p14:creationId xmlns:p14="http://schemas.microsoft.com/office/powerpoint/2010/main" val="981952985"/>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66249" y="958373"/>
            <a:ext cx="10867490" cy="347929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66249" y="4791843"/>
            <a:ext cx="10867490" cy="1142125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66249" y="16683952"/>
            <a:ext cx="2834997" cy="958369"/>
          </a:xfrm>
          <a:prstGeom prst="rect">
            <a:avLst/>
          </a:prstGeom>
        </p:spPr>
        <p:txBody>
          <a:bodyPr vert="horz" lIns="91440" tIns="45720" rIns="91440" bIns="45720" rtlCol="0" anchor="ctr"/>
          <a:lstStyle>
            <a:lvl1pPr algn="l">
              <a:defRPr sz="1654">
                <a:solidFill>
                  <a:schemeClr val="tx1">
                    <a:tint val="75000"/>
                  </a:schemeClr>
                </a:solidFill>
              </a:defRPr>
            </a:lvl1pPr>
          </a:lstStyle>
          <a:p>
            <a:fld id="{B376ADA1-5537-46EC-B2CB-33732021B4AB}" type="datetime1">
              <a:rPr kumimoji="1" lang="ja-JP" altLang="en-US" smtClean="0"/>
              <a:t>2025/5/1</a:t>
            </a:fld>
            <a:endParaRPr kumimoji="1" lang="ja-JP" altLang="en-US"/>
          </a:p>
        </p:txBody>
      </p:sp>
      <p:sp>
        <p:nvSpPr>
          <p:cNvPr id="5" name="Footer Placeholder 4"/>
          <p:cNvSpPr>
            <a:spLocks noGrp="1"/>
          </p:cNvSpPr>
          <p:nvPr>
            <p:ph type="ftr" sz="quarter" idx="3"/>
          </p:nvPr>
        </p:nvSpPr>
        <p:spPr>
          <a:xfrm>
            <a:off x="4173746" y="16683952"/>
            <a:ext cx="4252496" cy="958369"/>
          </a:xfrm>
          <a:prstGeom prst="rect">
            <a:avLst/>
          </a:prstGeom>
        </p:spPr>
        <p:txBody>
          <a:bodyPr vert="horz" lIns="91440" tIns="45720" rIns="91440" bIns="45720" rtlCol="0" anchor="ctr"/>
          <a:lstStyle>
            <a:lvl1pPr algn="ctr">
              <a:defRPr sz="1654">
                <a:solidFill>
                  <a:schemeClr val="tx1">
                    <a:tint val="75000"/>
                  </a:schemeClr>
                </a:solidFill>
              </a:defRPr>
            </a:lvl1pPr>
          </a:lstStyle>
          <a:p>
            <a:r>
              <a:rPr kumimoji="1" lang="en-US" altLang="ja-JP"/>
              <a:t>2024.6_</a:t>
            </a:r>
            <a:r>
              <a:rPr kumimoji="1" lang="ja-JP" altLang="en-US"/>
              <a:t>福島わか</a:t>
            </a:r>
            <a:r>
              <a:rPr kumimoji="1" lang="en-US" altLang="ja-JP"/>
              <a:t>HW</a:t>
            </a:r>
            <a:endParaRPr kumimoji="1" lang="ja-JP" altLang="en-US"/>
          </a:p>
        </p:txBody>
      </p:sp>
      <p:sp>
        <p:nvSpPr>
          <p:cNvPr id="6" name="Slide Number Placeholder 5"/>
          <p:cNvSpPr>
            <a:spLocks noGrp="1"/>
          </p:cNvSpPr>
          <p:nvPr>
            <p:ph type="sldNum" sz="quarter" idx="4"/>
          </p:nvPr>
        </p:nvSpPr>
        <p:spPr>
          <a:xfrm>
            <a:off x="8898742" y="16683952"/>
            <a:ext cx="2834997" cy="958369"/>
          </a:xfrm>
          <a:prstGeom prst="rect">
            <a:avLst/>
          </a:prstGeom>
        </p:spPr>
        <p:txBody>
          <a:bodyPr vert="horz" lIns="91440" tIns="45720" rIns="91440" bIns="45720" rtlCol="0" anchor="ctr"/>
          <a:lstStyle>
            <a:lvl1pPr algn="r">
              <a:defRPr sz="1654">
                <a:solidFill>
                  <a:schemeClr val="tx1">
                    <a:tint val="75000"/>
                  </a:schemeClr>
                </a:solidFill>
              </a:defRPr>
            </a:lvl1pPr>
          </a:lstStyle>
          <a:p>
            <a:fld id="{C58F5B8C-7189-4F24-B729-4B76B2348E2A}" type="slidenum">
              <a:rPr kumimoji="1" lang="ja-JP" altLang="en-US" smtClean="0"/>
              <a:t>‹#›</a:t>
            </a:fld>
            <a:endParaRPr kumimoji="1" lang="ja-JP" altLang="en-US"/>
          </a:p>
        </p:txBody>
      </p:sp>
    </p:spTree>
    <p:extLst>
      <p:ext uri="{BB962C8B-B14F-4D97-AF65-F5344CB8AC3E}">
        <p14:creationId xmlns:p14="http://schemas.microsoft.com/office/powerpoint/2010/main" val="2087789122"/>
      </p:ext>
    </p:extLst>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Lst>
  <p:hf sldNum="0" hdr="0" dt="0"/>
  <p:txStyles>
    <p:titleStyle>
      <a:lvl1pPr algn="l" defTabSz="1260043" rtl="0" eaLnBrk="1" latinLnBrk="0" hangingPunct="1">
        <a:lnSpc>
          <a:spcPct val="90000"/>
        </a:lnSpc>
        <a:spcBef>
          <a:spcPct val="0"/>
        </a:spcBef>
        <a:buNone/>
        <a:defRPr kumimoji="1" sz="6063" kern="1200">
          <a:solidFill>
            <a:schemeClr val="tx1"/>
          </a:solidFill>
          <a:latin typeface="+mj-lt"/>
          <a:ea typeface="+mj-ea"/>
          <a:cs typeface="+mj-cs"/>
        </a:defRPr>
      </a:lvl1pPr>
    </p:titleStyle>
    <p:bodyStyle>
      <a:lvl1pPr marL="315011" indent="-315011" algn="l" defTabSz="1260043" rtl="0" eaLnBrk="1" latinLnBrk="0" hangingPunct="1">
        <a:lnSpc>
          <a:spcPct val="90000"/>
        </a:lnSpc>
        <a:spcBef>
          <a:spcPts val="1378"/>
        </a:spcBef>
        <a:buFont typeface="Arial" panose="020B0604020202020204" pitchFamily="34" charset="0"/>
        <a:buChar char="•"/>
        <a:defRPr kumimoji="1" sz="3858" kern="1200">
          <a:solidFill>
            <a:schemeClr val="tx1"/>
          </a:solidFill>
          <a:latin typeface="+mn-lt"/>
          <a:ea typeface="+mn-ea"/>
          <a:cs typeface="+mn-cs"/>
        </a:defRPr>
      </a:lvl1pPr>
      <a:lvl2pPr marL="945032" indent="-315011" algn="l" defTabSz="1260043" rtl="0" eaLnBrk="1" latinLnBrk="0" hangingPunct="1">
        <a:lnSpc>
          <a:spcPct val="90000"/>
        </a:lnSpc>
        <a:spcBef>
          <a:spcPts val="689"/>
        </a:spcBef>
        <a:buFont typeface="Arial" panose="020B0604020202020204" pitchFamily="34" charset="0"/>
        <a:buChar char="•"/>
        <a:defRPr kumimoji="1" sz="3307" kern="1200">
          <a:solidFill>
            <a:schemeClr val="tx1"/>
          </a:solidFill>
          <a:latin typeface="+mn-lt"/>
          <a:ea typeface="+mn-ea"/>
          <a:cs typeface="+mn-cs"/>
        </a:defRPr>
      </a:lvl2pPr>
      <a:lvl3pPr marL="1575054" indent="-315011" algn="l" defTabSz="1260043" rtl="0" eaLnBrk="1" latinLnBrk="0" hangingPunct="1">
        <a:lnSpc>
          <a:spcPct val="90000"/>
        </a:lnSpc>
        <a:spcBef>
          <a:spcPts val="689"/>
        </a:spcBef>
        <a:buFont typeface="Arial" panose="020B0604020202020204" pitchFamily="34" charset="0"/>
        <a:buChar char="•"/>
        <a:defRPr kumimoji="1" sz="2756" kern="1200">
          <a:solidFill>
            <a:schemeClr val="tx1"/>
          </a:solidFill>
          <a:latin typeface="+mn-lt"/>
          <a:ea typeface="+mn-ea"/>
          <a:cs typeface="+mn-cs"/>
        </a:defRPr>
      </a:lvl3pPr>
      <a:lvl4pPr marL="2205076" indent="-315011" algn="l" defTabSz="1260043" rtl="0" eaLnBrk="1" latinLnBrk="0" hangingPunct="1">
        <a:lnSpc>
          <a:spcPct val="90000"/>
        </a:lnSpc>
        <a:spcBef>
          <a:spcPts val="689"/>
        </a:spcBef>
        <a:buFont typeface="Arial" panose="020B0604020202020204" pitchFamily="34" charset="0"/>
        <a:buChar char="•"/>
        <a:defRPr kumimoji="1" sz="2480" kern="1200">
          <a:solidFill>
            <a:schemeClr val="tx1"/>
          </a:solidFill>
          <a:latin typeface="+mn-lt"/>
          <a:ea typeface="+mn-ea"/>
          <a:cs typeface="+mn-cs"/>
        </a:defRPr>
      </a:lvl4pPr>
      <a:lvl5pPr marL="2835097" indent="-315011" algn="l" defTabSz="1260043" rtl="0" eaLnBrk="1" latinLnBrk="0" hangingPunct="1">
        <a:lnSpc>
          <a:spcPct val="90000"/>
        </a:lnSpc>
        <a:spcBef>
          <a:spcPts val="689"/>
        </a:spcBef>
        <a:buFont typeface="Arial" panose="020B0604020202020204" pitchFamily="34" charset="0"/>
        <a:buChar char="•"/>
        <a:defRPr kumimoji="1" sz="2480" kern="1200">
          <a:solidFill>
            <a:schemeClr val="tx1"/>
          </a:solidFill>
          <a:latin typeface="+mn-lt"/>
          <a:ea typeface="+mn-ea"/>
          <a:cs typeface="+mn-cs"/>
        </a:defRPr>
      </a:lvl5pPr>
      <a:lvl6pPr marL="3465119" indent="-315011" algn="l" defTabSz="1260043" rtl="0" eaLnBrk="1" latinLnBrk="0" hangingPunct="1">
        <a:lnSpc>
          <a:spcPct val="90000"/>
        </a:lnSpc>
        <a:spcBef>
          <a:spcPts val="689"/>
        </a:spcBef>
        <a:buFont typeface="Arial" panose="020B0604020202020204" pitchFamily="34" charset="0"/>
        <a:buChar char="•"/>
        <a:defRPr kumimoji="1" sz="2480" kern="1200">
          <a:solidFill>
            <a:schemeClr val="tx1"/>
          </a:solidFill>
          <a:latin typeface="+mn-lt"/>
          <a:ea typeface="+mn-ea"/>
          <a:cs typeface="+mn-cs"/>
        </a:defRPr>
      </a:lvl6pPr>
      <a:lvl7pPr marL="4095140" indent="-315011" algn="l" defTabSz="1260043" rtl="0" eaLnBrk="1" latinLnBrk="0" hangingPunct="1">
        <a:lnSpc>
          <a:spcPct val="90000"/>
        </a:lnSpc>
        <a:spcBef>
          <a:spcPts val="689"/>
        </a:spcBef>
        <a:buFont typeface="Arial" panose="020B0604020202020204" pitchFamily="34" charset="0"/>
        <a:buChar char="•"/>
        <a:defRPr kumimoji="1" sz="2480" kern="1200">
          <a:solidFill>
            <a:schemeClr val="tx1"/>
          </a:solidFill>
          <a:latin typeface="+mn-lt"/>
          <a:ea typeface="+mn-ea"/>
          <a:cs typeface="+mn-cs"/>
        </a:defRPr>
      </a:lvl7pPr>
      <a:lvl8pPr marL="4725162" indent="-315011" algn="l" defTabSz="1260043" rtl="0" eaLnBrk="1" latinLnBrk="0" hangingPunct="1">
        <a:lnSpc>
          <a:spcPct val="90000"/>
        </a:lnSpc>
        <a:spcBef>
          <a:spcPts val="689"/>
        </a:spcBef>
        <a:buFont typeface="Arial" panose="020B0604020202020204" pitchFamily="34" charset="0"/>
        <a:buChar char="•"/>
        <a:defRPr kumimoji="1" sz="2480" kern="1200">
          <a:solidFill>
            <a:schemeClr val="tx1"/>
          </a:solidFill>
          <a:latin typeface="+mn-lt"/>
          <a:ea typeface="+mn-ea"/>
          <a:cs typeface="+mn-cs"/>
        </a:defRPr>
      </a:lvl8pPr>
      <a:lvl9pPr marL="5355184" indent="-315011" algn="l" defTabSz="1260043" rtl="0" eaLnBrk="1" latinLnBrk="0" hangingPunct="1">
        <a:lnSpc>
          <a:spcPct val="90000"/>
        </a:lnSpc>
        <a:spcBef>
          <a:spcPts val="689"/>
        </a:spcBef>
        <a:buFont typeface="Arial" panose="020B0604020202020204" pitchFamily="34" charset="0"/>
        <a:buChar char="•"/>
        <a:defRPr kumimoji="1" sz="2480" kern="1200">
          <a:solidFill>
            <a:schemeClr val="tx1"/>
          </a:solidFill>
          <a:latin typeface="+mn-lt"/>
          <a:ea typeface="+mn-ea"/>
          <a:cs typeface="+mn-cs"/>
        </a:defRPr>
      </a:lvl9pPr>
    </p:bodyStyle>
    <p:otherStyle>
      <a:defPPr>
        <a:defRPr lang="en-US"/>
      </a:defPPr>
      <a:lvl1pPr marL="0" algn="l" defTabSz="1260043" rtl="0" eaLnBrk="1" latinLnBrk="0" hangingPunct="1">
        <a:defRPr kumimoji="1" sz="2480" kern="1200">
          <a:solidFill>
            <a:schemeClr val="tx1"/>
          </a:solidFill>
          <a:latin typeface="+mn-lt"/>
          <a:ea typeface="+mn-ea"/>
          <a:cs typeface="+mn-cs"/>
        </a:defRPr>
      </a:lvl1pPr>
      <a:lvl2pPr marL="630022" algn="l" defTabSz="1260043" rtl="0" eaLnBrk="1" latinLnBrk="0" hangingPunct="1">
        <a:defRPr kumimoji="1" sz="2480" kern="1200">
          <a:solidFill>
            <a:schemeClr val="tx1"/>
          </a:solidFill>
          <a:latin typeface="+mn-lt"/>
          <a:ea typeface="+mn-ea"/>
          <a:cs typeface="+mn-cs"/>
        </a:defRPr>
      </a:lvl2pPr>
      <a:lvl3pPr marL="1260043" algn="l" defTabSz="1260043" rtl="0" eaLnBrk="1" latinLnBrk="0" hangingPunct="1">
        <a:defRPr kumimoji="1" sz="2480" kern="1200">
          <a:solidFill>
            <a:schemeClr val="tx1"/>
          </a:solidFill>
          <a:latin typeface="+mn-lt"/>
          <a:ea typeface="+mn-ea"/>
          <a:cs typeface="+mn-cs"/>
        </a:defRPr>
      </a:lvl3pPr>
      <a:lvl4pPr marL="1890065" algn="l" defTabSz="1260043" rtl="0" eaLnBrk="1" latinLnBrk="0" hangingPunct="1">
        <a:defRPr kumimoji="1" sz="2480" kern="1200">
          <a:solidFill>
            <a:schemeClr val="tx1"/>
          </a:solidFill>
          <a:latin typeface="+mn-lt"/>
          <a:ea typeface="+mn-ea"/>
          <a:cs typeface="+mn-cs"/>
        </a:defRPr>
      </a:lvl4pPr>
      <a:lvl5pPr marL="2520086" algn="l" defTabSz="1260043" rtl="0" eaLnBrk="1" latinLnBrk="0" hangingPunct="1">
        <a:defRPr kumimoji="1" sz="2480" kern="1200">
          <a:solidFill>
            <a:schemeClr val="tx1"/>
          </a:solidFill>
          <a:latin typeface="+mn-lt"/>
          <a:ea typeface="+mn-ea"/>
          <a:cs typeface="+mn-cs"/>
        </a:defRPr>
      </a:lvl5pPr>
      <a:lvl6pPr marL="3150108" algn="l" defTabSz="1260043" rtl="0" eaLnBrk="1" latinLnBrk="0" hangingPunct="1">
        <a:defRPr kumimoji="1" sz="2480" kern="1200">
          <a:solidFill>
            <a:schemeClr val="tx1"/>
          </a:solidFill>
          <a:latin typeface="+mn-lt"/>
          <a:ea typeface="+mn-ea"/>
          <a:cs typeface="+mn-cs"/>
        </a:defRPr>
      </a:lvl6pPr>
      <a:lvl7pPr marL="3780130" algn="l" defTabSz="1260043" rtl="0" eaLnBrk="1" latinLnBrk="0" hangingPunct="1">
        <a:defRPr kumimoji="1" sz="2480" kern="1200">
          <a:solidFill>
            <a:schemeClr val="tx1"/>
          </a:solidFill>
          <a:latin typeface="+mn-lt"/>
          <a:ea typeface="+mn-ea"/>
          <a:cs typeface="+mn-cs"/>
        </a:defRPr>
      </a:lvl7pPr>
      <a:lvl8pPr marL="4410151" algn="l" defTabSz="1260043" rtl="0" eaLnBrk="1" latinLnBrk="0" hangingPunct="1">
        <a:defRPr kumimoji="1" sz="2480" kern="1200">
          <a:solidFill>
            <a:schemeClr val="tx1"/>
          </a:solidFill>
          <a:latin typeface="+mn-lt"/>
          <a:ea typeface="+mn-ea"/>
          <a:cs typeface="+mn-cs"/>
        </a:defRPr>
      </a:lvl8pPr>
      <a:lvl9pPr marL="5040173" algn="l" defTabSz="1260043" rtl="0" eaLnBrk="1" latinLnBrk="0" hangingPunct="1">
        <a:defRPr kumimoji="1" sz="248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 Id="rId6" Target="../media/image5.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60000"/>
                <a:lumOff val="40000"/>
              </a:schemeClr>
            </a:gs>
            <a:gs pos="74000">
              <a:schemeClr val="accent6">
                <a:lumMod val="75000"/>
              </a:schemeClr>
            </a:gs>
            <a:gs pos="32000">
              <a:schemeClr val="accent6">
                <a:lumMod val="20000"/>
                <a:lumOff val="80000"/>
              </a:schemeClr>
            </a:gs>
            <a:gs pos="100000">
              <a:schemeClr val="accent6">
                <a:lumMod val="40000"/>
                <a:lumOff val="60000"/>
              </a:schemeClr>
            </a:gs>
          </a:gsLst>
          <a:lin ang="5400000" scaled="1"/>
        </a:gradFill>
        <a:effectLst/>
      </p:bgPr>
    </p:bg>
    <p:spTree>
      <p:nvGrpSpPr>
        <p:cNvPr id="1" name=""/>
        <p:cNvGrpSpPr/>
        <p:nvPr/>
      </p:nvGrpSpPr>
      <p:grpSpPr>
        <a:xfrm>
          <a:off x="0" y="0"/>
          <a:ext cx="0" cy="0"/>
          <a:chOff x="0" y="0"/>
          <a:chExt cx="0" cy="0"/>
        </a:xfrm>
      </p:grpSpPr>
      <p:pic>
        <p:nvPicPr>
          <p:cNvPr id="63" name="図 6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20062" y="17310364"/>
            <a:ext cx="4296367" cy="1747585"/>
          </a:xfrm>
          <a:prstGeom prst="rect">
            <a:avLst/>
          </a:prstGeom>
        </p:spPr>
      </p:pic>
      <p:pic>
        <p:nvPicPr>
          <p:cNvPr id="62" name="図 6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7301" y="17300978"/>
            <a:ext cx="4296367" cy="1747585"/>
          </a:xfrm>
          <a:prstGeom prst="rect">
            <a:avLst/>
          </a:prstGeom>
        </p:spPr>
      </p:pic>
      <p:pic>
        <p:nvPicPr>
          <p:cNvPr id="61" name="図 6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27" y="17345870"/>
            <a:ext cx="4296367" cy="1747585"/>
          </a:xfrm>
          <a:prstGeom prst="rect">
            <a:avLst/>
          </a:prstGeom>
        </p:spPr>
      </p:pic>
      <p:pic>
        <p:nvPicPr>
          <p:cNvPr id="39" name="図 3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031645" y="14238189"/>
            <a:ext cx="5251864" cy="1747585"/>
          </a:xfrm>
          <a:prstGeom prst="rect">
            <a:avLst/>
          </a:prstGeom>
        </p:spPr>
      </p:pic>
      <p:pic>
        <p:nvPicPr>
          <p:cNvPr id="38" name="図 3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2520045" y="9612720"/>
            <a:ext cx="4296367" cy="1747585"/>
          </a:xfrm>
          <a:prstGeom prst="rect">
            <a:avLst/>
          </a:prstGeom>
        </p:spPr>
      </p:pic>
      <p:sp>
        <p:nvSpPr>
          <p:cNvPr id="33" name="波線 32"/>
          <p:cNvSpPr/>
          <p:nvPr/>
        </p:nvSpPr>
        <p:spPr>
          <a:xfrm>
            <a:off x="-1057029" y="10538415"/>
            <a:ext cx="14113568" cy="3710522"/>
          </a:xfrm>
          <a:prstGeom prst="wave">
            <a:avLst>
              <a:gd name="adj1" fmla="val 12500"/>
              <a:gd name="adj2" fmla="val -997"/>
            </a:avLst>
          </a:prstGeom>
          <a:solidFill>
            <a:schemeClr val="accent6">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波線 3"/>
          <p:cNvSpPr/>
          <p:nvPr/>
        </p:nvSpPr>
        <p:spPr>
          <a:xfrm>
            <a:off x="-389982" y="1016892"/>
            <a:ext cx="14113568" cy="3710522"/>
          </a:xfrm>
          <a:prstGeom prst="wave">
            <a:avLst>
              <a:gd name="adj1" fmla="val 12500"/>
              <a:gd name="adj2" fmla="val -997"/>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779976" y="15078574"/>
            <a:ext cx="6007228" cy="2553648"/>
          </a:xfrm>
          <a:prstGeom prst="rect">
            <a:avLst/>
          </a:prstGeom>
          <a:pattFill prst="pct5">
            <a:fgClr>
              <a:srgbClr val="92D050"/>
            </a:fgClr>
            <a:bgClr>
              <a:schemeClr val="bg1"/>
            </a:bgClr>
          </a:patt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r>
              <a:rPr lang="ja-JP" altLang="en-US" sz="2205" dirty="0">
                <a:solidFill>
                  <a:schemeClr val="tx1"/>
                </a:solidFill>
                <a:latin typeface="HG丸ｺﾞｼｯｸM-PRO"/>
                <a:ea typeface="HG丸ｺﾞｼｯｸM-PRO"/>
              </a:rPr>
              <a:t>　</a:t>
            </a:r>
            <a:endParaRPr lang="en-US" altLang="ja-JP" sz="2205" dirty="0">
              <a:solidFill>
                <a:schemeClr val="tx1"/>
              </a:solidFill>
              <a:latin typeface="HG丸ｺﾞｼｯｸM-PRO"/>
              <a:ea typeface="HG丸ｺﾞｼｯｸM-PRO"/>
            </a:endParaRPr>
          </a:p>
          <a:p>
            <a:r>
              <a:rPr lang="ja-JP" altLang="en-US" sz="2205" dirty="0">
                <a:solidFill>
                  <a:schemeClr val="tx1"/>
                </a:solidFill>
                <a:latin typeface="HG丸ｺﾞｼｯｸM-PRO"/>
                <a:ea typeface="HG丸ｺﾞｼｯｸM-PRO"/>
              </a:rPr>
              <a:t>◆予約・お問い合わせは・・・◆</a:t>
            </a:r>
            <a:endParaRPr lang="en-US" altLang="ja-JP" sz="2205" dirty="0">
              <a:solidFill>
                <a:schemeClr val="tx1"/>
              </a:solidFill>
              <a:latin typeface="HG丸ｺﾞｼｯｸM-PRO"/>
              <a:ea typeface="HG丸ｺﾞｼｯｸM-PRO"/>
            </a:endParaRPr>
          </a:p>
          <a:p>
            <a:r>
              <a:rPr lang="ja-JP" altLang="en-US" sz="3600" b="1" dirty="0">
                <a:solidFill>
                  <a:schemeClr val="tx1"/>
                </a:solidFill>
                <a:latin typeface="HG丸ｺﾞｼｯｸM-PRO"/>
                <a:ea typeface="HG丸ｺﾞｼｯｸM-PRO"/>
              </a:rPr>
              <a:t> </a:t>
            </a:r>
            <a:r>
              <a:rPr lang="ja-JP" altLang="en-US" sz="3600" b="1" dirty="0" smtClean="0">
                <a:solidFill>
                  <a:schemeClr val="tx1"/>
                </a:solidFill>
                <a:latin typeface="HG丸ｺﾞｼｯｸM-PRO"/>
                <a:ea typeface="HG丸ｺﾞｼｯｸM-PRO"/>
              </a:rPr>
              <a:t>福島</a:t>
            </a:r>
            <a:r>
              <a:rPr lang="ja-JP" altLang="en-US" sz="3600" b="1" dirty="0" err="1">
                <a:solidFill>
                  <a:schemeClr val="tx1"/>
                </a:solidFill>
                <a:latin typeface="HG丸ｺﾞｼｯｸM-PRO"/>
                <a:ea typeface="HG丸ｺﾞｼｯｸM-PRO"/>
              </a:rPr>
              <a:t>わか</a:t>
            </a:r>
            <a:r>
              <a:rPr lang="ja-JP" altLang="en-US" sz="3600" b="1" dirty="0">
                <a:solidFill>
                  <a:schemeClr val="tx1"/>
                </a:solidFill>
                <a:latin typeface="HG丸ｺﾞｼｯｸM-PRO"/>
                <a:ea typeface="HG丸ｺﾞｼｯｸM-PRO"/>
              </a:rPr>
              <a:t>ものハローワーク</a:t>
            </a:r>
            <a:r>
              <a:rPr lang="ja-JP" altLang="en-US" sz="2205" b="1" dirty="0">
                <a:solidFill>
                  <a:schemeClr val="tx1"/>
                </a:solidFill>
                <a:latin typeface="HG丸ｺﾞｼｯｸM-PRO"/>
                <a:ea typeface="HG丸ｺﾞｼｯｸM-PRO"/>
              </a:rPr>
              <a:t>　　</a:t>
            </a:r>
            <a:endParaRPr lang="en-US" altLang="ja-JP" sz="2205" b="1" dirty="0">
              <a:solidFill>
                <a:schemeClr val="tx1"/>
              </a:solidFill>
              <a:latin typeface="HG丸ｺﾞｼｯｸM-PRO"/>
              <a:ea typeface="HG丸ｺﾞｼｯｸM-PRO"/>
            </a:endParaRPr>
          </a:p>
          <a:p>
            <a:r>
              <a:rPr lang="ja-JP" altLang="en-US" sz="2205" b="1" dirty="0">
                <a:solidFill>
                  <a:schemeClr val="tx1"/>
                </a:solidFill>
                <a:latin typeface="HG丸ｺﾞｼｯｸM-PRO" panose="020F0600000000000000" pitchFamily="50" charset="-128"/>
                <a:ea typeface="HG丸ｺﾞｼｯｸM-PRO" panose="020F0600000000000000" pitchFamily="50" charset="-128"/>
              </a:rPr>
              <a:t>　</a:t>
            </a:r>
            <a:r>
              <a:rPr lang="ja-JP" altLang="en-US" sz="2520" b="1" dirty="0" smtClean="0">
                <a:solidFill>
                  <a:schemeClr val="tx1"/>
                </a:solidFill>
                <a:latin typeface="HG丸ｺﾞｼｯｸM-PRO" panose="020F0600000000000000" pitchFamily="50" charset="-128"/>
                <a:ea typeface="HG丸ｺﾞｼｯｸM-PRO" panose="020F0600000000000000" pitchFamily="50" charset="-128"/>
              </a:rPr>
              <a:t>ＴＥＬ</a:t>
            </a:r>
            <a:r>
              <a:rPr lang="ja-JP" altLang="en-US" sz="2520" b="1" dirty="0">
                <a:solidFill>
                  <a:schemeClr val="tx1"/>
                </a:solidFill>
                <a:latin typeface="HG丸ｺﾞｼｯｸM-PRO" panose="020F0600000000000000" pitchFamily="50" charset="-128"/>
                <a:ea typeface="HG丸ｺﾞｼｯｸM-PRO" panose="020F0600000000000000" pitchFamily="50" charset="-128"/>
              </a:rPr>
              <a:t>　</a:t>
            </a:r>
            <a:r>
              <a:rPr lang="en-US" altLang="ja-JP" sz="2520" b="1" dirty="0">
                <a:solidFill>
                  <a:schemeClr val="tx1"/>
                </a:solidFill>
                <a:latin typeface="HG丸ｺﾞｼｯｸM-PRO" panose="020F0600000000000000" pitchFamily="50" charset="-128"/>
                <a:ea typeface="HG丸ｺﾞｼｯｸM-PRO" panose="020F0600000000000000" pitchFamily="50" charset="-128"/>
              </a:rPr>
              <a:t>024-529-6626</a:t>
            </a:r>
          </a:p>
          <a:p>
            <a:r>
              <a:rPr lang="ja-JP" altLang="en-US" sz="2520" b="1" dirty="0">
                <a:solidFill>
                  <a:schemeClr val="tx1"/>
                </a:solidFill>
                <a:latin typeface="HG丸ｺﾞｼｯｸM-PRO" panose="020F0600000000000000" pitchFamily="50" charset="-128"/>
                <a:ea typeface="HG丸ｺﾞｼｯｸM-PRO" panose="020F0600000000000000" pitchFamily="50" charset="-128"/>
              </a:rPr>
              <a:t>　</a:t>
            </a:r>
            <a:r>
              <a:rPr lang="ja-JP" altLang="en-US" sz="2520" b="1" dirty="0" smtClean="0">
                <a:solidFill>
                  <a:schemeClr val="tx1"/>
                </a:solidFill>
                <a:latin typeface="HG丸ｺﾞｼｯｸM-PRO" panose="020F0600000000000000" pitchFamily="50" charset="-128"/>
                <a:ea typeface="HG丸ｺﾞｼｯｸM-PRO" panose="020F0600000000000000" pitchFamily="50" charset="-128"/>
              </a:rPr>
              <a:t>平日</a:t>
            </a:r>
            <a:r>
              <a:rPr lang="ja-JP" altLang="en-US" sz="2520" b="1" dirty="0">
                <a:solidFill>
                  <a:schemeClr val="tx1"/>
                </a:solidFill>
                <a:latin typeface="HG丸ｺﾞｼｯｸM-PRO" panose="020F0600000000000000" pitchFamily="50" charset="-128"/>
                <a:ea typeface="HG丸ｺﾞｼｯｸM-PRO" panose="020F0600000000000000" pitchFamily="50" charset="-128"/>
              </a:rPr>
              <a:t>　月～金　</a:t>
            </a:r>
            <a:r>
              <a:rPr lang="en-US" altLang="ja-JP" sz="2520" b="1" dirty="0">
                <a:solidFill>
                  <a:schemeClr val="tx1"/>
                </a:solidFill>
                <a:latin typeface="HG丸ｺﾞｼｯｸM-PRO" panose="020F0600000000000000" pitchFamily="50" charset="-128"/>
                <a:ea typeface="HG丸ｺﾞｼｯｸM-PRO" panose="020F0600000000000000" pitchFamily="50" charset="-128"/>
              </a:rPr>
              <a:t>10:00</a:t>
            </a:r>
            <a:r>
              <a:rPr lang="ja-JP" altLang="en-US" sz="2520" b="1" dirty="0">
                <a:solidFill>
                  <a:schemeClr val="tx1"/>
                </a:solidFill>
                <a:latin typeface="HG丸ｺﾞｼｯｸM-PRO" panose="020F0600000000000000" pitchFamily="50" charset="-128"/>
                <a:ea typeface="HG丸ｺﾞｼｯｸM-PRO" panose="020F0600000000000000" pitchFamily="50" charset="-128"/>
              </a:rPr>
              <a:t>～</a:t>
            </a:r>
            <a:r>
              <a:rPr lang="en-US" altLang="ja-JP" sz="2520" b="1" dirty="0">
                <a:solidFill>
                  <a:schemeClr val="tx1"/>
                </a:solidFill>
                <a:latin typeface="HG丸ｺﾞｼｯｸM-PRO" panose="020F0600000000000000" pitchFamily="50" charset="-128"/>
                <a:ea typeface="HG丸ｺﾞｼｯｸM-PRO" panose="020F0600000000000000" pitchFamily="50" charset="-128"/>
              </a:rPr>
              <a:t>18:30</a:t>
            </a:r>
          </a:p>
          <a:p>
            <a:endParaRPr lang="en-US" altLang="ja-JP" sz="1654"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54" b="1" dirty="0">
                <a:solidFill>
                  <a:schemeClr val="tx1"/>
                </a:solidFill>
                <a:latin typeface="HG丸ｺﾞｼｯｸM-PRO"/>
                <a:ea typeface="HG丸ｺﾞｼｯｸM-PRO"/>
              </a:rPr>
              <a:t>　　　　　　　</a:t>
            </a:r>
            <a:r>
              <a:rPr lang="ja-JP" altLang="en-US" sz="1890" b="1" dirty="0">
                <a:solidFill>
                  <a:schemeClr val="tx1"/>
                </a:solidFill>
                <a:latin typeface="HG丸ｺﾞｼｯｸM-PRO"/>
                <a:ea typeface="HG丸ｺﾞｼｯｸM-PRO"/>
              </a:rPr>
              <a:t>主催：福島</a:t>
            </a:r>
            <a:r>
              <a:rPr lang="ja-JP" altLang="en-US" sz="1890" b="1" dirty="0" err="1">
                <a:solidFill>
                  <a:schemeClr val="tx1"/>
                </a:solidFill>
                <a:latin typeface="HG丸ｺﾞｼｯｸM-PRO"/>
                <a:ea typeface="HG丸ｺﾞｼｯｸM-PRO"/>
              </a:rPr>
              <a:t>わか</a:t>
            </a:r>
            <a:r>
              <a:rPr lang="ja-JP" altLang="en-US" sz="1890" b="1" dirty="0">
                <a:solidFill>
                  <a:schemeClr val="tx1"/>
                </a:solidFill>
                <a:latin typeface="HG丸ｺﾞｼｯｸM-PRO"/>
                <a:ea typeface="HG丸ｺﾞｼｯｸM-PRO"/>
              </a:rPr>
              <a:t>ものハローワーク</a:t>
            </a:r>
            <a:endParaRPr lang="en-US" altLang="ja-JP" sz="1890" b="1" dirty="0">
              <a:solidFill>
                <a:schemeClr val="tx1"/>
              </a:solidFill>
              <a:latin typeface="HG丸ｺﾞｼｯｸM-PRO"/>
              <a:ea typeface="HG丸ｺﾞｼｯｸM-PRO"/>
            </a:endParaRPr>
          </a:p>
        </p:txBody>
      </p:sp>
      <p:sp>
        <p:nvSpPr>
          <p:cNvPr id="9" name="角丸四角形 8"/>
          <p:cNvSpPr/>
          <p:nvPr/>
        </p:nvSpPr>
        <p:spPr>
          <a:xfrm>
            <a:off x="9342484" y="16163125"/>
            <a:ext cx="2451522" cy="758438"/>
          </a:xfrm>
          <a:prstGeom prst="roundRect">
            <a:avLst>
              <a:gd name="adj" fmla="val 50000"/>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05" dirty="0">
                <a:solidFill>
                  <a:schemeClr val="tx1"/>
                </a:solidFill>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rPr>
              <a:t>求職活動実績</a:t>
            </a:r>
            <a:endParaRPr lang="en-US" altLang="ja-JP" sz="2205" dirty="0">
              <a:solidFill>
                <a:schemeClr val="tx1"/>
              </a:solidFill>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endParaRPr>
          </a:p>
          <a:p>
            <a:pPr algn="ctr"/>
            <a:r>
              <a:rPr lang="ja-JP" altLang="en-US" sz="2205" dirty="0">
                <a:solidFill>
                  <a:schemeClr val="tx1"/>
                </a:solidFill>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rPr>
              <a:t>カウント</a:t>
            </a:r>
          </a:p>
        </p:txBody>
      </p:sp>
      <p:sp>
        <p:nvSpPr>
          <p:cNvPr id="11" name="角丸四角形 10"/>
          <p:cNvSpPr/>
          <p:nvPr/>
        </p:nvSpPr>
        <p:spPr>
          <a:xfrm>
            <a:off x="9667084" y="15217788"/>
            <a:ext cx="1813795" cy="579471"/>
          </a:xfrm>
          <a:prstGeom prst="roundRect">
            <a:avLst>
              <a:gd name="adj" fmla="val 45238"/>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r>
              <a:rPr lang="ja-JP" altLang="en-US" sz="2205" dirty="0">
                <a:solidFill>
                  <a:schemeClr val="tx1"/>
                </a:solidFill>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rPr>
              <a:t>服装自由</a:t>
            </a:r>
          </a:p>
        </p:txBody>
      </p:sp>
      <p:grpSp>
        <p:nvGrpSpPr>
          <p:cNvPr id="15" name="グループ化 14"/>
          <p:cNvGrpSpPr/>
          <p:nvPr/>
        </p:nvGrpSpPr>
        <p:grpSpPr>
          <a:xfrm>
            <a:off x="8997693" y="10400429"/>
            <a:ext cx="3602295" cy="1740636"/>
            <a:chOff x="4736376" y="4706092"/>
            <a:chExt cx="2241524" cy="1608543"/>
          </a:xfrm>
          <a:solidFill>
            <a:srgbClr val="FFCCFF"/>
          </a:solidFill>
        </p:grpSpPr>
        <p:sp>
          <p:nvSpPr>
            <p:cNvPr id="6" name="雲形吹き出し 5"/>
            <p:cNvSpPr/>
            <p:nvPr/>
          </p:nvSpPr>
          <p:spPr>
            <a:xfrm>
              <a:off x="4736376" y="4706092"/>
              <a:ext cx="2183629" cy="1608543"/>
            </a:xfrm>
            <a:prstGeom prst="cloudCallout">
              <a:avLst>
                <a:gd name="adj1" fmla="val -63705"/>
                <a:gd name="adj2" fmla="val 9376"/>
              </a:avLst>
            </a:prstGeom>
            <a:grp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4869"/>
            </a:p>
          </p:txBody>
        </p:sp>
        <p:sp>
          <p:nvSpPr>
            <p:cNvPr id="14" name="テキスト ボックス 13"/>
            <p:cNvSpPr txBox="1"/>
            <p:nvPr/>
          </p:nvSpPr>
          <p:spPr>
            <a:xfrm>
              <a:off x="5010545" y="4971059"/>
              <a:ext cx="1967355" cy="881702"/>
            </a:xfrm>
            <a:prstGeom prst="rect">
              <a:avLst/>
            </a:prstGeom>
            <a:grpFill/>
          </p:spPr>
          <p:txBody>
            <a:bodyPr wrap="square" rtlCol="0">
              <a:spAutoFit/>
            </a:bodyPr>
            <a:lstStyle/>
            <a:p>
              <a:r>
                <a:rPr lang="ja-JP" altLang="en-US" sz="2800" dirty="0" smtClean="0">
                  <a:latin typeface="HG創英角ﾎﾟｯﾌﾟ体" panose="040B0A09000000000000" pitchFamily="49" charset="-128"/>
                  <a:ea typeface="HG創英角ﾎﾟｯﾌﾟ体" panose="040B0A09000000000000" pitchFamily="49" charset="-128"/>
                </a:rPr>
                <a:t>館内見学や</a:t>
              </a:r>
              <a:endParaRPr lang="en-US" altLang="ja-JP" sz="2800" dirty="0" smtClean="0">
                <a:latin typeface="HG創英角ﾎﾟｯﾌﾟ体" panose="040B0A09000000000000" pitchFamily="49" charset="-128"/>
                <a:ea typeface="HG創英角ﾎﾟｯﾌﾟ体" panose="040B0A09000000000000" pitchFamily="49" charset="-128"/>
              </a:endParaRPr>
            </a:p>
            <a:p>
              <a:r>
                <a:rPr lang="ja-JP" altLang="en-US" sz="2800" dirty="0" smtClean="0">
                  <a:latin typeface="HG創英角ﾎﾟｯﾌﾟ体" panose="040B0A09000000000000" pitchFamily="49" charset="-128"/>
                  <a:ea typeface="HG創英角ﾎﾟｯﾌﾟ体" panose="040B0A09000000000000" pitchFamily="49" charset="-128"/>
                </a:rPr>
                <a:t>職場見学可能！</a:t>
              </a:r>
              <a:endParaRPr lang="ja-JP" altLang="en-US" sz="2800" dirty="0">
                <a:latin typeface="HG創英角ﾎﾟｯﾌﾟ体" panose="040B0A09000000000000" pitchFamily="49" charset="-128"/>
                <a:ea typeface="HG創英角ﾎﾟｯﾌﾟ体" panose="040B0A09000000000000" pitchFamily="49" charset="-128"/>
              </a:endParaRPr>
            </a:p>
          </p:txBody>
        </p:sp>
      </p:grpSp>
      <p:grpSp>
        <p:nvGrpSpPr>
          <p:cNvPr id="18" name="グループ化 17"/>
          <p:cNvGrpSpPr/>
          <p:nvPr/>
        </p:nvGrpSpPr>
        <p:grpSpPr>
          <a:xfrm>
            <a:off x="13998791" y="4151680"/>
            <a:ext cx="4009777" cy="1757196"/>
            <a:chOff x="7627512" y="2802541"/>
            <a:chExt cx="2610698" cy="1115269"/>
          </a:xfrm>
          <a:solidFill>
            <a:srgbClr val="FFCCFF"/>
          </a:solidFill>
        </p:grpSpPr>
        <p:sp>
          <p:nvSpPr>
            <p:cNvPr id="13" name="雲形吹き出し 12"/>
            <p:cNvSpPr/>
            <p:nvPr/>
          </p:nvSpPr>
          <p:spPr>
            <a:xfrm>
              <a:off x="7627512" y="2802541"/>
              <a:ext cx="2610698" cy="1115269"/>
            </a:xfrm>
            <a:prstGeom prst="cloudCallout">
              <a:avLst>
                <a:gd name="adj1" fmla="val -28268"/>
                <a:gd name="adj2" fmla="val -62501"/>
              </a:avLst>
            </a:prstGeom>
            <a:grp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4869"/>
            </a:p>
          </p:txBody>
        </p:sp>
        <p:sp>
          <p:nvSpPr>
            <p:cNvPr id="16" name="テキスト ボックス 15"/>
            <p:cNvSpPr txBox="1"/>
            <p:nvPr/>
          </p:nvSpPr>
          <p:spPr>
            <a:xfrm>
              <a:off x="8114546" y="3064871"/>
              <a:ext cx="1528774" cy="615795"/>
            </a:xfrm>
            <a:prstGeom prst="rect">
              <a:avLst/>
            </a:prstGeom>
            <a:grpFill/>
          </p:spPr>
          <p:txBody>
            <a:bodyPr wrap="square" rtlCol="0">
              <a:spAutoFit/>
            </a:bodyPr>
            <a:lstStyle/>
            <a:p>
              <a:r>
                <a:rPr lang="ja-JP" altLang="en-US" sz="2800" dirty="0">
                  <a:latin typeface="HG創英角ﾎﾟｯﾌﾟ体" panose="040B0A09000000000000" pitchFamily="49" charset="-128"/>
                  <a:ea typeface="HG創英角ﾎﾟｯﾌﾟ体" panose="040B0A09000000000000" pitchFamily="49" charset="-128"/>
                </a:rPr>
                <a:t>定員</a:t>
              </a:r>
              <a:r>
                <a:rPr lang="en-US" altLang="ja-JP" sz="2800" dirty="0">
                  <a:latin typeface="HG創英角ﾎﾟｯﾌﾟ体" panose="040B0A09000000000000" pitchFamily="49" charset="-128"/>
                  <a:ea typeface="HG創英角ﾎﾟｯﾌﾟ体" panose="040B0A09000000000000" pitchFamily="49" charset="-128"/>
                </a:rPr>
                <a:t>5</a:t>
              </a:r>
              <a:r>
                <a:rPr lang="ja-JP" altLang="en-US" sz="2800" dirty="0">
                  <a:latin typeface="HG創英角ﾎﾟｯﾌﾟ体" panose="040B0A09000000000000" pitchFamily="49" charset="-128"/>
                  <a:ea typeface="HG創英角ﾎﾟｯﾌﾟ体" panose="040B0A09000000000000" pitchFamily="49" charset="-128"/>
                </a:rPr>
                <a:t>名程度</a:t>
              </a:r>
              <a:endParaRPr lang="en-US" altLang="ja-JP" sz="2800" dirty="0">
                <a:latin typeface="HG創英角ﾎﾟｯﾌﾟ体" panose="040B0A09000000000000" pitchFamily="49" charset="-128"/>
                <a:ea typeface="HG創英角ﾎﾟｯﾌﾟ体" panose="040B0A09000000000000" pitchFamily="49" charset="-128"/>
              </a:endParaRPr>
            </a:p>
            <a:p>
              <a:r>
                <a:rPr lang="ja-JP" altLang="en-US" sz="2800" dirty="0">
                  <a:latin typeface="HG創英角ﾎﾟｯﾌﾟ体" panose="040B0A09000000000000" pitchFamily="49" charset="-128"/>
                  <a:ea typeface="HG創英角ﾎﾟｯﾌﾟ体" panose="040B0A09000000000000" pitchFamily="49" charset="-128"/>
                </a:rPr>
                <a:t>事前予約制</a:t>
              </a:r>
              <a:endParaRPr lang="en-US" altLang="ja-JP" sz="2800" dirty="0">
                <a:latin typeface="HG創英角ﾎﾟｯﾌﾟ体" panose="040B0A09000000000000" pitchFamily="49" charset="-128"/>
                <a:ea typeface="HG創英角ﾎﾟｯﾌﾟ体" panose="040B0A09000000000000" pitchFamily="49" charset="-128"/>
              </a:endParaRPr>
            </a:p>
          </p:txBody>
        </p:sp>
      </p:grpSp>
      <p:sp>
        <p:nvSpPr>
          <p:cNvPr id="2" name="正方形/長方形 1"/>
          <p:cNvSpPr/>
          <p:nvPr/>
        </p:nvSpPr>
        <p:spPr>
          <a:xfrm>
            <a:off x="2219345" y="2448535"/>
            <a:ext cx="9014989" cy="1454031"/>
          </a:xfrm>
          <a:prstGeom prst="rect">
            <a:avLst/>
          </a:prstGeom>
          <a:noFill/>
        </p:spPr>
        <p:txBody>
          <a:bodyPr spcFirstLastPara="1" wrap="none" lIns="143997" tIns="71998" rIns="143997" bIns="71998" numCol="1">
            <a:prstTxWarp prst="textArchUp">
              <a:avLst/>
            </a:prstTxWarp>
            <a:spAutoFit/>
          </a:bodyPr>
          <a:lstStyle/>
          <a:p>
            <a:pPr algn="ctr"/>
            <a:r>
              <a:rPr lang="ja-JP" altLang="en-US" sz="11339" b="1" u="sng" dirty="0">
                <a:ln w="6600">
                  <a:solidFill>
                    <a:schemeClr val="accent2"/>
                  </a:solidFill>
                  <a:prstDash val="solid"/>
                </a:ln>
                <a:solidFill>
                  <a:srgbClr val="FF99FF"/>
                </a:solidFill>
                <a:effectLst>
                  <a:outerShdw dist="38100" dir="2700000" algn="tl" rotWithShape="0">
                    <a:schemeClr val="accent2"/>
                  </a:outerShdw>
                </a:effectLst>
                <a:latin typeface="HG創英角ﾎﾟｯﾌﾟ体" panose="040B0A09000000000000" pitchFamily="49" charset="-128"/>
                <a:ea typeface="HG創英角ﾎﾟｯﾌﾟ体" panose="040B0A09000000000000" pitchFamily="49" charset="-128"/>
              </a:rPr>
              <a:t>会社を見に行こう！</a:t>
            </a:r>
          </a:p>
        </p:txBody>
      </p:sp>
      <p:sp>
        <p:nvSpPr>
          <p:cNvPr id="19" name="テキスト ボックス 18"/>
          <p:cNvSpPr txBox="1"/>
          <p:nvPr/>
        </p:nvSpPr>
        <p:spPr>
          <a:xfrm>
            <a:off x="9246333" y="16969587"/>
            <a:ext cx="4713451" cy="391623"/>
          </a:xfrm>
          <a:prstGeom prst="rect">
            <a:avLst/>
          </a:prstGeom>
          <a:noFill/>
          <a:ln>
            <a:noFill/>
          </a:ln>
        </p:spPr>
        <p:txBody>
          <a:bodyPr wrap="square" lIns="143997" tIns="71998" rIns="143997" bIns="71998" rtlCol="0" anchor="t">
            <a:spAutoFit/>
          </a:bodyPr>
          <a:lstStyle/>
          <a:p>
            <a:r>
              <a:rPr lang="en-US" altLang="ja-JP" sz="1600" dirty="0" smtClean="0">
                <a:latin typeface="HG創英角ﾎﾟｯﾌﾟ体" panose="040B0A09000000000000" pitchFamily="49" charset="-128"/>
                <a:ea typeface="HG創英角ﾎﾟｯﾌﾟ体"/>
              </a:rPr>
              <a:t>2025.5_</a:t>
            </a:r>
            <a:r>
              <a:rPr lang="ja-JP" altLang="en-US" sz="1600" dirty="0">
                <a:latin typeface="HG創英角ﾎﾟｯﾌﾟ体" panose="040B0A09000000000000" pitchFamily="49" charset="-128"/>
                <a:ea typeface="HG創英角ﾎﾟｯﾌﾟ体"/>
              </a:rPr>
              <a:t>福島</a:t>
            </a:r>
            <a:r>
              <a:rPr lang="ja-JP" altLang="en-US" sz="1600" dirty="0" err="1">
                <a:latin typeface="HG創英角ﾎﾟｯﾌﾟ体" panose="040B0A09000000000000" pitchFamily="49" charset="-128"/>
                <a:ea typeface="HG創英角ﾎﾟｯﾌﾟ体"/>
              </a:rPr>
              <a:t>わか</a:t>
            </a:r>
            <a:r>
              <a:rPr lang="ja-JP" altLang="en-US" sz="1600" dirty="0" smtClean="0">
                <a:latin typeface="HG創英角ﾎﾟｯﾌﾟ体" panose="040B0A09000000000000" pitchFamily="49" charset="-128"/>
                <a:ea typeface="HG創英角ﾎﾟｯﾌﾟ体"/>
              </a:rPr>
              <a:t>ものＨＷ</a:t>
            </a:r>
            <a:endParaRPr lang="en-US" altLang="ja-JP" sz="1600" dirty="0">
              <a:latin typeface="HG創英角ﾎﾟｯﾌﾟ体" panose="040B0A09000000000000" pitchFamily="49" charset="-128"/>
              <a:ea typeface="HG創英角ﾎﾟｯﾌﾟ体"/>
            </a:endParaRPr>
          </a:p>
        </p:txBody>
      </p:sp>
      <p:sp>
        <p:nvSpPr>
          <p:cNvPr id="22" name="テキスト ボックス 21"/>
          <p:cNvSpPr txBox="1"/>
          <p:nvPr/>
        </p:nvSpPr>
        <p:spPr>
          <a:xfrm>
            <a:off x="1641664" y="460683"/>
            <a:ext cx="10103400" cy="2806666"/>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ja-JP" altLang="en-US" sz="3150" b="1" dirty="0">
                <a:ln w="6600">
                  <a:solidFill>
                    <a:schemeClr val="accent2"/>
                  </a:solidFill>
                  <a:prstDash val="solid"/>
                </a:ln>
                <a:solidFill>
                  <a:srgbClr val="FFFFFF"/>
                </a:solidFill>
                <a:effectLst>
                  <a:outerShdw dist="38100" dir="2700000" algn="tl" rotWithShape="0">
                    <a:schemeClr val="accent2"/>
                  </a:outerShdw>
                </a:effectLst>
                <a:latin typeface="HGS創英角ﾎﾟｯﾌﾟ体" panose="040B0A00000000000000" pitchFamily="50" charset="-128"/>
                <a:ea typeface="HGS創英角ﾎﾟｯﾌﾟ体" panose="040B0A00000000000000" pitchFamily="50" charset="-128"/>
              </a:rPr>
              <a:t>福島</a:t>
            </a:r>
            <a:r>
              <a:rPr lang="ja-JP" altLang="en-US" sz="3150" b="1" dirty="0" err="1">
                <a:ln w="6600">
                  <a:solidFill>
                    <a:schemeClr val="accent2"/>
                  </a:solidFill>
                  <a:prstDash val="solid"/>
                </a:ln>
                <a:solidFill>
                  <a:srgbClr val="FFFFFF"/>
                </a:solidFill>
                <a:effectLst>
                  <a:outerShdw dist="38100" dir="2700000" algn="tl" rotWithShape="0">
                    <a:schemeClr val="accent2"/>
                  </a:outerShdw>
                </a:effectLst>
                <a:latin typeface="HGS創英角ﾎﾟｯﾌﾟ体" panose="040B0A00000000000000" pitchFamily="50" charset="-128"/>
                <a:ea typeface="HGS創英角ﾎﾟｯﾌﾟ体" panose="040B0A00000000000000" pitchFamily="50" charset="-128"/>
              </a:rPr>
              <a:t>わか</a:t>
            </a:r>
            <a:r>
              <a:rPr lang="ja-JP" altLang="en-US" sz="3150" b="1" dirty="0">
                <a:ln w="6600">
                  <a:solidFill>
                    <a:schemeClr val="accent2"/>
                  </a:solidFill>
                  <a:prstDash val="solid"/>
                </a:ln>
                <a:solidFill>
                  <a:srgbClr val="FFFFFF"/>
                </a:solidFill>
                <a:effectLst>
                  <a:outerShdw dist="38100" dir="2700000" algn="tl" rotWithShape="0">
                    <a:schemeClr val="accent2"/>
                  </a:outerShdw>
                </a:effectLst>
                <a:latin typeface="HGS創英角ﾎﾟｯﾌﾟ体" panose="040B0A00000000000000" pitchFamily="50" charset="-128"/>
                <a:ea typeface="HGS創英角ﾎﾟｯﾌﾟ体" panose="040B0A00000000000000" pitchFamily="50" charset="-128"/>
              </a:rPr>
              <a:t>ものハローワーク　</a:t>
            </a:r>
            <a:endParaRPr lang="en-US" altLang="ja-JP" sz="3150" b="1" dirty="0">
              <a:ln w="6600">
                <a:solidFill>
                  <a:schemeClr val="accent2"/>
                </a:solidFill>
                <a:prstDash val="solid"/>
              </a:ln>
              <a:solidFill>
                <a:srgbClr val="FFFFFF"/>
              </a:solidFill>
              <a:effectLst>
                <a:outerShdw dist="38100" dir="2700000" algn="tl" rotWithShape="0">
                  <a:schemeClr val="accent2"/>
                </a:outerShdw>
              </a:effectLst>
              <a:latin typeface="HGS創英角ﾎﾟｯﾌﾟ体" panose="040B0A00000000000000" pitchFamily="50" charset="-128"/>
              <a:ea typeface="HGS創英角ﾎﾟｯﾌﾟ体" panose="040B0A00000000000000" pitchFamily="50" charset="-128"/>
            </a:endParaRPr>
          </a:p>
          <a:p>
            <a:pPr algn="ctr"/>
            <a:r>
              <a:rPr lang="ja-JP" altLang="en-US" sz="5039" b="1" dirty="0">
                <a:ln w="6600">
                  <a:solidFill>
                    <a:schemeClr val="accent2"/>
                  </a:solidFill>
                  <a:prstDash val="solid"/>
                </a:ln>
                <a:solidFill>
                  <a:srgbClr val="FFFFFF"/>
                </a:solidFill>
                <a:effectLst>
                  <a:outerShdw dist="38100" dir="2700000" algn="tl" rotWithShape="0">
                    <a:schemeClr val="accent2"/>
                  </a:outerShdw>
                </a:effectLst>
                <a:latin typeface="HGS創英角ﾎﾟｯﾌﾟ体" panose="040B0A00000000000000" pitchFamily="50" charset="-128"/>
                <a:ea typeface="HGS創英角ﾎﾟｯﾌﾟ体" panose="040B0A00000000000000" pitchFamily="50" charset="-128"/>
              </a:rPr>
              <a:t>職場見学会</a:t>
            </a:r>
            <a:endParaRPr lang="en-US" altLang="ja-JP" sz="5039" b="1" dirty="0">
              <a:ln w="6600">
                <a:solidFill>
                  <a:schemeClr val="accent2"/>
                </a:solidFill>
                <a:prstDash val="solid"/>
              </a:ln>
              <a:solidFill>
                <a:srgbClr val="FFFFFF"/>
              </a:solidFill>
              <a:effectLst>
                <a:outerShdw dist="38100" dir="2700000" algn="tl" rotWithShape="0">
                  <a:schemeClr val="accent2"/>
                </a:outerShdw>
              </a:effectLst>
              <a:latin typeface="HGS創英角ﾎﾟｯﾌﾟ体" panose="040B0A00000000000000" pitchFamily="50" charset="-128"/>
              <a:ea typeface="HGS創英角ﾎﾟｯﾌﾟ体" panose="040B0A00000000000000" pitchFamily="50" charset="-128"/>
            </a:endParaRPr>
          </a:p>
          <a:p>
            <a:pPr algn="ctr"/>
            <a:endParaRPr lang="ja-JP" altLang="en-US" sz="9449" u="sng" dirty="0">
              <a:latin typeface="HG創英角ﾎﾟｯﾌﾟ体" panose="040B0A09000000000000" pitchFamily="49" charset="-128"/>
              <a:ea typeface="HG創英角ﾎﾟｯﾌﾟ体" panose="040B0A09000000000000" pitchFamily="49" charset="-128"/>
            </a:endParaRPr>
          </a:p>
        </p:txBody>
      </p:sp>
      <p:sp>
        <p:nvSpPr>
          <p:cNvPr id="25" name="フローチャート: 結合子 24"/>
          <p:cNvSpPr/>
          <p:nvPr/>
        </p:nvSpPr>
        <p:spPr>
          <a:xfrm>
            <a:off x="9759723" y="3692098"/>
            <a:ext cx="1222035" cy="1036884"/>
          </a:xfrm>
          <a:prstGeom prst="flowChartConnector">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b="1" dirty="0" smtClean="0"/>
              <a:t>金</a:t>
            </a:r>
            <a:endParaRPr kumimoji="1" lang="ja-JP" altLang="en-US" sz="4000" b="1" dirty="0"/>
          </a:p>
        </p:txBody>
      </p:sp>
      <p:sp>
        <p:nvSpPr>
          <p:cNvPr id="21" name="フローチャート: 論理積ゲート 20"/>
          <p:cNvSpPr/>
          <p:nvPr/>
        </p:nvSpPr>
        <p:spPr>
          <a:xfrm>
            <a:off x="-4144532" y="2610015"/>
            <a:ext cx="1587542" cy="2289323"/>
          </a:xfrm>
          <a:prstGeom prst="flowChartDelay">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C000"/>
                </a:solidFill>
              </a:ln>
              <a:solidFill>
                <a:srgbClr val="FFC000"/>
              </a:solidFill>
            </a:endParaRPr>
          </a:p>
        </p:txBody>
      </p:sp>
      <p:sp>
        <p:nvSpPr>
          <p:cNvPr id="23" name="月 22"/>
          <p:cNvSpPr/>
          <p:nvPr/>
        </p:nvSpPr>
        <p:spPr>
          <a:xfrm rot="10492293">
            <a:off x="-4320922" y="5095343"/>
            <a:ext cx="2014669" cy="3570130"/>
          </a:xfrm>
          <a:prstGeom prst="moon">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1618800" y="3012031"/>
            <a:ext cx="9225356" cy="2215991"/>
          </a:xfrm>
          <a:prstGeom prst="rect">
            <a:avLst/>
          </a:prstGeom>
          <a:noFill/>
        </p:spPr>
        <p:txBody>
          <a:bodyPr wrap="square" lIns="91440" tIns="45720" rIns="91440" bIns="45720">
            <a:spAutoFit/>
          </a:bodyPr>
          <a:lstStyle/>
          <a:p>
            <a:pPr algn="ctr"/>
            <a:r>
              <a:rPr lang="en-US" altLang="ja-JP" sz="13800" b="0" cap="none" spc="0" dirty="0" smtClean="0">
                <a:ln w="0"/>
                <a:solidFill>
                  <a:srgbClr val="FF0000"/>
                </a:solidFill>
                <a:effectLst>
                  <a:outerShdw blurRad="38100" dist="19050" dir="2700000" algn="tl" rotWithShape="0">
                    <a:schemeClr val="dk1">
                      <a:alpha val="40000"/>
                    </a:schemeClr>
                  </a:outerShdw>
                </a:effectLst>
                <a:latin typeface="Arial Black" panose="020B0A04020102020204" pitchFamily="34" charset="0"/>
                <a:cs typeface="Arial" panose="020B0604020202020204" pitchFamily="34" charset="0"/>
              </a:rPr>
              <a:t>5</a:t>
            </a:r>
            <a:r>
              <a:rPr lang="ja-JP" altLang="en-US" sz="13800" b="0" cap="none" spc="0" dirty="0" smtClean="0">
                <a:ln w="0"/>
                <a:solidFill>
                  <a:srgbClr val="FF0000"/>
                </a:solidFill>
                <a:effectLst>
                  <a:outerShdw blurRad="38100" dist="19050" dir="2700000" algn="tl" rotWithShape="0">
                    <a:schemeClr val="dk1">
                      <a:alpha val="40000"/>
                    </a:schemeClr>
                  </a:outerShdw>
                </a:effectLst>
                <a:latin typeface="Arial Black" panose="020B0A04020102020204" pitchFamily="34" charset="0"/>
                <a:cs typeface="Arial" panose="020B0604020202020204" pitchFamily="34" charset="0"/>
              </a:rPr>
              <a:t>月</a:t>
            </a:r>
            <a:r>
              <a:rPr lang="en-US" altLang="ja-JP" sz="13800" b="0" cap="none" spc="0" dirty="0" smtClean="0">
                <a:ln w="0"/>
                <a:solidFill>
                  <a:srgbClr val="FF0000"/>
                </a:solidFill>
                <a:effectLst>
                  <a:outerShdw blurRad="38100" dist="19050" dir="2700000" algn="tl" rotWithShape="0">
                    <a:schemeClr val="dk1">
                      <a:alpha val="40000"/>
                    </a:schemeClr>
                  </a:outerShdw>
                </a:effectLst>
                <a:latin typeface="Arial Black" panose="020B0A04020102020204" pitchFamily="34" charset="0"/>
                <a:cs typeface="Arial" panose="020B0604020202020204" pitchFamily="34" charset="0"/>
              </a:rPr>
              <a:t>30</a:t>
            </a:r>
            <a:r>
              <a:rPr lang="ja-JP" altLang="en-US" sz="13800" b="0" cap="none" spc="0" dirty="0" smtClean="0">
                <a:ln w="0"/>
                <a:solidFill>
                  <a:srgbClr val="FF0000"/>
                </a:solidFill>
                <a:effectLst>
                  <a:outerShdw blurRad="38100" dist="19050" dir="2700000" algn="tl" rotWithShape="0">
                    <a:schemeClr val="dk1">
                      <a:alpha val="40000"/>
                    </a:schemeClr>
                  </a:outerShdw>
                </a:effectLst>
                <a:latin typeface="Arial Black" panose="020B0A04020102020204" pitchFamily="34" charset="0"/>
                <a:cs typeface="Arial" panose="020B0604020202020204" pitchFamily="34" charset="0"/>
              </a:rPr>
              <a:t>日</a:t>
            </a:r>
            <a:endParaRPr lang="ja-JP" altLang="en-US" sz="13800" b="0" cap="none" spc="0" dirty="0">
              <a:ln w="0"/>
              <a:solidFill>
                <a:srgbClr val="FF0000"/>
              </a:solidFill>
              <a:effectLst>
                <a:outerShdw blurRad="38100" dist="19050" dir="2700000" algn="tl" rotWithShape="0">
                  <a:schemeClr val="dk1">
                    <a:alpha val="40000"/>
                  </a:schemeClr>
                </a:outerShdw>
              </a:effectLst>
              <a:latin typeface="Arial Black" panose="020B0A04020102020204" pitchFamily="34" charset="0"/>
              <a:cs typeface="Arial" panose="020B0604020202020204" pitchFamily="34" charset="0"/>
            </a:endParaRPr>
          </a:p>
        </p:txBody>
      </p:sp>
      <p:sp>
        <p:nvSpPr>
          <p:cNvPr id="46" name="正方形/長方形 45"/>
          <p:cNvSpPr/>
          <p:nvPr/>
        </p:nvSpPr>
        <p:spPr>
          <a:xfrm>
            <a:off x="1266202" y="4715291"/>
            <a:ext cx="10801200" cy="1200329"/>
          </a:xfrm>
          <a:prstGeom prst="rect">
            <a:avLst/>
          </a:prstGeom>
          <a:noFill/>
        </p:spPr>
        <p:txBody>
          <a:bodyPr wrap="square" lIns="91440" tIns="45720" rIns="91440" bIns="45720">
            <a:spAutoFit/>
          </a:bodyPr>
          <a:lstStyle/>
          <a:p>
            <a:pPr algn="ctr"/>
            <a:r>
              <a:rPr lang="en-US" altLang="ja-JP" sz="7200" b="0" cap="none" spc="0" dirty="0" smtClean="0">
                <a:ln w="0"/>
                <a:solidFill>
                  <a:srgbClr val="FF0000"/>
                </a:solidFill>
                <a:effectLst>
                  <a:outerShdw blurRad="38100" dist="19050" dir="2700000" algn="tl" rotWithShape="0">
                    <a:schemeClr val="dk1">
                      <a:alpha val="40000"/>
                    </a:schemeClr>
                  </a:outerShdw>
                </a:effectLst>
                <a:latin typeface="Arial Black" panose="020B0A04020102020204" pitchFamily="34" charset="0"/>
                <a:cs typeface="Arial" panose="020B0604020202020204" pitchFamily="34" charset="0"/>
              </a:rPr>
              <a:t>10:00</a:t>
            </a:r>
            <a:r>
              <a:rPr lang="ja-JP" altLang="en-US" sz="7200" b="0" cap="none" spc="0" dirty="0">
                <a:ln w="0"/>
                <a:solidFill>
                  <a:srgbClr val="FF0000"/>
                </a:solidFill>
                <a:effectLst>
                  <a:outerShdw blurRad="38100" dist="19050" dir="2700000" algn="tl" rotWithShape="0">
                    <a:schemeClr val="dk1">
                      <a:alpha val="40000"/>
                    </a:schemeClr>
                  </a:outerShdw>
                </a:effectLst>
                <a:latin typeface="Arial Black" panose="020B0A04020102020204" pitchFamily="34" charset="0"/>
                <a:cs typeface="Arial" panose="020B0604020202020204" pitchFamily="34" charset="0"/>
              </a:rPr>
              <a:t>～</a:t>
            </a:r>
            <a:r>
              <a:rPr lang="en-US" altLang="ja-JP" sz="7200" b="0" cap="none" spc="0" dirty="0" smtClean="0">
                <a:ln w="0"/>
                <a:solidFill>
                  <a:srgbClr val="FF0000"/>
                </a:solidFill>
                <a:effectLst>
                  <a:outerShdw blurRad="38100" dist="19050" dir="2700000" algn="tl" rotWithShape="0">
                    <a:schemeClr val="dk1">
                      <a:alpha val="40000"/>
                    </a:schemeClr>
                  </a:outerShdw>
                </a:effectLst>
                <a:latin typeface="Arial Black" panose="020B0A04020102020204" pitchFamily="34" charset="0"/>
                <a:cs typeface="Arial" panose="020B0604020202020204" pitchFamily="34" charset="0"/>
              </a:rPr>
              <a:t>11:30</a:t>
            </a:r>
            <a:r>
              <a:rPr lang="en-US" altLang="ja-JP" sz="4000" b="0" cap="none" spc="0" dirty="0">
                <a:ln w="0"/>
                <a:solidFill>
                  <a:srgbClr val="FF0000"/>
                </a:solidFill>
                <a:effectLst>
                  <a:outerShdw blurRad="38100" dist="19050" dir="2700000" algn="tl" rotWithShape="0">
                    <a:schemeClr val="dk1">
                      <a:alpha val="40000"/>
                    </a:schemeClr>
                  </a:outerShdw>
                </a:effectLst>
                <a:latin typeface="Arial Black" panose="020B0A04020102020204" pitchFamily="34" charset="0"/>
                <a:cs typeface="Arial" panose="020B0604020202020204" pitchFamily="34" charset="0"/>
              </a:rPr>
              <a:t>(</a:t>
            </a:r>
            <a:r>
              <a:rPr lang="ja-JP" altLang="en-US" sz="4000" b="0" cap="none" spc="0" dirty="0" smtClean="0">
                <a:ln w="0"/>
                <a:solidFill>
                  <a:srgbClr val="FF0000"/>
                </a:solidFill>
                <a:effectLst>
                  <a:outerShdw blurRad="38100" dist="19050" dir="2700000" algn="tl" rotWithShape="0">
                    <a:schemeClr val="dk1">
                      <a:alpha val="40000"/>
                    </a:schemeClr>
                  </a:outerShdw>
                </a:effectLst>
                <a:latin typeface="Arial Black" panose="020B0A04020102020204" pitchFamily="34" charset="0"/>
                <a:cs typeface="Arial" panose="020B0604020202020204" pitchFamily="34" charset="0"/>
              </a:rPr>
              <a:t>受付</a:t>
            </a:r>
            <a:r>
              <a:rPr lang="en-US" altLang="ja-JP" sz="4000" b="0" cap="none" spc="0" dirty="0" smtClean="0">
                <a:ln w="0"/>
                <a:solidFill>
                  <a:srgbClr val="FF0000"/>
                </a:solidFill>
                <a:effectLst>
                  <a:outerShdw blurRad="38100" dist="19050" dir="2700000" algn="tl" rotWithShape="0">
                    <a:schemeClr val="dk1">
                      <a:alpha val="40000"/>
                    </a:schemeClr>
                  </a:outerShdw>
                </a:effectLst>
                <a:latin typeface="Arial Black" panose="020B0A04020102020204" pitchFamily="34" charset="0"/>
                <a:cs typeface="Arial" panose="020B0604020202020204" pitchFamily="34" charset="0"/>
              </a:rPr>
              <a:t>9:45</a:t>
            </a:r>
            <a:r>
              <a:rPr lang="ja-JP" altLang="en-US" sz="4000" b="0" cap="none" spc="0" dirty="0">
                <a:ln w="0"/>
                <a:solidFill>
                  <a:srgbClr val="FF0000"/>
                </a:solidFill>
                <a:effectLst>
                  <a:outerShdw blurRad="38100" dist="19050" dir="2700000" algn="tl" rotWithShape="0">
                    <a:schemeClr val="dk1">
                      <a:alpha val="40000"/>
                    </a:schemeClr>
                  </a:outerShdw>
                </a:effectLst>
                <a:latin typeface="Arial Black" panose="020B0A04020102020204" pitchFamily="34" charset="0"/>
                <a:cs typeface="Arial" panose="020B0604020202020204" pitchFamily="34" charset="0"/>
              </a:rPr>
              <a:t>～</a:t>
            </a:r>
            <a:r>
              <a:rPr lang="en-US" altLang="ja-JP" sz="4000" b="0" cap="none" spc="0" dirty="0">
                <a:ln w="0"/>
                <a:solidFill>
                  <a:srgbClr val="FF0000"/>
                </a:solidFill>
                <a:effectLst>
                  <a:outerShdw blurRad="38100" dist="19050" dir="2700000" algn="tl" rotWithShape="0">
                    <a:schemeClr val="dk1">
                      <a:alpha val="40000"/>
                    </a:schemeClr>
                  </a:outerShdw>
                </a:effectLst>
                <a:latin typeface="Arial Black" panose="020B0A04020102020204" pitchFamily="34" charset="0"/>
                <a:cs typeface="Arial" panose="020B0604020202020204" pitchFamily="34" charset="0"/>
              </a:rPr>
              <a:t>)</a:t>
            </a:r>
            <a:endParaRPr lang="ja-JP" altLang="en-US" sz="4000" b="0" cap="none" spc="0" dirty="0">
              <a:ln w="0"/>
              <a:solidFill>
                <a:srgbClr val="FF0000"/>
              </a:solidFill>
              <a:effectLst>
                <a:outerShdw blurRad="38100" dist="19050" dir="2700000" algn="tl" rotWithShape="0">
                  <a:schemeClr val="dk1">
                    <a:alpha val="40000"/>
                  </a:schemeClr>
                </a:outerShdw>
              </a:effectLst>
              <a:latin typeface="Arial Black" panose="020B0A04020102020204" pitchFamily="34" charset="0"/>
              <a:cs typeface="Arial" panose="020B0604020202020204" pitchFamily="34" charset="0"/>
            </a:endParaRPr>
          </a:p>
        </p:txBody>
      </p:sp>
      <p:sp>
        <p:nvSpPr>
          <p:cNvPr id="47" name="正方形/長方形 46"/>
          <p:cNvSpPr/>
          <p:nvPr/>
        </p:nvSpPr>
        <p:spPr>
          <a:xfrm>
            <a:off x="1567333" y="5835069"/>
            <a:ext cx="9209455" cy="1077218"/>
          </a:xfrm>
          <a:prstGeom prst="rect">
            <a:avLst/>
          </a:prstGeom>
          <a:noFill/>
        </p:spPr>
        <p:txBody>
          <a:bodyPr wrap="square" lIns="91440" tIns="45720" rIns="91440" bIns="45720">
            <a:spAutoFit/>
          </a:bodyPr>
          <a:lstStyle/>
          <a:p>
            <a:r>
              <a:rPr lang="ja-JP" altLang="en-US" sz="3200" b="0" cap="none" spc="0" dirty="0">
                <a:ln w="0"/>
                <a:solidFill>
                  <a:schemeClr val="tx1"/>
                </a:solidFill>
                <a:effectLst>
                  <a:outerShdw blurRad="38100" dist="19050" dir="2700000" algn="tl" rotWithShape="0">
                    <a:schemeClr val="dk1">
                      <a:alpha val="40000"/>
                    </a:schemeClr>
                  </a:outerShdw>
                </a:effectLst>
              </a:rPr>
              <a:t>・</a:t>
            </a:r>
            <a:r>
              <a:rPr lang="ja-JP" altLang="en-US" sz="3200" b="0" cap="none" spc="0" dirty="0" smtClean="0">
                <a:ln w="0"/>
                <a:solidFill>
                  <a:schemeClr val="tx1"/>
                </a:solidFill>
                <a:effectLst>
                  <a:outerShdw blurRad="38100" dist="19050" dir="2700000" algn="tl" rotWithShape="0">
                    <a:schemeClr val="dk1">
                      <a:alpha val="40000"/>
                    </a:schemeClr>
                  </a:outerShdw>
                </a:effectLst>
              </a:rPr>
              <a:t>対象者　 </a:t>
            </a:r>
            <a:r>
              <a:rPr lang="en-US" altLang="ja-JP" sz="3200" b="0" cap="none" spc="0" dirty="0" smtClean="0">
                <a:ln w="0"/>
                <a:solidFill>
                  <a:schemeClr val="tx1"/>
                </a:solidFill>
                <a:effectLst>
                  <a:outerShdw blurRad="38100" dist="19050" dir="2700000" algn="tl" rotWithShape="0">
                    <a:schemeClr val="dk1">
                      <a:alpha val="40000"/>
                    </a:schemeClr>
                  </a:outerShdw>
                </a:effectLst>
              </a:rPr>
              <a:t>35</a:t>
            </a:r>
            <a:r>
              <a:rPr lang="ja-JP" altLang="en-US" sz="3200" b="0" cap="none" spc="0" dirty="0" smtClean="0">
                <a:ln w="0"/>
                <a:solidFill>
                  <a:schemeClr val="tx1"/>
                </a:solidFill>
                <a:effectLst>
                  <a:outerShdw blurRad="38100" dist="19050" dir="2700000" algn="tl" rotWithShape="0">
                    <a:schemeClr val="dk1">
                      <a:alpha val="40000"/>
                    </a:schemeClr>
                  </a:outerShdw>
                </a:effectLst>
              </a:rPr>
              <a:t>歳～</a:t>
            </a:r>
            <a:r>
              <a:rPr lang="en-US" altLang="ja-JP" sz="3200" b="0" cap="none" spc="0" dirty="0" smtClean="0">
                <a:ln w="0"/>
                <a:solidFill>
                  <a:schemeClr val="tx1"/>
                </a:solidFill>
                <a:effectLst>
                  <a:outerShdw blurRad="38100" dist="19050" dir="2700000" algn="tl" rotWithShape="0">
                    <a:schemeClr val="dk1">
                      <a:alpha val="40000"/>
                    </a:schemeClr>
                  </a:outerShdw>
                </a:effectLst>
              </a:rPr>
              <a:t>59</a:t>
            </a:r>
            <a:r>
              <a:rPr lang="ja-JP" altLang="en-US" sz="3200" b="0" cap="none" spc="0" dirty="0" smtClean="0">
                <a:ln w="0"/>
                <a:solidFill>
                  <a:schemeClr val="tx1"/>
                </a:solidFill>
                <a:effectLst>
                  <a:outerShdw blurRad="38100" dist="19050" dir="2700000" algn="tl" rotWithShape="0">
                    <a:schemeClr val="dk1">
                      <a:alpha val="40000"/>
                    </a:schemeClr>
                  </a:outerShdw>
                </a:effectLst>
              </a:rPr>
              <a:t>歳の求職者</a:t>
            </a:r>
            <a:r>
              <a:rPr lang="ja-JP" altLang="en-US" sz="3200" b="0" cap="none" spc="0" dirty="0">
                <a:ln w="0"/>
                <a:solidFill>
                  <a:schemeClr val="tx1"/>
                </a:solidFill>
                <a:effectLst>
                  <a:outerShdw blurRad="38100" dist="19050" dir="2700000" algn="tl" rotWithShape="0">
                    <a:schemeClr val="dk1">
                      <a:alpha val="40000"/>
                    </a:schemeClr>
                  </a:outerShdw>
                </a:effectLst>
              </a:rPr>
              <a:t>　</a:t>
            </a:r>
            <a:endParaRPr lang="en-US" altLang="ja-JP" sz="3200" b="0" cap="none" spc="0" dirty="0" smtClean="0">
              <a:ln w="0"/>
              <a:solidFill>
                <a:schemeClr val="tx1"/>
              </a:solidFill>
              <a:effectLst>
                <a:outerShdw blurRad="38100" dist="19050" dir="2700000" algn="tl" rotWithShape="0">
                  <a:schemeClr val="dk1">
                    <a:alpha val="40000"/>
                  </a:schemeClr>
                </a:outerShdw>
              </a:effectLst>
            </a:endParaRPr>
          </a:p>
          <a:p>
            <a:pPr algn="ctr"/>
            <a:r>
              <a:rPr lang="ja-JP" altLang="en-US" sz="3200" b="0" cap="none" spc="0" dirty="0" smtClean="0">
                <a:ln w="0"/>
                <a:solidFill>
                  <a:schemeClr val="tx1"/>
                </a:solidFill>
                <a:effectLst>
                  <a:outerShdw blurRad="38100" dist="19050" dir="2700000" algn="tl" rotWithShape="0">
                    <a:schemeClr val="dk1">
                      <a:alpha val="40000"/>
                    </a:schemeClr>
                  </a:outerShdw>
                </a:effectLst>
              </a:rPr>
              <a:t>　　　　　もしくはハローワーク利用中の</a:t>
            </a:r>
            <a:r>
              <a:rPr lang="ja-JP" altLang="en-US" sz="3200" b="0" cap="none" spc="0" dirty="0">
                <a:ln w="0"/>
                <a:solidFill>
                  <a:schemeClr val="tx1"/>
                </a:solidFill>
                <a:effectLst>
                  <a:outerShdw blurRad="38100" dist="19050" dir="2700000" algn="tl" rotWithShape="0">
                    <a:schemeClr val="dk1">
                      <a:alpha val="40000"/>
                    </a:schemeClr>
                  </a:outerShdw>
                </a:effectLst>
              </a:rPr>
              <a:t>求職者</a:t>
            </a:r>
          </a:p>
        </p:txBody>
      </p:sp>
      <p:sp>
        <p:nvSpPr>
          <p:cNvPr id="48" name="正方形/長方形 47"/>
          <p:cNvSpPr/>
          <p:nvPr/>
        </p:nvSpPr>
        <p:spPr>
          <a:xfrm>
            <a:off x="1654565" y="6943120"/>
            <a:ext cx="3057247" cy="584775"/>
          </a:xfrm>
          <a:prstGeom prst="rect">
            <a:avLst/>
          </a:prstGeom>
          <a:noFill/>
        </p:spPr>
        <p:txBody>
          <a:bodyPr wrap="none" lIns="91440" tIns="45720" rIns="91440" bIns="45720">
            <a:spAutoFit/>
          </a:bodyPr>
          <a:lstStyle/>
          <a:p>
            <a:pPr algn="ctr"/>
            <a:r>
              <a:rPr lang="ja-JP" altLang="en-US" sz="3200" b="0" cap="none" spc="0" dirty="0">
                <a:ln w="0"/>
                <a:solidFill>
                  <a:schemeClr val="tx1"/>
                </a:solidFill>
                <a:effectLst>
                  <a:outerShdw blurRad="38100" dist="19050" dir="2700000" algn="tl" rotWithShape="0">
                    <a:schemeClr val="dk1">
                      <a:alpha val="40000"/>
                    </a:schemeClr>
                  </a:outerShdw>
                </a:effectLst>
              </a:rPr>
              <a:t>見学会実施企業</a:t>
            </a:r>
          </a:p>
        </p:txBody>
      </p:sp>
      <p:sp>
        <p:nvSpPr>
          <p:cNvPr id="49" name="正方形/長方形 48"/>
          <p:cNvSpPr/>
          <p:nvPr/>
        </p:nvSpPr>
        <p:spPr>
          <a:xfrm>
            <a:off x="2134941" y="7345717"/>
            <a:ext cx="9116846" cy="1107996"/>
          </a:xfrm>
          <a:prstGeom prst="rect">
            <a:avLst/>
          </a:prstGeom>
          <a:noFill/>
        </p:spPr>
        <p:txBody>
          <a:bodyPr wrap="square" lIns="91440" tIns="45720" rIns="91440" bIns="45720">
            <a:spAutoFit/>
          </a:bodyPr>
          <a:lstStyle/>
          <a:p>
            <a:pPr algn="ctr"/>
            <a:r>
              <a:rPr lang="ja-JP" altLang="en-US" sz="6600" b="1" cap="none" spc="0" dirty="0" smtClean="0">
                <a:ln w="0"/>
                <a:solidFill>
                  <a:schemeClr val="tx1"/>
                </a:solidFill>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cs typeface="Arial" panose="020B0604020202020204" pitchFamily="34" charset="0"/>
              </a:rPr>
              <a:t>有限会社　吉川屋</a:t>
            </a:r>
            <a:endParaRPr lang="ja-JP" altLang="en-US" sz="6600" b="1" cap="none" spc="0" dirty="0">
              <a:ln w="0"/>
              <a:solidFill>
                <a:schemeClr val="tx1"/>
              </a:solidFill>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cs typeface="Arial" panose="020B0604020202020204" pitchFamily="34" charset="0"/>
            </a:endParaRPr>
          </a:p>
        </p:txBody>
      </p:sp>
      <p:sp>
        <p:nvSpPr>
          <p:cNvPr id="50" name="正方形/長方形 49"/>
          <p:cNvSpPr/>
          <p:nvPr/>
        </p:nvSpPr>
        <p:spPr>
          <a:xfrm>
            <a:off x="3946175" y="8451490"/>
            <a:ext cx="5929828" cy="584775"/>
          </a:xfrm>
          <a:prstGeom prst="rect">
            <a:avLst/>
          </a:prstGeom>
          <a:noFill/>
        </p:spPr>
        <p:txBody>
          <a:bodyPr wrap="none" lIns="91440" tIns="45720" rIns="91440" bIns="45720">
            <a:spAutoFit/>
          </a:bodyPr>
          <a:lstStyle/>
          <a:p>
            <a:pPr algn="ctr"/>
            <a:r>
              <a:rPr lang="ja-JP" altLang="en-US" sz="3200" b="0" cap="none" spc="0" dirty="0" smtClean="0">
                <a:ln w="0"/>
                <a:solidFill>
                  <a:schemeClr val="tx1"/>
                </a:solidFill>
                <a:effectLst>
                  <a:outerShdw blurRad="38100" dist="19050" dir="2700000" algn="tl" rotWithShape="0">
                    <a:schemeClr val="dk1">
                      <a:alpha val="40000"/>
                    </a:schemeClr>
                  </a:outerShdw>
                </a:effectLst>
              </a:rPr>
              <a:t>福島市飯坂町湯野字新湯６番地</a:t>
            </a:r>
            <a:endParaRPr lang="ja-JP" altLang="en-US" sz="3200" b="0" cap="none" spc="0" dirty="0">
              <a:ln w="0"/>
              <a:solidFill>
                <a:schemeClr val="tx1"/>
              </a:solidFill>
              <a:effectLst>
                <a:outerShdw blurRad="38100" dist="19050" dir="2700000" algn="tl" rotWithShape="0">
                  <a:schemeClr val="dk1">
                    <a:alpha val="40000"/>
                  </a:schemeClr>
                </a:outerShdw>
              </a:effectLst>
            </a:endParaRPr>
          </a:p>
        </p:txBody>
      </p:sp>
      <p:sp>
        <p:nvSpPr>
          <p:cNvPr id="51" name="正方形/長方形 50"/>
          <p:cNvSpPr/>
          <p:nvPr/>
        </p:nvSpPr>
        <p:spPr>
          <a:xfrm>
            <a:off x="483113" y="9001852"/>
            <a:ext cx="12906097" cy="1569660"/>
          </a:xfrm>
          <a:prstGeom prst="rect">
            <a:avLst/>
          </a:prstGeom>
          <a:noFill/>
        </p:spPr>
        <p:txBody>
          <a:bodyPr wrap="none" lIns="91440" tIns="45720" rIns="91440" bIns="45720">
            <a:spAutoFit/>
          </a:bodyPr>
          <a:lstStyle/>
          <a:p>
            <a:r>
              <a:rPr lang="en-US" altLang="ja-JP" sz="3200" b="0" cap="none" spc="0" dirty="0">
                <a:ln w="0"/>
                <a:solidFill>
                  <a:schemeClr val="tx1"/>
                </a:solidFill>
                <a:effectLst>
                  <a:outerShdw blurRad="38100" dist="19050" dir="2700000" algn="tl" rotWithShape="0">
                    <a:schemeClr val="dk1">
                      <a:alpha val="40000"/>
                    </a:schemeClr>
                  </a:outerShdw>
                </a:effectLst>
              </a:rPr>
              <a:t>【</a:t>
            </a:r>
            <a:r>
              <a:rPr lang="ja-JP" altLang="en-US" sz="3200" b="0" cap="none" spc="0" dirty="0">
                <a:ln w="0"/>
                <a:solidFill>
                  <a:schemeClr val="tx1"/>
                </a:solidFill>
                <a:effectLst>
                  <a:outerShdw blurRad="38100" dist="19050" dir="2700000" algn="tl" rotWithShape="0">
                    <a:schemeClr val="dk1">
                      <a:alpha val="40000"/>
                    </a:schemeClr>
                  </a:outerShdw>
                </a:effectLst>
              </a:rPr>
              <a:t>会社紹介</a:t>
            </a:r>
            <a:r>
              <a:rPr lang="en-US" altLang="ja-JP" sz="3200" b="0" cap="none" spc="0" dirty="0" smtClean="0">
                <a:ln w="0"/>
                <a:solidFill>
                  <a:schemeClr val="tx1"/>
                </a:solidFill>
                <a:effectLst>
                  <a:outerShdw blurRad="38100" dist="19050" dir="2700000" algn="tl" rotWithShape="0">
                    <a:schemeClr val="dk1">
                      <a:alpha val="40000"/>
                    </a:schemeClr>
                  </a:outerShdw>
                </a:effectLst>
              </a:rPr>
              <a:t>】</a:t>
            </a:r>
            <a:r>
              <a:rPr lang="ja-JP" altLang="en-US" sz="3200" b="0" cap="none" spc="0" dirty="0" smtClean="0">
                <a:ln w="0"/>
                <a:solidFill>
                  <a:schemeClr val="tx1"/>
                </a:solidFill>
                <a:effectLst>
                  <a:outerShdw blurRad="38100" dist="19050" dir="2700000" algn="tl" rotWithShape="0">
                    <a:schemeClr val="dk1">
                      <a:alpha val="40000"/>
                    </a:schemeClr>
                  </a:outerShdw>
                </a:effectLst>
              </a:rPr>
              <a:t>創業１８５年の温泉宿です。福島で最も愛される</a:t>
            </a:r>
            <a:endParaRPr lang="en-US" altLang="ja-JP" sz="3200" b="0" cap="none" spc="0" dirty="0" smtClean="0">
              <a:ln w="0"/>
              <a:solidFill>
                <a:schemeClr val="tx1"/>
              </a:solidFill>
              <a:effectLst>
                <a:outerShdw blurRad="38100" dist="19050" dir="2700000" algn="tl" rotWithShape="0">
                  <a:schemeClr val="dk1">
                    <a:alpha val="40000"/>
                  </a:schemeClr>
                </a:outerShdw>
              </a:effectLst>
            </a:endParaRPr>
          </a:p>
          <a:p>
            <a:r>
              <a:rPr lang="ja-JP" altLang="en-US" sz="3200" b="0" cap="none" spc="0" dirty="0" smtClean="0">
                <a:ln w="0"/>
                <a:solidFill>
                  <a:schemeClr val="tx1"/>
                </a:solidFill>
                <a:effectLst>
                  <a:outerShdw blurRad="38100" dist="19050" dir="2700000" algn="tl" rotWithShape="0">
                    <a:schemeClr val="dk1">
                      <a:alpha val="40000"/>
                    </a:schemeClr>
                  </a:outerShdw>
                </a:effectLst>
              </a:rPr>
              <a:t>旅館づくり、お客様に心から寄り添う旅館づくり、お客様の</a:t>
            </a:r>
            <a:endParaRPr lang="en-US" altLang="ja-JP" sz="3200" b="0" cap="none" spc="0" dirty="0" smtClean="0">
              <a:ln w="0"/>
              <a:solidFill>
                <a:schemeClr val="tx1"/>
              </a:solidFill>
              <a:effectLst>
                <a:outerShdw blurRad="38100" dist="19050" dir="2700000" algn="tl" rotWithShape="0">
                  <a:schemeClr val="dk1">
                    <a:alpha val="40000"/>
                  </a:schemeClr>
                </a:outerShdw>
              </a:effectLst>
            </a:endParaRPr>
          </a:p>
          <a:p>
            <a:r>
              <a:rPr lang="ja-JP" altLang="en-US" sz="3200" b="0" cap="none" spc="0" dirty="0" smtClean="0">
                <a:ln w="0"/>
                <a:solidFill>
                  <a:schemeClr val="tx1"/>
                </a:solidFill>
                <a:effectLst>
                  <a:outerShdw blurRad="38100" dist="19050" dir="2700000" algn="tl" rotWithShape="0">
                    <a:schemeClr val="dk1">
                      <a:alpha val="40000"/>
                    </a:schemeClr>
                  </a:outerShdw>
                </a:effectLst>
              </a:rPr>
              <a:t>また来る</a:t>
            </a:r>
            <a:r>
              <a:rPr lang="ja-JP" altLang="en-US" sz="3200" b="0" cap="none" spc="0" dirty="0" err="1" smtClean="0">
                <a:ln w="0"/>
                <a:solidFill>
                  <a:schemeClr val="tx1"/>
                </a:solidFill>
                <a:effectLst>
                  <a:outerShdw blurRad="38100" dist="19050" dir="2700000" algn="tl" rotWithShape="0">
                    <a:schemeClr val="dk1">
                      <a:alpha val="40000"/>
                    </a:schemeClr>
                  </a:outerShdw>
                </a:effectLst>
              </a:rPr>
              <a:t>ねの</a:t>
            </a:r>
            <a:r>
              <a:rPr lang="ja-JP" altLang="en-US" sz="3200" b="0" cap="none" spc="0" dirty="0" smtClean="0">
                <a:ln w="0"/>
                <a:solidFill>
                  <a:schemeClr val="tx1"/>
                </a:solidFill>
                <a:effectLst>
                  <a:outerShdw blurRad="38100" dist="19050" dir="2700000" algn="tl" rotWithShape="0">
                    <a:schemeClr val="dk1">
                      <a:alpha val="40000"/>
                    </a:schemeClr>
                  </a:outerShdw>
                </a:effectLst>
              </a:rPr>
              <a:t>言葉を励みに日々接客を大切にしています。</a:t>
            </a:r>
            <a:r>
              <a:rPr lang="ja-JP" altLang="en-US" sz="3200" b="0" cap="none" spc="0" dirty="0">
                <a:ln w="0"/>
                <a:solidFill>
                  <a:schemeClr val="tx1"/>
                </a:solidFill>
                <a:effectLst>
                  <a:outerShdw blurRad="38100" dist="19050" dir="2700000" algn="tl" rotWithShape="0">
                    <a:schemeClr val="dk1">
                      <a:alpha val="40000"/>
                    </a:schemeClr>
                  </a:outerShdw>
                </a:effectLst>
              </a:rPr>
              <a:t>　　　　　</a:t>
            </a:r>
          </a:p>
        </p:txBody>
      </p:sp>
      <p:sp>
        <p:nvSpPr>
          <p:cNvPr id="52" name="正方形/長方形 51"/>
          <p:cNvSpPr/>
          <p:nvPr/>
        </p:nvSpPr>
        <p:spPr>
          <a:xfrm>
            <a:off x="522918" y="10691407"/>
            <a:ext cx="10443885" cy="1077218"/>
          </a:xfrm>
          <a:prstGeom prst="rect">
            <a:avLst/>
          </a:prstGeom>
          <a:noFill/>
        </p:spPr>
        <p:txBody>
          <a:bodyPr wrap="none" lIns="91440" tIns="45720" rIns="91440" bIns="45720">
            <a:spAutoFit/>
          </a:bodyPr>
          <a:lstStyle/>
          <a:p>
            <a:r>
              <a:rPr lang="en-US" altLang="ja-JP" sz="3200" b="0" cap="none" spc="0" dirty="0" smtClean="0">
                <a:ln w="0"/>
                <a:solidFill>
                  <a:schemeClr val="tx1"/>
                </a:solidFill>
                <a:effectLst>
                  <a:outerShdw blurRad="38100" dist="19050" dir="2700000" algn="tl" rotWithShape="0">
                    <a:schemeClr val="dk1">
                      <a:alpha val="40000"/>
                    </a:schemeClr>
                  </a:outerShdw>
                </a:effectLst>
              </a:rPr>
              <a:t>【</a:t>
            </a:r>
            <a:r>
              <a:rPr lang="ja-JP" altLang="en-US" sz="3200" b="0" cap="none" spc="0" dirty="0">
                <a:ln w="0"/>
                <a:solidFill>
                  <a:schemeClr val="tx1"/>
                </a:solidFill>
                <a:effectLst>
                  <a:outerShdw blurRad="38100" dist="19050" dir="2700000" algn="tl" rotWithShape="0">
                    <a:schemeClr val="dk1">
                      <a:alpha val="40000"/>
                    </a:schemeClr>
                  </a:outerShdw>
                </a:effectLst>
              </a:rPr>
              <a:t>募集求人</a:t>
            </a:r>
            <a:r>
              <a:rPr lang="en-US" altLang="ja-JP" sz="3200" b="0" cap="none" spc="0" dirty="0">
                <a:ln w="0"/>
                <a:solidFill>
                  <a:schemeClr val="tx1"/>
                </a:solidFill>
                <a:effectLst>
                  <a:outerShdw blurRad="38100" dist="19050" dir="2700000" algn="tl" rotWithShape="0">
                    <a:schemeClr val="dk1">
                      <a:alpha val="40000"/>
                    </a:schemeClr>
                  </a:outerShdw>
                </a:effectLst>
              </a:rPr>
              <a:t>】</a:t>
            </a:r>
            <a:r>
              <a:rPr lang="en-US" altLang="ja-JP" sz="3200" b="0" cap="none" spc="0" dirty="0" smtClean="0">
                <a:ln w="0"/>
                <a:solidFill>
                  <a:schemeClr val="tx1"/>
                </a:solidFill>
                <a:effectLst>
                  <a:outerShdw blurRad="38100" dist="19050" dir="2700000" algn="tl" rotWithShape="0">
                    <a:schemeClr val="dk1">
                      <a:alpha val="40000"/>
                    </a:schemeClr>
                  </a:outerShdw>
                </a:effectLst>
              </a:rPr>
              <a:t>R7.4.28</a:t>
            </a:r>
            <a:r>
              <a:rPr lang="ja-JP" altLang="en-US" sz="3200" b="0" cap="none" spc="0" dirty="0" smtClean="0">
                <a:ln w="0"/>
                <a:solidFill>
                  <a:schemeClr val="tx1"/>
                </a:solidFill>
                <a:effectLst>
                  <a:outerShdw blurRad="38100" dist="19050" dir="2700000" algn="tl" rotWithShape="0">
                    <a:schemeClr val="dk1">
                      <a:alpha val="40000"/>
                    </a:schemeClr>
                  </a:outerShdw>
                </a:effectLst>
              </a:rPr>
              <a:t>現在</a:t>
            </a:r>
            <a:r>
              <a:rPr lang="ja-JP" altLang="en-US" sz="3200" b="0" cap="none" spc="0" dirty="0">
                <a:ln w="0"/>
                <a:solidFill>
                  <a:schemeClr val="tx1"/>
                </a:solidFill>
                <a:effectLst>
                  <a:outerShdw blurRad="38100" dist="19050" dir="2700000" algn="tl" rotWithShape="0">
                    <a:schemeClr val="dk1">
                      <a:alpha val="40000"/>
                    </a:schemeClr>
                  </a:outerShdw>
                </a:effectLst>
              </a:rPr>
              <a:t>　　　　　　　　　　　</a:t>
            </a:r>
            <a:endParaRPr lang="en-US" altLang="ja-JP" sz="3200" b="0" cap="none" spc="0" dirty="0">
              <a:ln w="0"/>
              <a:solidFill>
                <a:schemeClr val="tx1"/>
              </a:solidFill>
              <a:effectLst>
                <a:outerShdw blurRad="38100" dist="19050" dir="2700000" algn="tl" rotWithShape="0">
                  <a:schemeClr val="dk1">
                    <a:alpha val="40000"/>
                  </a:schemeClr>
                </a:outerShdw>
              </a:effectLst>
            </a:endParaRPr>
          </a:p>
          <a:p>
            <a:r>
              <a:rPr lang="ja-JP" altLang="en-US" sz="3200" b="0" cap="none" spc="0" dirty="0" smtClean="0">
                <a:ln w="0"/>
                <a:solidFill>
                  <a:schemeClr val="tx1"/>
                </a:solidFill>
                <a:effectLst>
                  <a:outerShdw blurRad="38100" dist="19050" dir="2700000" algn="tl" rotWithShape="0">
                    <a:schemeClr val="dk1">
                      <a:alpha val="40000"/>
                    </a:schemeClr>
                  </a:outerShdw>
                </a:effectLst>
              </a:rPr>
              <a:t>・接客スタッフ</a:t>
            </a:r>
            <a:r>
              <a:rPr lang="ja-JP" altLang="en-US" sz="3200" b="0" cap="none" spc="0" dirty="0">
                <a:ln w="0"/>
                <a:solidFill>
                  <a:schemeClr val="tx1"/>
                </a:solidFill>
                <a:effectLst>
                  <a:outerShdw blurRad="38100" dist="19050" dir="2700000" algn="tl" rotWithShape="0">
                    <a:schemeClr val="dk1">
                      <a:alpha val="40000"/>
                    </a:schemeClr>
                  </a:outerShdw>
                </a:effectLst>
              </a:rPr>
              <a:t>　　</a:t>
            </a:r>
            <a:r>
              <a:rPr lang="ja-JP" altLang="en-US" sz="3200" b="0" cap="none" spc="0" dirty="0" smtClean="0">
                <a:ln w="0"/>
                <a:solidFill>
                  <a:schemeClr val="tx1"/>
                </a:solidFill>
                <a:effectLst>
                  <a:outerShdw blurRad="38100" dist="19050" dir="2700000" algn="tl" rotWithShape="0">
                    <a:schemeClr val="dk1">
                      <a:alpha val="40000"/>
                    </a:schemeClr>
                  </a:outerShdw>
                </a:effectLst>
              </a:rPr>
              <a:t>・調理　　・経理業務</a:t>
            </a:r>
            <a:r>
              <a:rPr lang="ja-JP" altLang="en-US" sz="3200" b="0" cap="none" spc="0" dirty="0">
                <a:ln w="0"/>
                <a:solidFill>
                  <a:schemeClr val="tx1"/>
                </a:solidFill>
                <a:effectLst>
                  <a:outerShdw blurRad="38100" dist="19050" dir="2700000" algn="tl" rotWithShape="0">
                    <a:schemeClr val="dk1">
                      <a:alpha val="40000"/>
                    </a:schemeClr>
                  </a:outerShdw>
                </a:effectLst>
              </a:rPr>
              <a:t>　　　</a:t>
            </a:r>
            <a:r>
              <a:rPr lang="ja-JP" altLang="en-US" sz="3200" b="0" cap="none" spc="0" dirty="0" smtClean="0">
                <a:ln w="0"/>
                <a:solidFill>
                  <a:schemeClr val="tx1"/>
                </a:solidFill>
                <a:effectLst>
                  <a:outerShdw blurRad="38100" dist="19050" dir="2700000" algn="tl" rotWithShape="0">
                    <a:schemeClr val="dk1">
                      <a:alpha val="40000"/>
                    </a:schemeClr>
                  </a:outerShdw>
                </a:effectLst>
              </a:rPr>
              <a:t>　　</a:t>
            </a:r>
            <a:r>
              <a:rPr lang="ja-JP" altLang="en-US" sz="3200" b="0" cap="none" spc="0" dirty="0">
                <a:ln w="0"/>
                <a:solidFill>
                  <a:schemeClr val="tx1"/>
                </a:solidFill>
                <a:effectLst>
                  <a:outerShdw blurRad="38100" dist="19050" dir="2700000" algn="tl" rotWithShape="0">
                    <a:schemeClr val="dk1">
                      <a:alpha val="40000"/>
                    </a:schemeClr>
                  </a:outerShdw>
                </a:effectLst>
              </a:rPr>
              <a:t>　</a:t>
            </a:r>
          </a:p>
        </p:txBody>
      </p:sp>
      <p:sp>
        <p:nvSpPr>
          <p:cNvPr id="53" name="正方形/長方形 52"/>
          <p:cNvSpPr/>
          <p:nvPr/>
        </p:nvSpPr>
        <p:spPr>
          <a:xfrm>
            <a:off x="1301179" y="14144186"/>
            <a:ext cx="10443885" cy="954107"/>
          </a:xfrm>
          <a:prstGeom prst="rect">
            <a:avLst/>
          </a:prstGeom>
          <a:noFill/>
        </p:spPr>
        <p:txBody>
          <a:bodyPr wrap="none" lIns="91440" tIns="45720" rIns="91440" bIns="45720">
            <a:spAutoFit/>
          </a:bodyPr>
          <a:lstStyle/>
          <a:p>
            <a:pPr algn="ctr"/>
            <a:r>
              <a:rPr lang="en-US" altLang="ja-JP" sz="2400" b="0" cap="none" spc="0" dirty="0">
                <a:ln w="0"/>
                <a:solidFill>
                  <a:schemeClr val="tx1"/>
                </a:solidFill>
              </a:rPr>
              <a:t>※</a:t>
            </a:r>
            <a:r>
              <a:rPr lang="ja-JP" altLang="en-US" sz="2400" b="0" cap="none" spc="0" dirty="0">
                <a:ln w="0"/>
                <a:solidFill>
                  <a:schemeClr val="tx1"/>
                </a:solidFill>
              </a:rPr>
              <a:t>見学会までの移動時や駐車場での事故についてはハローワーク、　　　</a:t>
            </a:r>
            <a:endParaRPr lang="en-US" altLang="ja-JP" sz="2400" b="0" cap="none" spc="0" dirty="0">
              <a:ln w="0"/>
              <a:solidFill>
                <a:schemeClr val="tx1"/>
              </a:solidFill>
            </a:endParaRPr>
          </a:p>
          <a:p>
            <a:pPr algn="ctr"/>
            <a:r>
              <a:rPr lang="ja-JP" altLang="en-US" sz="2400" b="0" cap="none" spc="0" dirty="0">
                <a:ln w="0"/>
                <a:solidFill>
                  <a:schemeClr val="tx1"/>
                </a:solidFill>
              </a:rPr>
              <a:t>見学先企業とも一切責任を負いませんのでお気をつけてお越しください</a:t>
            </a:r>
            <a:r>
              <a:rPr lang="ja-JP" altLang="en-US" sz="3200" b="0" cap="none" spc="0" dirty="0">
                <a:ln w="0"/>
                <a:solidFill>
                  <a:schemeClr val="tx1"/>
                </a:solidFill>
              </a:rPr>
              <a:t>。</a:t>
            </a:r>
          </a:p>
        </p:txBody>
      </p:sp>
      <p:sp>
        <p:nvSpPr>
          <p:cNvPr id="54" name="ホームベース 53"/>
          <p:cNvSpPr/>
          <p:nvPr/>
        </p:nvSpPr>
        <p:spPr>
          <a:xfrm rot="20910801">
            <a:off x="7160262" y="15180746"/>
            <a:ext cx="2345879" cy="850190"/>
          </a:xfrm>
          <a:prstGeom prst="homePlate">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rgbClr val="C00000"/>
                </a:solidFill>
              </a:rPr>
              <a:t>事前予約制</a:t>
            </a:r>
            <a:endParaRPr kumimoji="1" lang="en-US" altLang="ja-JP" sz="2400" dirty="0">
              <a:solidFill>
                <a:srgbClr val="C00000"/>
              </a:solidFill>
            </a:endParaRPr>
          </a:p>
          <a:p>
            <a:pPr algn="ctr"/>
            <a:r>
              <a:rPr kumimoji="1" lang="ja-JP" altLang="en-US" sz="2400" dirty="0">
                <a:solidFill>
                  <a:srgbClr val="C00000"/>
                </a:solidFill>
              </a:rPr>
              <a:t>定員</a:t>
            </a:r>
            <a:r>
              <a:rPr kumimoji="1" lang="en-US" altLang="ja-JP" sz="2400" dirty="0">
                <a:solidFill>
                  <a:srgbClr val="C00000"/>
                </a:solidFill>
              </a:rPr>
              <a:t>5</a:t>
            </a:r>
            <a:r>
              <a:rPr kumimoji="1" lang="ja-JP" altLang="en-US" sz="2400" dirty="0">
                <a:solidFill>
                  <a:srgbClr val="C00000"/>
                </a:solidFill>
              </a:rPr>
              <a:t>名程度</a:t>
            </a:r>
          </a:p>
        </p:txBody>
      </p:sp>
      <p:sp>
        <p:nvSpPr>
          <p:cNvPr id="55" name="ホームベース 54"/>
          <p:cNvSpPr/>
          <p:nvPr/>
        </p:nvSpPr>
        <p:spPr>
          <a:xfrm rot="20910801">
            <a:off x="7037216" y="16154378"/>
            <a:ext cx="2345879" cy="850190"/>
          </a:xfrm>
          <a:prstGeom prst="homePlate">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rgbClr val="C00000"/>
                </a:solidFill>
              </a:rPr>
              <a:t>現地集合</a:t>
            </a:r>
            <a:endParaRPr kumimoji="1" lang="en-US" altLang="ja-JP" sz="2400" dirty="0">
              <a:solidFill>
                <a:srgbClr val="C00000"/>
              </a:solidFill>
            </a:endParaRPr>
          </a:p>
          <a:p>
            <a:pPr algn="ctr"/>
            <a:r>
              <a:rPr kumimoji="1" lang="ja-JP" altLang="en-US" sz="2400" dirty="0">
                <a:solidFill>
                  <a:srgbClr val="C00000"/>
                </a:solidFill>
              </a:rPr>
              <a:t>現地解散</a:t>
            </a:r>
          </a:p>
        </p:txBody>
      </p:sp>
      <p:pic>
        <p:nvPicPr>
          <p:cNvPr id="56" name="図 5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68504" y="1016892"/>
            <a:ext cx="1311475" cy="1370701"/>
          </a:xfrm>
          <a:prstGeom prst="rect">
            <a:avLst/>
          </a:prstGeom>
        </p:spPr>
      </p:pic>
      <p:sp>
        <p:nvSpPr>
          <p:cNvPr id="58" name="正方形/長方形 57"/>
          <p:cNvSpPr/>
          <p:nvPr/>
        </p:nvSpPr>
        <p:spPr>
          <a:xfrm>
            <a:off x="1369263" y="13742248"/>
            <a:ext cx="6032421" cy="461665"/>
          </a:xfrm>
          <a:prstGeom prst="rect">
            <a:avLst/>
          </a:prstGeom>
          <a:noFill/>
        </p:spPr>
        <p:txBody>
          <a:bodyPr wrap="none" lIns="91440" tIns="45720" rIns="91440" bIns="45720">
            <a:spAutoFit/>
          </a:bodyPr>
          <a:lstStyle/>
          <a:p>
            <a:pPr algn="ctr"/>
            <a:r>
              <a:rPr lang="en-US" altLang="ja-JP" sz="2400" b="0" cap="none" spc="0" dirty="0">
                <a:ln w="0"/>
                <a:solidFill>
                  <a:schemeClr val="tx1"/>
                </a:solidFill>
              </a:rPr>
              <a:t>※</a:t>
            </a:r>
            <a:r>
              <a:rPr lang="ja-JP" altLang="en-US" sz="2400" b="0" cap="none" spc="0" dirty="0">
                <a:ln w="0"/>
                <a:solidFill>
                  <a:schemeClr val="tx1"/>
                </a:solidFill>
              </a:rPr>
              <a:t>応募を前提とした見学ではありません。</a:t>
            </a:r>
          </a:p>
        </p:txBody>
      </p:sp>
      <p:pic>
        <p:nvPicPr>
          <p:cNvPr id="5" name="図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80601" y="11860563"/>
            <a:ext cx="1575201" cy="1575201"/>
          </a:xfrm>
          <a:prstGeom prst="rect">
            <a:avLst/>
          </a:prstGeom>
        </p:spPr>
      </p:pic>
      <p:pic>
        <p:nvPicPr>
          <p:cNvPr id="8" name="図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2520044" y="1234247"/>
            <a:ext cx="4296367" cy="1747585"/>
          </a:xfrm>
          <a:prstGeom prst="rect">
            <a:avLst/>
          </a:prstGeom>
        </p:spPr>
      </p:pic>
      <p:pic>
        <p:nvPicPr>
          <p:cNvPr id="37" name="図 3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2507948" y="5409978"/>
            <a:ext cx="4296367" cy="1747585"/>
          </a:xfrm>
          <a:prstGeom prst="rect">
            <a:avLst/>
          </a:prstGeom>
        </p:spPr>
      </p:pic>
      <p:pic>
        <p:nvPicPr>
          <p:cNvPr id="40" name="図 3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522917" y="-1372200"/>
            <a:ext cx="5148769" cy="1747585"/>
          </a:xfrm>
          <a:prstGeom prst="rect">
            <a:avLst/>
          </a:prstGeom>
        </p:spPr>
      </p:pic>
      <p:pic>
        <p:nvPicPr>
          <p:cNvPr id="41" name="図 4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5662430" y="-1391076"/>
            <a:ext cx="4296367" cy="1747585"/>
          </a:xfrm>
          <a:prstGeom prst="rect">
            <a:avLst/>
          </a:prstGeom>
        </p:spPr>
      </p:pic>
      <p:pic>
        <p:nvPicPr>
          <p:cNvPr id="42" name="図 4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9427219" y="-1401485"/>
            <a:ext cx="4296367" cy="1747585"/>
          </a:xfrm>
          <a:prstGeom prst="rect">
            <a:avLst/>
          </a:prstGeom>
        </p:spPr>
      </p:pic>
      <p:pic>
        <p:nvPicPr>
          <p:cNvPr id="43" name="図 4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0790634" y="1501242"/>
            <a:ext cx="4296367" cy="1747585"/>
          </a:xfrm>
          <a:prstGeom prst="rect">
            <a:avLst/>
          </a:prstGeom>
        </p:spPr>
      </p:pic>
      <p:pic>
        <p:nvPicPr>
          <p:cNvPr id="57" name="図 5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0827898" y="5775680"/>
            <a:ext cx="4296367" cy="1747585"/>
          </a:xfrm>
          <a:prstGeom prst="rect">
            <a:avLst/>
          </a:prstGeom>
        </p:spPr>
      </p:pic>
      <p:pic>
        <p:nvPicPr>
          <p:cNvPr id="59" name="図 5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0793919" y="9953734"/>
            <a:ext cx="4296367" cy="1747585"/>
          </a:xfrm>
          <a:prstGeom prst="rect">
            <a:avLst/>
          </a:prstGeom>
        </p:spPr>
      </p:pic>
      <p:pic>
        <p:nvPicPr>
          <p:cNvPr id="60" name="図 5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0684777" y="14349166"/>
            <a:ext cx="4548630" cy="1747585"/>
          </a:xfrm>
          <a:prstGeom prst="rect">
            <a:avLst/>
          </a:prstGeom>
        </p:spPr>
      </p:pic>
      <p:sp>
        <p:nvSpPr>
          <p:cNvPr id="20" name="左矢印 19"/>
          <p:cNvSpPr/>
          <p:nvPr/>
        </p:nvSpPr>
        <p:spPr>
          <a:xfrm>
            <a:off x="3855803" y="11756915"/>
            <a:ext cx="5903920" cy="1879722"/>
          </a:xfrm>
          <a:prstGeom prst="leftArrow">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募集中の求人は二次元バーコードより確認できます</a:t>
            </a:r>
            <a:endParaRPr kumimoji="1" lang="ja-JP" altLang="en-US" sz="2400" dirty="0">
              <a:solidFill>
                <a:schemeClr val="tx1"/>
              </a:solidFill>
            </a:endParaRPr>
          </a:p>
        </p:txBody>
      </p:sp>
      <p:sp>
        <p:nvSpPr>
          <p:cNvPr id="3" name="AutoShape 2" descr="data:image/png;base64,%20iVBORw0KGgoAAAANSUhEUgAAALAAAACwCAYAAACvt+ReAAAAAXNSR0IArs4c6QAAAARnQU1BAACxjwv8YQUAAAAJcEhZcwAADsMAAA7DAcdvqGQAAHvrSURBVHhe7X0FgBxF+v3rHt+ZdXeLuzsQJcE1OIfL4e52HHq4y+EeIDiBQEI8xJ14NrKbdffR/r+vehYChDs4+P+ygf2S3pnprq6u7nr16n1ljQ7rsA7rsA7rsA7rsA7rsA7rsA7rsA7rsA7rsA77b2YJf3bYL1hcp05RUZo23B0ZmRobG1tVX18fCB/qsHZgevizw/Zi0dHRMfaGhoegWz7XDEz3e/0vpqamZoUPd1g7sA4G/g9GAF+na/rVwWDQxs1hsVh6GfCPjox0b2xsbN4ZDtZh+9A6GPgXLCUl5XQLwev3+9EpLx9jx4xBMODXNEPvbxh4MT4+fnQ4aId1WPsyyoSBBPD2pIREo1t+Z2PhrDlGoLHFuO2Gm4zkxEQjkftTEpO2JyfHjw2f0mEd1j4sNRURKUlJU5ISk4y0lFTj5eeeN4xWvxEigP0NzcYTDz1ipHN/cmKCkZgYv4YyIy98aod12L63lMTEM5KTkoJxMdHG5X+/0DBaWg2jsckI1TUYRkMTf3uNf956mxEfE2OkJicLGz/D02zm2R3WYfvQpNUhOSHxK5EOPbt2MzatXmcYzV4jWEcA1zcbQW5GU7NRX15hnDL5BCMuJtZISkwsS0xMHBmOosP+j63DidvDnE5nF2h6H3HcjjnqaHTp1BlGMARN02DwuMF/wUAQkTExuOD88xEXGwsjhCTNME6S8yebrTpWbh2tO/9HpoU/O4yWnJB8toHQCw6nU/v3U09j4qRJCLa0AiFCl1ubaRYCmqA+5qQTsHDJYtgtlh08+oEGPV/TDEvIMPzkhkVE/w49aFtUUlOym6cFzbM77I+0DgY2C7EqyCEt1AOGoSUnJCAzLR1o9SLo9SHEzfD61WdIPlv8sBo6hvQfCE1wrek5BrSrAqHgUYFg6HDDwDGGEbqfj3eKYQ3OpqZ+OSUxZVI2sp1ynQ774+wvWdWlpqZGUC708ng8Z7vd7ss8LvcJbo97MqXCQcFAID4vJwenn3ASnLoNhi8A+EIw/PwM8DNEIg0asIY0VNfX4ZNpn1FiAJGeSKSmpCAjLQ02qxUW7vQH/PD6fLEWi6UvBcgRQXeot8vt2pLT3FxT0cHIf4j9pSREcnKyOxQKTdQ17XzK2WGGhmiDdCk6l9U+iVSDFgohNTkFLzz2FAb37AN/c1hCELTysAxSroSzO5y447EH8Or7U3DGSafgtFNPQXZuLrFthisuKca8BfMxY+ZMzJu/APWNDbDb7SR4o5oRvgzdcntZWVmTSliH/c/2l2Hg1NT4bkZIu1/X9FuoZ7sF/X6ny+lEIuXCqJGjMKBPX2lCQ2NDA8orKtG7W3f079YLwVbKWb8wsIA4CI2bgF1s+tdf4e/nnYezT/sbEujQiVltFrKvjtjYGPQbOACTJk3EsCFD0MB4iwoLEQoZLp7dnwXpm+bmju7o32t/BQbWExOlWzhwK7/m+ykJBLTjx47B5OOPx8ABg2Czs8qnJBC9W1lZiVffeA0VxeW48eLL4SHTwhtASG9GKGij5uWm6zD0EAIs/pGR0dTOhKRdh+awQ3dYlIOndIVcnGE1qw2UJrj6umvx+ptvEOS2VhaCSbzWHBWow/5n+9MDOCku6Rjdqr3Kr5Gsv3HIxEm45MIL0Kd/f1h1IlCTjQD00UFraaWzFiDLhrBtWwHiIqIRoTsR1GphTd0Bf30MjOoExbAamVa3OwlOnm+3mOBlQdCc3KwEOC8ozW8StWa1o7i0GH8752ysWr0SFqt1XrPFemxjSUmlSmSH/c/2Z2+F0DVb6Ax+RorWvfTSS/H8s89iwODBZNwQpWgIq1euwMply1G8u1SQRnDagNYg8pIz4bI6EFROnI5QsxM6QQ7HSgQjPqDWLSIjNyNgEPQSVyCoPqW5LawwRO+qjZHivfenYvXq1bDSweOuTzvA+8fYnx3A4p0tEBAFWIV7W1sJIGlZoK4VkNlsePixR3H8qSfjtPPPxlkXX4DnXnsJBaW7pcGBDO0FXLMRci+Gv9GKkDMF1sQW7qtAwL4TlthtsEQUq1YJKQzi7BHBSj2QexX76mTmtWtW44UXX1DOH3ctsfj975rJ67Dfa/uNE5eekNA5IjLy6gins5vb44mNiYnx0TESL16g+IsWHRO7yQiGRhI8WZs2bkS/Pn2Qk5+ntNOOHdupd9/AYRMm4IADDkDh7iLMXjgfL73zBtZu2oDEOAdScspgj7ZwS4c9ow+sBLEBN/zeSFgtVl7dDS0QaUoJi+hdygl+GryAxWZFZUUFrrvpJqz5bp2E9xLVN5ZVVc83U9dhfwmLi4uLSk6K/0IGzyQlJIa4tSQnJa9Mjk98Likp6UiPx5MQDrpXkzApScm18bFxxsFjxhklBdtJyobxwTvvGJ1z84yirdsMsrLaCjdvNt557TXj+KOONjplphsXnzneKN/1rWEEG1gOfEYo6DVCgXqjuWieUb/0HaNp1XdGYHOREdpRbgSLqwyjus4w6hvVmIna4hLjtBNOUAN/eH0jOTFpZ3Jyck44WR32B9h+4cQlJiYeR8fpfambHQ4HGurrVcLpzcsdeFmFr6f2fNYb8r9XV1dXY571Y0tJSriPga/3ef04+cQTcf/99+O+f92PtavX4r233lQOnUgNnRqVOgPe5mZ8+fUM3H3vPXBHefDww4+i/4B+iu9DwVp4Kz6A1jgfjQ1jsL0wFZt2bEVB0U7UNNSjuKyU2sVAwY4d2LJlM+xMs2hfioqgHsL5xZVlL4WT1WG/0/YLCeHxRFyiGfpgJ4Hw4AMPYNxBo1VvV1VllbSvEhlaqm61HMZ9vZ0u14bm5mZ6ZD82T6S+2oCtn8Vqzd+wfgN27NyJhYsW4Zijj8awYUMpYYOqOBvUsEYwIC0F6N6zN8aNG4PZs2fj5VdfxcgRI5CckkIV0IimqsX47OtleOCZL/Hwi+9g+Ya1aPS1IjE5Cb179UJebg66dumKtKRUREZFobKqWpw8ndv2xpbm6eFkddjvtHbPwJQPGTaLbVowGOg9avhwvPfuFOpQF5pqawngSrz6+mv48ONPsLNwl9nTBbIxtHPKy8sXhaOwUkIM0gxjDL2oY6mFB0nPm59OHRUr3nztNRx88MEIelvDwU1RLU6YNBdYWGjKSktx4aUX0RFswusv34eGphBuvuEWLF9TQFCPw7lnnY68nDw47Q643BGwMH3qyQaD8JHJi8vLcPTxk1FSXCyVSJmh669rmvZKWVnZRgkl1/ypZURlxDVbmzuRudOMoDFA1+kBtpkUBItRZbHYXiv5i7dmtHsAJ8cnj4ZuTG1tbY27+447cPHFFyPk95ttrLquWhK20jl79PFH8d7UD6FbVEfCxpAROoeSoMWmaeeHoB3PqBICAT8/FDQRDIWQnpqK1196Bf0oDSROZdLsJQiWFoUQvzKcxWHHug3rccrpJ+HwQ7ph4+YiFJXZcP/dd2HM2AmMLMCAAXWaakqTOGg6P8SpKy0vx8TDD8Pu3bu5Q4eFaWT6dzHkk4FA4Pmampo6dQItLTGtX1D3H804DmStMyAUCrkZ1toWp1xEOkd0iyY9gk+T3a/aunWr1zz417N2LyFcbtdYAu5Et9ut/f3889V4gxDZU0wy1eD3+MRETBg/nlLDo2QBMz2BMD3EouunESmjfT5fhBzL57kjhw3HpEmTxLFDaXEJjjv6WCSnJn8PPC0ocZIUA/wkU0t7moxAS2H4xiYvnnzubVgdMXj5qWcxZNBgBCkbDEF6iFcUwKriIdzOT5YvKWRFZN53pryNsaPHyqB5lBHQwWAw2mqxjLNa9HxPZOQcgtIZGxl9XUgPPcqzDg/6A7lMtzMiwq1HRESA94+42DjKkUjVlS1jlil3QoFgcGpjY2OzeiB/QWv37cC6pvclQrR4Zl5sTIxUn8xfjZknECFI+CkAs/JWLr7wYpx12t/g9/mkzTWNLJvCgDjxuOPw3NNP46svv8SLL7yAW26/HaecdJLATjV3SXyKPv2Eop9MKl3HPj/B6YMR3mQI5QGDh4NyBldfcg16dO6NQGOLGqkmYJfriEm3sgz4kXjVsB5+8TEu3WLFOWefg08++BAP0oHs1rUrfF6vQHwyC8orLofjXUPXbg8EAinC/kMGDMTN112Pxx54EM8/9RRe+fcLeO/ttzD1nXfohJ4go9yYbEs8C2uKuvBf1No7gC2EQkIgFEB6WipSk5NNAAtT8l+IbBnyBwlgAo4AM1p8uPDMs9Gvdx+0er3UpHYTBI88onSug1V30O9T3cYKcNJuK7gT9mU8wrwhPxlXBu/4yMIEXoif6nerDykx0Tj71DNwUP+BCDY0qLhCAW4+Xl/OlXSptIU3QbFuxYqVK8nyaejSqYsqAKf+7Qy8+uJLOPKww2WGB29FO1TT9HEybb9frz544ZlnlTa/9oYbcOwJkzF23DjlaHbKz0c+HcOs9AzWGEo6JxPA6fLlr2rtnoFpVAxBZDDTEtLSWPWG5QOZUoBjjtflRhYONLVQQ6Zg/AGjoZHFLj//77j4rPNgEZJsYi0rulaMgM3JyoafIK9vqDf3C4DD8SkWlvG/BK/BqlquE2j1Ij4qCpeeeS6i7R46fV4zrJwjkoYOmypce5iSFvy7dNlSxBH88fGsQRg2WN+EvMwcPHjPfRg6aBDLiU9JgtEjRuHNV17F4UcdjdjYWIRaWxFsaVHXEo2upBPvP6jAK+wevp+/sO0PACZR6miRzCSIhDGFdQVY0iXcNlMiyE/ZQs2tGNynHyYSxGefdBpAVpZpQQJKGQopmS5aNyU5CVGeSKxes1qBV/UdE4yahFMaWIArcRMoAlSyvDWgIVJ38bpkaQETf0N6pRV7h1lc2Dx8DXHWKqvKULC9AAP69YNFsyAgszsYb4AgjvdE49IL/o4IhxOd8/Lw0D33Izk2AYGGRl6eBWMPgLbFKUZZpT7p3HkthoU65q9r+weACYSCbduwc8d2JtgEFLwEmQBLgCyZLUwoIG5qRV5aBi4783x4rHYEWuigK2AK6HkOHTNp642MisHJJ5+MF155GaUlxarqVwNy5DjjC1FlhAjOkL+Z4BW2ZTyMH/weDHhJpMKIZnyqYLSd28bCgjVe/5s5c7Fl81acdMxkoFniYNyUI4YUOvpeQ3v2xcj+g3DcYUciKzmNurpZXR8/AbCYtLwI25eXlxHEioEL6PRtCh/+S1p7B3CQmbZSmkBLSktQUlyiqnvJxDbgqmpewBveQgRsSlQCBnTvSfBSnwq4GEbjFlRMGaQstbFUWHH44YfB6XLh6eeeA88mQvg4FNDN2ceaowS6s5xxEJjBFoQsCxluB4JogSWqAJp9t5mGcItF2yZplI6Q+upqPP3U0zh00iSkJiSZ6VE1Bgsaz/MzrVLIjhgzEYccOBYGnUJhenEizcL5cxC3UFLMX7BQxU9r8npdf9kmNLF234zmdrsTybpHNTU326IjPRg9fBTQarKk2dzF7wJi5rkhrEiHTw/oBBIVqDRtiQ4VYBoWWBzS9azj228X4dXXX8Fn077Ali1bMHP2bKWHh5EJZZilzCkOGU2wphQQqA2s0h0I2VfCcH8DQ6+GZouELaGCrO7ktaNJA/IYNRYMXoffLXYbgR7Cvx54EOvWrsVdt95BBzBOAViBnY6fJn6kKlA+5GRkU18znjBWLVJIGZ+QrKpxZBQbf4iU2l1Whqeef44VgeBW+6Cqevcn5ll/TWu3AI6Li0uPjIw8hwx8HjMqmzJC37ppG3p37YlO2dlKD8sUn1CQSLBWwbA2wGixkR2plS3bYKE+NZx03Nw1rOJtsDsisGHHFtzwzzvw3EsvqLbYnp0745zTzsDxRx4NPx1AB8GdFB9HaUAEi84l9v3NkQSpDj2+FLrDzeuw0DSmwGji1pIEPeRU+JX2Xt2iwxbhQmugFQ89/iheffMN3H7djRg9bJSKX2eBCwWl5mAcqgBKYeE5rA10QzomeC/Eq8bCxrJnfueHdM4IiHWHA6++9hqmf/WVyImArhmPNTY3r1cP7C9q8nzalU2eDMv8OUlHGob2D/JQb2Yxq1tWucx8L7f8jEw8fNs/cOCA4TBaBRCN0JO3AQ4Cemc6gvpaBD0LoLX2gyOyC/TYZmh1XfDRFytx/1OPISE1Eddfdz0OHDECukzUlLG81NP+Fj+8TY0EvjiGZO8Aq3MrJQRBqcdkwpWbTCamfAg1QmtKhrfhO4KwHnatCxk5Tc3O8NHDXLByKV5/72189sU0dMrrhE/feR/JUbHwNVFLE7jSLKcFmygNArwvm9wd5cBOFoQ0aFEsOBGNFAY5ZPMIGHayLtlcxhRbPBH0A7bgtLPOwuatW2G1WtY6XMbEXbsqqav+utbeGFirqIi7iOzyeMgwskS/5mXl4KQTTsRlF16smHL00CGId3mQFJ1IhSzVMCHutRLMVjJmCHpcNTOdDEZa1OrzWM3H4rWps3HTvx7AkUccjscefhTde/QgiKS9l4ASPSotAwJkpa8pP0JNCLlmQIveCGusA7aYdOgRBJgjBVZXLgHtgD/0Lc+ZTpG+g2yYC80Sz8JjYP3mTdi2czvcHo9qfdhM57Nf795I8MSopjilbSPphCUWQW+mNNFWU5pMV+yrR0RAdxHozXFkZGpcuQeyr83tQmVVFa658QYsW7FCRrZRUWj37y6u+Dr83P6y1p4YWEtOTL6EUu/+QCDgiomKwhmnn45L/34JoiPdBBeTKs5NayvZshWBJoLPT9YNlLEYVhJcVmixuXClZPD4biJbg9Vvxbtvv41r7n4WF19yMa675jqWWE26cVVznGqG4xb0SSuD/BaAkX19zQjYZ8IWXQVrxAHQo/vBao+l/lUVOq9bBW/ZR/C3zuT1M+AwTiULJ8HipBSIcFBu6wrMs+fNpw7+F+oqq/HgLXdiZO/+8NWzRoioAjw1MGqjYERtZtqLEWolmBv7UYoQsKEU7ovkRs3ObcWGdbjrofuxYNEiOJyULBrrjqDxhGEx7iuXJom/sLUXBtaSkxMvosNyL8HrTk9Nw4P334czzzobLlaf0uYq4Aq20nNvJeBCdH6EMal/A7ZFZMqVsEUlwBqTBUtEMhmYYOLn2q3rcf3Nd+KoI47DLTfdBKtm4bksBKr7TRBM9hanLcgrS2eG+Hvym/tDwSjouh32uK6wRqYwrKlDuZOs6KB8qIPRQMbHSFgsqXyS3C9imMctVouardGpWxdMHDcOy1etxNvvT8GIgUOQGB2LYLO0NLDEOF1wZvenc9kVNk8X2KPi4ffP5vWXMz4n40lFUXEJXn3rdbTQaYtioa6tqYXX16pbbJZhvIWuMc6YeQ0t0hvz17R2wcCpiYkTDd2YEvSHolOSUvDs009jxKiRZEIyozQjKZ3qV/pRqny1Uk6rj0wYore/mVX6OtgSRhAAfQkij5AkGhvrcfqpp1Bb6njr9bdgt1FWiFe2p8lAHcXCZlObdFBIGy9sxdzqEah2K+3pSPVAdyYTcHHQAs1MUy1aa9fCEPKP4XkadaqvO3SbHRo1q0YJIxM5pStZ5+/yygr87awzEWfx4Mnbr6QkmMN4PdyGwBpPAOsy/JKs3VqE1tJXEGheTFlyJOyWgymFbAhRC9vdMjvawPxvv8XjTzyBJcuWq1FpBPFXetB/bnFNTWH4rv5Sts8ZOC0tLZ6M9zgh2s1hd+Ceu+7GxIMnqmpdSNI0zewgUMs6EZ/h7yG9Va3Ma3jjqR2TCIwYnmKu2/Dqy6/i4w8/wcMPPYisrGwGD0ks4fhMU6VXMS/BRqCrOOGH7i6BJaoSaGE1ru/iBatVwdBtLgTqNpB8F8DbOI86NZlygPFavDyfjpyFiZGZF2RfacCT+GV8RGR0DPJyc/Hcyy8jOzkO3bsxja4oWClNLNYE3oA0mVF/G0Hq5CLKiWg4QqN4zWhYHZQUMqPDbudmQX7nLhg/dhyqqYnXrF0rTXf5QU2zdevefUZJSclPSuif3/Y5gCMiIm6gQ3KGdDJc+ve/q2VLVScFj7VVD2o2rwIa84cAls8QnRzDU0zmLSDQosjQ1TxAB84Vi6LdFbjsistx1umnYfLJp6nVdQxytQngHyodgZgaOSYziQk0TdqQGW8wQLZjnLrPgoBlGQMWUsY0ELwNCDYWsMAsZRJ2wKr3gx7sz/PiCVqmwWonyFkQLEykxlpCes7kQtTcsmbaFjp1s+YtwsEjj4PLFg+LO5PamemxqFAEMf/IyLdWHotsUrmjaxKvBYZ0vvC4NB1GRkZi2LBhBPBq7Ni+kyC29mioq930V2xS26cAzkhM7EQo3h8MhOL69+2Lu++5B26Xyxyww9xsg5qCneSu8AvBZn4KcVFH8ovR6qFEXcXMrqMeDWLLpk2Y8/UM7CqqRLf8LsjIyVBxhYTp+Pm9yQ/ZDJ0glh0EnoQJRvArGVcLstpeQ2KuoOZNZCFJJy6lw0F6TdwkWwJYY9yUBpqV5xFkCsCM1JAFU2gyqF2Sa+Gx+LgEvPn2G+jePxk5iZ3pkFKqWH2UGXQQW6spS5YiWP+tSgMiJa0O3ncyASpxS5zSrSEdNCG4CeLc7GxMn/4VWlpb7DwpyhMZ+WFTUxM11l/H9imAI6Jc+ZqhX8QcdtgpH/r26qUyRcAr2rcNbApnap+AQ1oQ6Dzxux5kvrXGwhJywKd/Tam8G4FGDUnOfBw4rAuWrFqMp158XXUcyPjbCDpBaqDOHibxyj/zYtSs1MqasCd/iROn6zmUs/0JtHQ6isUEG8OEBsNmGUjgJlHCMDxlgwBXzlUOoorO/KcgJ3Fzt6xeOW361/C2NmDMoD4IWReysFKq+Jrgr91FB3U+2X8dCbknrMHBvMckgpcglmvSSWwz9TwI4tTUdJSWlmL5ihVMg54dMgJrmptb/lIsvE8BbLHYW2wWaxfNYulZW1erzZgxAz5/AP3Ixk6PW2WUUKP6FJNWAKJBwCtjAdQaZfyuphZB1jfrRMBlU8M2IDE2HxNHH4nIiGg89vRzmD1vLiJcTmrRPNikvVVAp6IUcNhgoca06FZs2rYVy1evQuf8fJYrhtEjCGhW4wIgexVxKGRHJraYcVhs4rQxXZIeqeqlplBML9CVlJvfZQC+XKOxuR6fvD8DR04YD6tzKQL+KqApiawfR+URzbCJfC5debl0Xi8sSRi3incPk3Ii6U5KTsJnn39GFvayJOm+5ubmj3lYyt9fwvYpgL1eb6vd6fjaarFKM1D/Vp8vYsG3CzF37jzEx0QjITERETExJgyEKVmFSlWsE4iFu3epRv3U1DRKTydZMhNWbob0yLmLEQzFwKnlYsjAwRg/bqya4v7K66/jvanvkeUC8NNJlLEFAq/q+lps2bYFL738Ev75r3sxcdJE5HfKJQpYeHhNeUqa5iRoCDSQFS2yJhphaSOAneK4mYVIoUZKhYnb7zcz/dwY3u/1qWaxQyccisz4wawResu8KWgxJYw/n0VmGIEer5jdZHVxChm/un+J5IdNaqlEPqNVq1djI2WTrusOV0TElwSxOAR/CdunABZraWnxNjY1LvBEutaTo7ozk1J3lxTjs2nTsHzlClSVV6iM8/v8IMCxc9cutaj07XffCbfbg9GjD2IsdMJ0AknuRougTCbIQEfIYlUZnZyZjEmHHomhgwcpkL39zjv494sv4ZvZczBz1iy8OeVNPP7U41i9bq0aI3z91dfAZXeJhiB4pDdMgMTN4uJ3FqAweKmEsXHrNkR4PHBGEoSiz3kF0b3yqXAmX+WTtYfqVbM5MHPOHCQlpmBgr9EEYQwMuzSt+Jl8ShIrmd3OGsHhYEHlPYkDK1FIZGZU5saditsdLvp4Oj79/HMJRI2E1QTwKhX4L2DmU2knJlPorbr1TKLvQmZYuo+AlZUg5WUqEXTuZFywDCesqKxUnrjMXhg2cBD83KeawQgghR06UBodMGFFC9l5w9aNcEW4kNO9m+pAqKRurKmvp5NXiPUb1iMvMxddOnfGv195CSUlJXjp2efVuhMysk1aP2RwjemKBcXfY/KEFS38FcCtd9yBDRs34Zabb0Wv7j3gpM6WscEyTlhaIlhlcGNYXrexrhbrN27AVTddj9ykdLzxzAuQ2SYK9FqA6eV1pCnOrqOwuAgRvMektDT6jExHkNcOyyklT0TS2MxOns8pIS67+io08zkwqifLK8svU5H+BaxdAbjNYmNjh1ut1uNYiY4IITSEIFI1hWSgtAfLGIkRI0bg7ddeR6QrwuxdI1bM7JWWBAEw+Umns0d2fPrxJ/DuB+/hxmuvx7ixY2FlYfjeFLNxY3ZfcsnFyM/LxZWXXklgtKp9IiNUtGYS1D7F+DJbj7r2xltvxnOUHol00EYNHoaeXbqhV8+eyMrMUq0FUkg2bt6EsvIybNq8Wc0A6dylC04/7kScdNxkkjzjCjFuSYJcgjWJ1WnH56xlnnjqCZz5tzMw+qCD5NW3qkYQa21uxq7CQixbvkLNwp456xvU1NSKhEDICD5fVlFxIYN1AHhfWnZ2tpMZdTJz4SlmjEsNnWRyk3IyUEf2HNG7P6a89TaCrQTa93ehkGZmnTQ5SWtFhBv/fvYZXH3TDUhOT0M2NfOJxx6PuPh41eIh4yIKdu1Ea2Mznn7heRx2yCG47fobWChUiWA8e+BAOWfqC8Gmw9vqx/mXXIR5yxYhf3BfNFbWoKakDC7pIiY7EuFoCvrQ0NiImIR4VO7ajYvPOBuXXnSJWhg76PcyPmlVITCV3jBkBL+SGfPmzcPRJ09mOhMQFx0NFyWF1AayeIvMn6utrUVZZQVaW1rVPpJ3LZO1QDOs95ZUlCxQyfwLWLsEcHxqfDdr0HKDbmhHEYQxfoLMnZaErqMGovfokVjx9RzE1Xjx7ltvqRFlezOp8FV/mNWCW++6C+999TmGH3cItn63ESXfbYWPTpyDqlPG2raQ0RrLq8iEBkaPGY3XXn6ZIHQqtt/T2qAsPKhb7fhu7TpMPPZIpjcZ1QRUWpdcdB85GLHZ6WhqblID0+1RHtjodMpska+ffBXnHH4MLr/qagSbWd2Hn74a+0uTyacsI1QRdrzO2uVfrz2PoZMPQ1lxCVrKqlFXUYXtq79DqK5ZrQun895Y1yDIBBlG8Cs9aNxcWlW1nFHtUer+3BauF9uHDaSqCyQmnk6N96SuaePlPRb26Eh0HjscQ08+Apn9e0Jz2dW8t52r1mP0sJGqpUJ60n5q4kjJWgylJaW47d67kDqsNzoTXOk9uyBvUB90Gz4I6T0601lzoHjbDjh5nZicNIKkGqdNPhEuygw1DmMPayvtiiz5555/3Y9FSxYjs3c3DDxiPHZs3IIN85eiZOt2JGWmISo9GXY6dwJQ6ZzZvnQ14hxuTJo4kag19brEKZukV5G9xE0p8OBjj6DRqaP7wSMRm5vOtHZBdr8eyGD6vc2taK6po8wJUjuzpuFpjCGTaTrEFREx1hPhEc1fRWfuT/8SmXYD4ISshNRGu/tWsubd9H2SZUpORu+uGH760eh60FA4IiMUryjnpdGLlbPm44ARw9Gpa1fl5PzM6L1LS8GDjzyEBauXY9iJR8Aa6VJAaa2sxc6V32HVF7NQsHYDuowYiOGnHIVsXm/DgqXo270nOndjvGT+n5rARXc48fGnH+OJF/+N9D7dUFKwE91HD0Ofgw9EbEoC6otKseSj6ajeVkigGmoUWURsNIoZLlBei2OPOFI14e0JYNnED5XWhxWLl+KJZ56GYbchISlJtYlLgBDv3R0Xg9wBvRCVkojq0nI019artmyCV4R/DOPtygd1NPcdFhUZEeX2RBY1NTXVMvo/pbULAGdkZKTDG3reoulnBEIhiyUqAkOPOQQDjp2EyMwUpf0CrHIbisuxYcYCrPpqjtKaGampGD3qAKk/wzGFwcAMtZBZv/jic9z76ENkx4ORnJOJik07sOT9aVg3fS62LVkFb3kNhhx/CPodN4lMGaGGaBYsX0sWrsQxhx9hRriHqWYryoEli77FZddeg8S+XTFq8uHYumyNuSZF325wpyciq1d3NJdVYSsZd/d3m7GLWz0lSlxMLDYsW4mBffshO68TrxcueCalqwWxm+obcNtdd2JTWZFqzdi6aAW2rVwHWTpAmg0ljE4nLzYrDRmsQaSIVe6SVeLpIUg8KjppvEYiv41hKZnocXuiI+22wsbW1j/dsMt9DmABb9Dne57Mdpg4J7FdszH6zMnIIysK21YV7ML2JWuw/OOvsOSzGWpWQ07fHojLSMOKuQtwNIEWRSeHKGdspuaVHrLp06bhmltuhj0+WrXTLuX5Gxcsg9ZCp6q6Rr1yIC43A32Pm0hQOpReLlzxHdbOWoi66moMGjwYmdk5BJkJDBnjK60A07+cjouuvBIROakYSda2UuP66UhuXrgcmazeHWRLmQYk44EL125Ua1XIikH++kYUrN6AmrIK1Vowcdx4srCsSSyplqgtxGsI/7znbrw74wscccnZGHjYODjjY+CTc1mw1s+YT3YvQ4DPyUmNHp2cQPnSFZHRUagoKoa/oZlp1ekEWtWLF70+n0SdyPSPo546NJIFwOFybmhpkdmlfw7bpwBOTExMoVx4nll4mDRXZQ3qhdF/O17p0a0ExNIPv8TGOYupKXcgNT8bw4+ahO4TRiKbGjY+IwXffbsCduJ21IEHUkbIKpIOiOx78umncNsdd6C0uhI2zYr6qhrkUD/K2r0VRSVwEXTSytBl5CBkD+ytWiJkvMSCtz9Gdud8eaeL0sWHTpigloLS6FTJe96efuYZ3Hn3P1FZU4Meo4cjpXueWqY1Nj4OW5kWK4GbREdO4ovgNUqZbisBJfJHClXf8QfAnRiHpXMXYuDAgcglC8s0fp21RVNLE/714IN4ZeoUDD/pCKQRmAHCLyYrFXl9eyKd6Y/JSEblzt3Y9O1y7Fi2DhXbdikgp/bohKzunVGyfScZvF7NHImLi0duTo5qN5f2dJaTeG7jdejdoiNcWxuaf76G8v5o+wzAkzHZssuz6z6yw6mid7P7dEdO7+7YuXwd5rz1IUqZGdFxseg9ZoTyxLOG9oGH+lKcuEAoCEdUpALH/E+mY9SIkUjOzMLCOXNxA1n3tfffVdKjy6hB6D3xIPQZOxLFG7bhu8XL0WnEAHTr1we7txSg/zETGQ+rZTJ90cr12LBwGQYdfygye3XF9CkfIj8rFz369sacWTNx6RVXYO7C+bj91msRHxOj2mCz+/ZSU5lsdPj0Vj++m7cEnQb1VVW81elQskJ06rATDkNlRRW2rViLzgP7qBaExXPmYdyBoxFFJ7S4cBduvfU2PPvCC8gb2As9xwynzrbBkEH4SvhDMXt8VjryhlJ+EMw2Hq9hYVz9zQJVeOwEchKPN1K6eBua0NjSjJSkZHTr1k01s9GhEyBTIms9GCfZ2N2akpa2trq6eu/NOPuJ7TMAVydUT2LN/A9mjtNGIMqA80J67+KoDDh0DAaw+uw2bgTi8zJNJ4U62CvTiuiBe0trUL6xALs3bcW2Vd+hcFch5s+fq6ay1zs1HHT6ceg14QDVNttcVYuvXnwbtdTMI+nIdRs7Autmf0uHSUevg0chKJWsL4jFH36BaAKzD89zJsWpBVKmf/Qp5s2bjxdeeRGdu2TjkYfvwdiDxyMzNQkvPv8SEvPylDNlEGZuFijRvPKO5JSueWT4IKJYANd+NRfJ+Tnod8x4+MiGaygDrKw1thUUoFXm9xFYV9x0HRZv/k4BsLa8AgXL1tLJXIfm3bL2hOCLieT9i9snrQ7C7tKaksvaI5uFzRMTjc3LVqF8605zkqrJuGhkbSQdIAkJCYjnFqLMkpqEH9EkjtE+b2sm5dUSOnn7bWuFZN8+seTExLuo+24WESjg1COcBN0ouFMTVJexKFpZ9l+6YJtKq1TG1JDNKnbsplYMmOug8V9enx6oKCxByGlD/0NHoxMZTqYBybJNa+msrf56LtK65GP4CYcrB6uFjtuUWx/EuDMmI52sLk1XZeu3YuYLbyvtLa0Kfu70bt2N9x54Er3z83DdtVfg4ENGqzEQZreuhsuvuhnTV6zG0dddxKo+RN1pw6L3PkP52i2YcPnZsMVGKtAteO5t6YDGmPNPVm3OuzdsVY5kdUGRzB2Bxe1EDoHY78jxqjZoqanHjtXrsWnOItTuKIYlwqHGRtgcdmR0zlPtyg7enycpHoaVgoCAVu3H/gAqNm7Deup80fPC3NIK069/fyTEx6tnLj2DZWVl2LJps5IWou35+D8KGsHrKisrt6hA+5ntMwAnJSVNoOP2Gh9iijTeS0JkpZ0AwSNDCPhsv29cEDDLjAn1hkzqOz+BbWMV3esQyoNJB6GKVakz0oNISgzR0o2FZVg85XPq2O0Yeuwk5A8boGYLSytC6epNmP3GVEy85Ew6cekq4+e99B4aamox6YpzVLUt11n61qcIFu7GlLdeQDqZ0QjICw0lBqaPVfKC2Ytx5gVXoj/1avaQXgSHgRYWtA/ufoKF5Qh0PmCw0qLb5y3Dog++wDG3XgZ7jEc1wzVX12H1599g86xFSMzPwiGXng091gMfnTPpmJBxxdLisuqTGdi2cIXZdEcnT9qSZYqS6Heplbj7+wcljqE0zYmjKS0S8uiiyMwDBgxQL8aR9ElQCVdfV4/1332nevPkNwOv4U1fVlpaut+9+nafSQjWWgWRLteSkK7VGyEZDCAdXFo9n7GPAHIS2A2arlcyQ6t5xGaxWuzCGMIi4pkfRGev65hhCFg01TYqzWAWfwhb5i3FnNc/gJ2O1+hzTkTmYOpUZlKQGSjzytZ+MRtWslkPSgmD59bsLMHST77GsGMnIjo7FRbDghqy44oPP8dNV12GEQcOl3GfKnkKL1LaWICycjOxaf0mLFxA3du/J0C2c5IZ/ayNN9LJ6jFsMEJ2Wb/MQCG1b3JuhipgMnhHJmiKBIhJS0LBqg2qtSIyPhYxZNUA63epeRwskFm9uijWrqDjJsuySs0kzWgyhNLtIhPbnKqQOKzUywSxOJQW/o4n46alpqFTl65q7TdBszw7MQnndDmRmJSkarLaujqCWJN1hg+Kcrs3NDY3b1MB9xPbp60QfFi7COSv+JA/4zP+lOz5Fp/0BzC0JaGg8YJm1Z4mcJbrBg7g44+RzI9kpg8/7WhkDOypRmKJBJCM9VbXY9n7X2Lll7PQdegAjDz9aLhT4tXAH1k13UZAN5VUKOZL7ZyLDEoFIgXLP/kKsqxTv8PHMCIr9AAw9/X3kBsfh9tuuRZ2q3C6mACA31nM5LuMHOucm4c3X32TMsCN5LxcGdUAt9uFrWRNW2wUErPSCC4LdlI2NBVXqvZhw2lVzWXkVMSR2VM6ZaNs6w6s+WqOcrYSstPUuGHpZZMmwbRuneCkvCrZssOcQU0Ajpl0CK67/XZMmHgIxkyYiIlHHI5x4w9GCx3J4uISJWdysrPViD1Js7notkq2MolDXvsl2liaLusIYk3TYw0jNDIyImI182W/eYv+PgVw2AzqsQZ6ySXcSrntampuWt7c2rzN6XS2ahbtfj73gdLykNwtD2PPOwnxzHSfdAKQbSwEQsWGbfjm+bdUZ8Hwk45EDzpnhrBfUKpNVq0WG0rXbsK8V96nM1eO3FEDkcg4arcVYdVnM9Fz4oFI6pwjTISN85egbNkaPPrAXcjvlk+9K1PMJOfN3JfpRiGRMkR1AguI0RrA1HemIr17FziiI+Emc1btKsbujVtU052Lv8voXK2fsxjV1J9pudlkag+TxggIZE9cNDUwawnGvYq1Q11RKRLTU+Gk1lVCgOES87NZy0QTxAV0Ln0oLCxCDh3Io44/Htn8zM3vhM5de2ICgd1/wEAUlxRj2dIlaGRtEBUZxYJhMjQT/z2IxUQ+CFuLA11HOcGaiiA2+kW43TOZD/vFoPj2AOC9moxGM4LB28l1Z8gMiqQ+XTHmnJPgZjUrrGojOwkjbfp6Iea++SGSCMjRdMySuuerZjadzru0vUr/xsaZ87Ho7Y+QESczHWwE7AFqAPp3X89HXXklRp14JEAnUJymOS+/g3NOOQGnnXkKDJ+sHf0DeMXkmzltiF/oPXXt1h2L5n6L71avQ96A3qpZLcbtIaPORUJGKmIoNXat34xYv4E4MvzSufMQlxCP6LQU1QKiuqvpHKZ1zUdKdga2LlmFTZRB0awBYtKTFOhE88ZlpiE2KRGVO4rQUFmNJd9+i9ioSMgK77L4t48gFLmRw5pg3PgJyMrJxdKly7Bp0yb1gphIFhoxAXKbnBATEMfFxZGJAyYT63oKa6SsCI979v7QOtEuAZyNbGervfUu1tZXBkIhPbl3F4w/9yQ44iJVZtoJzJpdpYpRC1Z/h4GHj8dAalgrnSS1ig9PtJCBW0qqsGjKp9i5cCn+cd2VGDpkML74Zjb6HTYOrZQcc+jMSTdzQrdcBGoaMPe199ErPR3333+H4JnOJF02sm2bk6ks/EMnP1JWgxmNHp274v133kNzYzPSe3QiE7tRRW1dtr0I+QP6wEI5oFfX4pFH7mWBqcLnb05VtUM8QanzQsKAwrbulETk9emO+opqrGIBaK1rQBILgYUSIsiSGE/Qx6anoHj7TrTW1mPxggWIi4nCiJHDFACl6S7AAmu108Ht0xcHHngQKioqsOjbhUxrUDl1ymkLmwBZAK2YmIVbXoYuQ1X5uxsC8DSlN81AteqtbrfWHgFscyU6b2dtfi01ryWVjHqQgDfcLCVe+sYFSzGPjpqAatyZJ6DTkL4KAOJpW5kZ0oy0a8k6zHzxDcRx/9OP/YvV7WSsWrEcX34zF/0PGY1VX8+Bt74ZA46ZqFbtWfTWJwiWVeC5px9BBp25PaWD+dc0wa+YtEZISdEImhRq2cgIN6a89BZcCXFIYpVv1azYOPtbpLJmsEe6sG7eAhxx6ASc+bdTkEggfUoQ79iwhXIhDR46pTKiTtjYQgcrq393REVHYe2M+ShavwXJZGZPdDT8BGEkQS5d58Xrt6phoEuXLsXg/gPQvUsn+po+JU1EYQf8QcTExSo2Fv3/5fQv4W1uQhIdQLkFqUBUWQz/kG5teaOoSAlpn2YJ7RHpiyxvbGpcJvfbXq3dATgpKekkTdf+GQwGnZGsQsecfwqcybHqmLDOkrc/ZdU/D12HDcBBZxyPiLQEeMlgwrpWi4bm8mqy7ufYTNlw4hGH4qGH7kLPPj14dgirlq/ErIVL1FiKpZ/OQDfGkU1psvSD6ShauhoP/OtOjBg12Fy3LAxZ+Wt+M+2H3wR22wECq2/v3mT/EN595W1ERsciZ0BP7N5cgPrSSqRm5ajOicMmjEV2fq56seKBwwZj07KVmP3pV4rp46l7LTJUVK3dBsTlZCC3R1eU0XlbOX0OrERbSlYGQrzHqDSCmGAr3rxdvTd69apVGDVqJDIz0tEqixUSkZI0JRcoK2RcR+dOnTBnzixUlJXSeZOJqXswMTdxVR0Ou3rXnrzCNxAIsA5Cb1eEa474JipgO7R2BWCCt7fFwIsk0iRnTCRGnnYM4rvkMPOA8rVbMeuFKaitqsaBpx6rmsGoJVjThehRk5f9IWyeuxQLXp+KSFan99x5Ey65/AJEup2ArHdG/blx3QZ8M+dbVpEWVNJZGnT4OCz/7BsULljO8DfgmOMPo672MUN/Ihv+i8nUItYYGD5iIHz1TZj6+hR4EmORmp2ODd8ug1O3wkF2PePUExBD3Qq/DymZyTjsiElw0sH84p2PsXPdZkTS4YtNpu5lLSI63hntQTYLm7xSa+X02ago3K10tSs2GnHZabDwujL2uLykFEVFhTj00MPUi8VbGb/odPknzY7Ctt26d0en/C5qcezqygr1okfVliwHJSS/Sw3miohQXesiPbgvhgdjnC7X9PY6AKjdADgxMdFj0fXHmSnDpIdJhjnmjRqoZh9898UczH//MyTmpGPcuScjtlMWhGdktJolYKBqy07MJrgrVq3H3048Bo+SdftReyrgqgxkBhEUQerOr76chV2btrNaTqNztR7NdNweuOd2HHvCkWRQn1oMkH/I6DxLUPwrTMYYC4NpZMcRo4bTgQxh6otvqqa25qp6bF21Fj265uLss05mYJGUPIGglPbooWTig8cdgO2bNmLmh59TmzciJjEJzqgIxaSyrFQqHbzMvBxsW7QKW+ctg4fs60lNVNOrWmob1JiIgm0FiKfjN2LYULSQhenSqQLY5rAFWIDy8jujE/X6zK+/RnV1JRITEtRxk69/MGl+I+uS3RskgjyG2crfa8KH25W1GwB7oiPOJGCu8AcClrwRA9QAngp63HPoWG1n9TuEWrXPkePVSDWpGkUL1xUUY+nUL7DqsxkY0bs77r/3Fpxy+omIkOlA8uoBMwvVJtkUTfb7ZNo0bNlYgNaqGgzlOQ89dDcOJJvLawW08LADZtqvBq+YgF1AIGQmr8kYPnwYstMzsWz+IuyiBJD3WRw8fgwmTTqY6ZK2a0kP/4kXaASQmJqAQydOQH5WNpbOmo9F02ch1ORFfHIybJ4IVRu4k+Iod3qguaERK6bNRCudziTWTpk9OqOQOrmxuo73tR4jR41ifKnwqjEUJojbLMACnJefj/jEBHw4dSq1vw2xMbEq3WEqViatGTIjpbKyklLCb9O1UF6Mw/VZQ0tLuxtP3C4AnJWQkBrUtIe1oJERmZGCkSceid1rN2P+q++rcQBjzjoBOUPozTtsJFU/6gpLsHzqNKwhcPOYGXfeeh0uu+xCZOdmwZDqU9rOTNwqMKpPgl7mpkXTOYqizrvphitw8SXnIZNMLK+SFVCpBaxlljDzUmTEj3L/P5gKS5O/IiekL7wntfWRh4xDfn4O4ljlX3zhOYhPiJJDCpAhYXg5V64rzieR36N3Lxx+2MGIo5RY8s08LJ05F77GFkTHxsBKKWSjMyiD2KNj47CeUmgXa5yUvCzKCtYm321GDat96akbPXaceiNYmHyVtX2VFo8uXbuobuevp09XzWuymryQQpup3k6SgFg19TB9kpSAppeRhdvdZNE9bnHfGeXDGRZNf0US02Mc2ZCf6+YtRa+xw6lTJ0D3uOBvbMD21euwY+l3KCODDurVDaeddhyOOPIQON1u0oufQJAz20wyxAQWs4SbeavSuwVqUgE0yIaGOE0mlMLbDxn5W0zgaF4hfD5/yLgNmSavkCTXUi0bpr5WQfZyKXG6RK+X7y7BO+9+iLenfIjCymrkD+qL7MG9EU/AulxuVO8swhJKjt1k+OF0DmXscQGlinRcTP30c+rvfNVtLatvfl+b8EPqCmFYX0srbrzqCixaMBtDhg5XvYB7zi0UaREIBLBkyRI0NlBKGNpaJv3IsrKyHeEg7cLaAwNrHrfnJgK4p2R4fWUNWqm9hh4/CfmD+6G2rFKNKlvy7mdo2LQDfbOzcPuNV9BBOw8DBg+AVbKEGbV34IUzTh2Tjb8lj6QXT4CrdvMR7A1Jv8naVKT83eNaimqp1XktYdm2a0koM/xeLFywPNJJMWKIanrLTUnB+kUr8N2Cpdi4cCmCrT5ExMcgv39v9T5o6eWTQfshntdCYObkdULv/gNUm7m6UviC8kvdKf84nA507tJJzVxpamxSeljAvadJd7OYOHR0+JI0I7S7sbl5odrZTmyfAziB8kHXtWup1hKl6pLZDGmdc+Ctpdb7dCZWfzULOfTGTzj8UNx401U478LT0alLHhwOQlda7QUkv4iG8AEBhQCHzKZR90n3sjh1wsb8qkBmfmmzX4zwP5icI5uAgGxMB1PGNKjVdkRTEwyy4qpZVggVSdL3dfxPridpEeeT1b20TPQd2BcnnHgU+nbviii7E6vmfoslfDblZF3pJpbnVltqLsEV5Dk2hjn0qKMR4P62mNugqbQ3Ly7txcksGLKo+LTPPkdCYrwatfZTk3011dUyFpsnak6C+iNZ0y58eJ/bT57c/715UlMTPP7g18zwfvJiFGuImUBGFfbwcxs+uC/+/eJjyMjKIjPRMVNsa+LWoKBUVaI5wmYvJrfXBl4Hdm0vxCuvvYmVK1gbUkb07dsTp59xEnJZLSvtHD7j95lcy4b6uiZ8wqr8I1bzrImRkZmKs885DQPImlJg9rYUwE9N3ELznwgPot9m504nPvvoE1x80VVobfXDTydQai5ZWVMeSnOrF5NPORUPPPIYdbC5VHBb97EZk8Rr3qUMgmqqq8Ul55+H4t070adPHzOclC6afJdNXga5bctWfoePz3xyeXlVu3m54j5nYF9jY3NkhEuGuWbywbUQk1XMkCaLbon0+n3amDGjcNIpJ5Btm5XGNYHLDJVM4flmZpgZ8mOTfZIRZCGyzNoV63H+eZdj2pezUF3TiM2bt2HR4qWYSUdpQL8eSMvKIOOxuv9eTuwtzl+ytjTwWtLGXFGHv194Jd54cyp2F1fyWgVY991GfPrpF0hKiEfvvn2YNCmI4Sr+F4xlWd0rgcNQ/MP0SaO4MOj0GbNRVVuHuOhYOofx8JCpZT2IISOG4+Jrr0IM9wsOpaDILBFp81XFXCotxiWzO8ThdHsiqakd+PSTjxEbEyMr5n8P4DazEujlZeVk+qA0/lQ2NTV/ET60z+2XqOv/1EoqK1+0hgKHWw1jUjACE4MazglpRq20r8rDV0+d/+W3/JIsUEBWv37pFsxMEHZqqG3C7Xfej+Wr1+Ke++7HtC+mof+A/gpsm7dsx933PIaaqlr6dhKXnEcWIpBlGKZ8qnjCLK9eSSCf4ZQIr5lAFGMYZvbjjz2LufMX418PPox3338P3Xt247V01JGV777nISxZtFRJmf/2+MX5ktpFFi5U15RL0lnNyEhBVnYGmptbcdxxx+HjDz/Chx9MxfsfTsXDTzyF3Nyuqs1bZyHx2C2I8zgR73EgPpKfkQ64ZaVNxihA9bF6GHXQGHTp1gNFRbvD4DXvTe5SfkdFRSNaZn5zP9N0kLxF1Ty+7+0/P8H/OwsVVVeTrCo3l+8qL+DvbcwtvwlSEy5iKgNpP2Zd89gvmtWJ2bPmYfGSFbA7XGoVym49upOhYsgohmouWrhwGbclBF8bqFRGEQDySQCJJiW41ZR9AlGXtjAZ48Jje6pMAeXWLQX44qtv1ICa3Pw8dOnSObzKj0w7shIk5Zg9ZwGDM92qcP6yfX90z2CSJpVE7qQUiaSzJ8Mp8zt1RVZuPhwuD3cTvEyPx2VHVIQTDlEfTLOsle3gn2i3Ax46cWpAEuOIioqhxj4ZpWVlaJUVLtX15I95YSGB5JRkBWY+izyrZh2kDrQDay8A/pHRKZG1H/fMtv/RJAodhWQWYSsZsHL77bfjxMknYOmyparpSDReC3VjeXmlCmuew4xSGlVAaUWr34sdOwqxavUmlBRXMH0Esbwai8dV8VLsLIDUsWnDVuwuLFUDxW+9+RacecaZ2LBhgxpkLiYL982aNQf1NWoQOff8xtsM1wCqYuAf9c48fm2gHq5tbFG+gzCvy2aBx2FTIFU1RLiwSEHSEYDbaaEDx0LJY9JtLU1p2dk5KNq9mwX057AQBhaHjlf3wBIax11/QP78fmuXACbLyVDZPfref9+zUrUi4xCnZc2aNfj666/ViCsB7w/W9l0+RUJQ7pFxFy9agTNPvwyHTjqan2dj9JgjcfW1/8DOwp3U1lIV/zh15tgDXpAXlTZUWWVS9n1/LX62ge5/NzONUsYtVjsaZLEWAjiogCc1hAYXaVfAScfhh/BtxovLMbfDrtIvTnNGTg569umLqqpq1RK056MR5nU6nKqLWfwQxtw3LTIyLnx4n1q7BDAzu4yZs079UDktmfC/mJwcQkpyElysMmVMrDChMEkboCRzVJdqbFQ4vLmJHFi1cgPOP+cSWK01ePSRc/DMUxfgzn+ciFUr5uKSi69BRVkFVMeDMgFUCD16sSrPTlfz0+RawvJ7ms/XigMPHIXo2LbVhNQN/nqzUIbs2o2inbvpXNnUKvEtAamvwvfDTbVKtI02+wnLm9/MvzJ/TmahqFQw3KiDDlKLoMg4CLN2ME2ekY33YU5RUqq/c8jtTjKP7ltrlwAuK8uQ5pp68X5l+kxtJYFC7dlm4UpUfRP7PnskE5khkoHyqY4EvRg37kD06t1VlloKs7GYxGKuNdG/fy8MG0ZZF5Jmp3BhCQXw72dfQ5euiXjisYtx8LjuGDYwEyceNxhPPnkJtm/bisWLVxMFDKs0MWMkaPNyszHx4DHEpryb7vuLqW8y6DwtLUkdl7SKflbTk/hdACNd2fIZbi8IW1sc4btkzVBSVo6S0gpiWSZ5slqXtubvgzHW729SzjFTYe4Jf1Ng57X2OCIyYuDgwdTQLtTX16l9e5qcIjM7ZBgmAR3Le80LH9qn1i4BDCwnIYSCkkGFRcV0LqoIFDMDZexsW6aIDhSlHJKnK3rQ14BA9XY0F6+Br2obgv4a1bAfkxCLW26+ApkZaUqbelta4aXu9Xu9yExPxu23XY2UdBnELkCUjGWcrEblJTIDBnZBbLwTAVbR0q4a9PkZTwI6d8lEaWk5Q+7xCAkcAd9ll16AcWNG8vo+dR1vixc+frojHLjpxisxeHBftZSVAlqwGYEGecXsd/CXr0eguYw1BdWTErl73J/5i1uAmt2nOikcThsyMrLUuIY2kxDSSSGtEG0mZ+8Zg2nmVCW5Z9UmzXOiouOQkpaBJln85HvpYZqcJ72D8nYoMoSTaco2j+xb2+ftwL9gIbfLnc18mygvdzn88EnIyMokq8nbNiWz+Dj5bKXaDAn7hAiQsk3wF69EqK4EoWbquMYy+GpLoAUIBrsbuZ274ODRI+F0WtVg8Px8mTs2Cnf+82YMHDKAgJL3Mku0ZqbJe4+lM+Ktt6aiX99OyMpKBeUmWVPHBx8uxZR3ZuHCi89THRREAs+Q8xgBI3FHeTBhwljEx8eoscp5eXkYOKAXbrn1Ghx11CQRnQxJANXvhHf3aha6XTCaWRgaaxGoLYS/pQZWh7w8MUKFkxYFNZ5B/hOsM2fMw+effa1WEjrmhJOQTf0akN4Sub4KLaP1eNu8B/N+ZL+Y/DLvT5i/oYWFkmlvkwsyVWvH9m1Ys2qFmpZvMrVpIiPEhyguLlbXYqq2NjU3fRk+vM/shxS2M0tKihtPJfce2Svm8SfuxelnnMAano6XYeUWInDFWaI7waq6uXQ9ULWFv3T4CWgLWUo8cSmfITK2FpcOV+oA1aEhdxz0SWbzqLQMMC41sfJHj4LnUGsWFu7GBRdeg9KSrRg5rDurUBvKKxqxYP4mnHzaKbjxxkvgkCpcsZVY2ydlgLAiM1xNhZc9/C7SRmSGgMhbvwte1hS2QAvBJO+Bk15IQk8Lws971F3xiMjsAzji1P1KdS+OpThY555/NT6c+jn6DxmCJ198BQmJSdwvwzSl7dqirmdlWqJddkTI7GxhcxmL8f0tamjwBpXjZxY9s0Zz0jeY8vqruPOWm1i4x6mxEALcNhNndNGiRWrsBJ/btLIeFUdhjpLh+8z2qP/al1n9xiY+9yIrATJ9+kwEvOEhj+pRmyZACDUWAzXbVYeHoQcI2SDBK2F0ZqZ8cH9NMXz1xebYCT+9aIUthgkSXN9XtT/EK98FaJmZKWTgZ3HiyX/D7jINa9Y1wReIxT3/uhM333olHOKg8XzFjsrkcZqPVAbvyKo/CsfcNBYokQ0CohBB6y/fCqus9qOqf6aZUJKudINgtslQy5YytFRsZWCzMUZSJ1q5rqaeTqS85NuCtIxMNcNZhki2mWBVPRd+1je3oI5yycd7liIQZDpb6fDVNfvIvl61TxherG12RmxsPFwR7jCjt92XacLAMuVICizP++Gi+9DMp90OrbimpihkGMtl+s/qVWtRVyvtpvImTD48ySVmhrxu1VdfBp2ZLMA2K07JLF01KanOCEUQZDUCGJqwoWg+ZlxI1uZlBqlR7Aoe3NqMcRFEwjgx9Lyvv/4KvPfuv/HxR6/itdefxHGTD4NakJAoCVkITEnP9ybxyCb75Fr8JteTnzIbg0DxNZQCPjpK/C4wkPfZ2ahPLMKbDBuUb6wdLL5aJl1aBHi+AIyMuHjJMlRUVKkWjmHDRzCcXVIbvqZ8yAXNn35ZWtYbQlWTF9VNrdzk04tGsq90dQh8RXBIYJVOfotLSKS2dpoTO9vi3MOUwyn7DcOduD7RHDS8D63dAphGp1z7nCAIlldU44OPpwE2eVumZJeAUzIgiFATga1ug4+VOWA+cvWIaTrZmAghSnRvPUErYG0zya62DzlfCEV+/JBpCuBk2BD1sfTASU8alQvEx5KgEtIMbULIjPGHbz9Y+Dc/hPEMv7zXTiJhbUB6LqtpwVufr8DFd72FcWfchxOveBoPvTYfH89YgeLdLHgyiIdJFB9g2pczFbgio6Mx/IADyZSSoHD0YS0ri698fx9S0Pi9lffhZVjFuNJCEz7cZm0p1qS/ngVXnF3zmezdKIc68Znsc0euPQOYjlRgEUv8Tj+rwM8+/4rVZyWBJD1azAaiVfGHYic+6vCn5AT5VwFdxjIENZvShZIZ5gsLf3rL8ltONE9WUNSlm5VglYym1FD5rfKSR6V6F1nCzXR+bPwdHiD/M5M497S2jg8pfNTqFjsKq1pwxT/exI0PTYXPloQTTj8XPQYeiE9mb8C1d7+DU8+8Aa88/4bcIDauL6D+Xq5aIEaOOhBp6TIASUFyrybXMhlWrinp/aWQe5qE+c/hJEZqYwtrKHPA8D60X3NH+9SSE5MfIjausjt0vPTvRzHhkLFhZ44HCcjWkhUwqgsUoBWIeUtqpBqPm6CWrCOgPRlwZQ3lSZKtPwWbPAYCXAAf0nHd9f/AyhXrVCgpBHJUZgAHlCyR4MJkZHVhdgL9/HNPxYmnHEfdvCfD790kNd7aIviLlzEZOs6/5QVsK23Bww/fhyFD+sPmclD2BtBQW49dxaV4+ZV38PGnn+LgCeOREBeHp59+CY4IDx56/HFMOPQIeJVD+stM+WtNbks0/Yqli3HZeeciLz9HLSK4pxMnBUB6MkuLS+RGinnkkPLy8n062VNys32bjs/54Gqaqd0kM2W9YJPHyKZkQ2tkMgJkTDGLag0Q0IpWJsPxp0W6benVW6IzeWhv4OUeE5VqEwdl2bJVQIsfQzNyMCQ1E0NTMzAkhVtqOoampHHLwIiULPSLz8DmLQXYUbg7fP6vMaY5OhHWqDjM+nYdVq4vw/U3XYWRB42gRKELKpNLWTCi4yPRu093PPzIXXj8kfsxd/ZCPP/Cq6qW6d23L/oPGgJ5f56A9+d39L+bGRf/7rVG2cOEI5TG2rfW7gFcFh8/nxn6psw8mDV7AT74ULSwCVjBnS2SYEjqDB+cygGSEWRmK4SZtQGNciC+K+xRyWrfL5lqSeAm77mYMGk83BS7lx1xKG47/hjceNyRuOH4I3DTcUfgxslHqO83nnAszp04CS5KicEDB/JJtlXW/9mUCqUMcib3woqtlUhISsX4cQcB0l5NPFrUgmmsMygTAkEvWb0Vhx05CSfymkG/oVjy8KOOQkJyqmpS+6NNGFdaJKQJba/oDN8kP6p4/Srz176z9s/A69f7SLFP88Hu9vmCeOaZl1FcVKxGiQkBiMZ1JebDkdINIWeciAXFooLhoCMS9qQucPKYQU+f/mA40p+YArwJHOgW9OjWBVtKdqO6sQGy2o4oA3MLKRAZ1OSyVtnmsiJW5y6kpiSZcYQLzn8ykR6qsDiTEbTFIzouynwrKFNuaDKVmAzMX7I+hVWWTZZ1KhDAIUeMpy8nMwB12KXt+XvV8N+v+WtM0iRRyloQMhlUhpn+x9vRsKO6uppaYt9a+wcwrbS6dANp9WW7w4I1a9fjiSdeVF2g4jGL0yxywhmfD1fOUDi42XJHwJ4zgr+Hw0YAy21Ka5noz72ZuVf+SmRB9OzRFe6oWKzeXiAylZJXIMXrMYelbVk2Yfpvlq1Ar369kZudwdNYdMhc/9UoY1STmMUCG0Eiq6X7fAStGpIpLC7XknBMjVQx6qIyN82lFJAwc3VN1R4NCb90V/+DMaKq8jI0NjRSzsj0pfB+mtybNCvKemzKhD0O+uMu/b/afgFg0/QnmJkzpWPjlVfewgdTP1XNaspIFcJMusUDuzsVNncaLJEp0B1RBAYdLelEkMxXrRF7M8kHqdwJmEAAnejA9B3QF58tWKheOgMtQCKUzgYl/AgkHZXMyBVbtmHAgD5wRkeREb+nxP9oFqJf4hBW7duvl1oNcu26DWZTmcqOtjRKGDNdUits2lhAfSwv+3agZ8/eYf37x5mUKWlmLC8rU9OK9lw7TUykhdyjjFYTMFsMvQVzFGnvU9tvAFxWVlYeChn38lFWiva7++5HsHDuItU9LE1SUqcKYwkMhSE1mewooDKk2c2iQCPNa79kUqtLLkoPmiygcthRE7GxuAzrt+2Alc6VdM4KIUoHno36cDodvWbS+rHHHc6SYU6e/FUm11EXk8Wlk1FVVYMXnn8drU0tvBdJq2BCNgGwFBb+8vvxxbTpCjzy0sbMnFzq/R/CyN/fbxq8LS1Y8u1CpitWtXv/tAVCrX7JZy/7A1poCXd3APi3WHl51cyQYVxnsVrqiwrLccXlN2Htqu8Au8yOEGvLVBksY/bGBYm4gNIZwnwCnF+yNiAQrH4fJo0/CPFZyXh11jdoDUq7h1W9FV60d1ldE96eOQOHHD0J+Z3yRByrM3+taZQDS79dhltv/QeOOHwS5s5dgGuuvQ27du4iiO3QrNK2zE1Y0OrGp59+hbnzFyrgDB8xAkkpqQTwHwPbNpO27ebGRhTu2gm3vJda7jV8TEwAXFNrvuGUV/ZZNa1dvNXol+rUdmtpaWkbvK3+OIvNOryyuhrr1n6HAX17IildRoWJC/dDmZRvqspXv8iuP8mUNhNmlT9Km6oQIUqRCKQlJ+PxF9+AvLWod26WWoOhjnr1nrdex25fM+67+3Y1EF7YcG/xmvbjI/LWz5VLVuGaa27CEUcejjvvvAGdOufjtdffxntTPoYR0BEVFck4/Wpg+TczFuKmm++G9EbGxsfj2htvQmZunnIoJZ1m7L9fB0urw8rly/DJB+8hOysLTtePZycLgOUVXdVV1fJMKw1df6SpqakifHif2e+9731iycnJbsMIPqBr2gV+n1/v0jkPTzx+PwYOHUj2bOWDb6vZ5PZMzWmCU+zXMZcEl8kzTz39Kp546HEM7tQZeenpWLlpC3bUl+Phxx7AwRPGEnBexd0/f5DmdaT3T0aYqXSQXWWK0tVX3ogTJh+LSy8/j3t5zOLE1g2b8e8XXsMXX8xAPZ0oj8etXpEgEqO1uRU6tf8V112Ps887n/H9uHr/rabKq/k1bJrqJr/r5pvw5WcfY/DQIWRkGdsngkyeBR041jLSiVFWViqSfBGF1lEi68zz953tdwwsxpLvdzic81jtxVoslsEVFbVYung5unbKRVZ+FrUvmZjAUbwk9PpzdP1XUxnHanXQwN506Hph7Y4CrNu1C117dsEdd92GA0YNpXSQ128JC+7tArJXri3wpgQheFcuXYurr74FRx19CC674jzu5TEZNhb0IT4xDuPGj8X48Qdi5MjhVDFBLKLMCPB4DJn37xddirPOu4DVigxCktT97/bT1Moos+qqCrzywvMKEEmpyZIy8yBNnFapDXbu2KGa2BjBF8Tuezz0+xLyB9j/kLXtx4SJ+Qz/pRnWCwN+nx4b7cR1112GM885Q63Wbi6mJ89Yth+kxa8x4VT1T56QldkqGSeOosVcIgoy2IXgUmMxVMifmuw1wavZnSxgS3HlFbfg+OOPJnjP5WFZzpURqRMZl4zTIFBkLl55WRX+dtp5WLpkDdLpsD3w+BMYMGCwjAQNy5U/FjcyR3Daxx/ipmuvxtBBAxARGcX0tD03SZauuo9XrVolbNwCPXRmWVnlu+rgPjbJiv3WhInt9uQFVs1n1W3Bvq3ekH3e/CXKGererTNiExMYSoAnGSFI+fXlVY3okuYzfpdhk4qRhM0lLtHaKm9FVMvAnL2ZCWxZHnbNyjW49OLrMOmQ8bj2mr+bRUl5hBKJXCEcj5QWlo5nn34B7737KWxON65htT5+4qFqTK/JinuTK/+bqSvzmj6vF088/BDqa6uQnZPFvXIFXmePC23fXoBGOnlk/+JgyHiopaVF1iHY5/bbaKkdWk1NQV1pZen1AUM7X7NYtvjp3Lzx1vs44aRz8NYb7/Oh+8iALgUOs6/p15kwp4wvlgYMGWOhuqelFYMf0pohzCsYVDt+wQS8a1etx3nnXY4xY0fjhhuvIJsRhtK8JwVEpUeArsSEXAg7tu3EK69OgY9hxh0yEUccdQzJXpxTCfnHsK/EIFeWT5njtmLpMixZsAC52Vnh9l/zGnLL8txEPojzJsanOLeqqmqr+tEObL8HcNiMyvLKt0Oh4GQ6d19THxvbdxTjqqtuw7nnXoGvvpgJr4/VtLQZU++p/DHzyMwkxdDhHQoizCaCVLpzVQ+Z2mQfH1hbMHWeGU4BW+0QZ01lslpToqKyCjfeeCeGDxuOW2+5CjaCQ14UbtoP1zONkNJtePPN97B7d4l6u/ypfztLrSYkq+fsOeDojzBJt7Su+Fpb8PbrryLC7URsXJyopO9NriT1S2VFBZ+frKPBRFpCn3H3Pp1GtKft1xLip0amKIuLi/s8FPBV0vHI5ONP3Lp1O6Z9/jWWLlsNJwGcSFkRERXFGlvmppkMaNaVP5RlEyIKoXts4QN7bIoN244rkwPMcurvhsYm1U4d6XHj4UfuhjNCloMNx6OsLSI5nRxss2J7QSH++c8HIc2Dhx91LE474xxKb+U0/aGmChjjdDhs+GraZ3j9pX+ja7eu8HjM1ze0mSkvfNi2dRtaWpp5t8YSXbfeQykR7k/e9/anArBYfX19S2Nzy0JmxhwCzGWx6OmhUMhdULAdX3w5A98uWoqy0jICKxpxsQmq1011HDBDFaQUHsM/fouJhtUtqqNDBsT/+9lXMH/+IvVyw6SUWIJXgPgLkXK/TCJ964338NEnnyOS6brxltvUnDcZ+/BHm0gWi1VHdUU57r71VjJ8ALm5uT8Cr5g4b5UVldi5cye/M+1G6MWy8opp4cPtwv50AG4zOnjljU1Nn0Z6PFLrj7NYrJpMv9mxYxfWr9+Ejz/4HLNnL2AGVaG5qVHxrzsiwuwJs3GTFgHBsQKmfBfWks/wbwGrbFbpOZN5aUArq+PNmzZh9qz5eO7Zl/DPO9um7LPGNWR2cJjxf2Iia6ora3Df/Y9jW8FOHHXsiTjhlNNZP/wYUH+IMUoBowzef+S+e7Fw7mz07dtLvZ7rp5eTtTHWr1+vpjAZCG72W4xbWxrbh/PWZr+VZ/Ybk3ctexu9Zxm6fgMpJisQDCAnOx2nnX4cDjxwONlxCe78578gC4DExUQjPT2NWwoy5J3EsVHo1bM7evXuqapR+SeLrAiIpZNEvXuC15DqdQGdn90lZagor0FxUSkBuEOtnXDqqSfg4UfvhFoDQmlonqAA/HOTQvPV5zNx6mkXIiouHk8++yJGyDJPZretMnlftBDkD500/6tpsNG5/OT9d3HX7beiU14OMjLSyfQ/Rq+0DRcVFeG7tet4ioxPDt5dUVFxS/hwu7H9CcCWjIwMu9frjbYaRrphtVI6GnrQMPrq0D30K9SMN2WGRYaccL/lb6FgwOb22HDyycfikovORWpGMinIiWuuuBEfsMoGM/OKay9HWmoSvpk1D+V0WOpq6+EP+FAjvWBer5p4aVMyg6qZKJJ1z6S6jXBFIEbeIMTqPyk5DqmpyRg6ZDief+4F3HzzVTho7Eiyb1tbtNgPj1vhWX0TNtRw0knn48sZ85HfKR9/v+RyeGJiERkdpbp4ZXlW3jt1dIQajSarDalBNaLhVbX/67NR1mpbuWwJLr/wfLhdDnTv2YNx8HyJJxyNSAdpeVi1cqUaH8wUFgSM4CGVlZWbzRDtx379ne8bs8RlZKTY/P6RhhEcwFqvG3M7jhV4ZzW4UTVVaom6rAJtmL1v0rSlRp1xl58MmZWZin/edTMmHjoGVtFxBJv02l1w+qWY7LFibU0dajt3xsuvPYvklCz4WmrpmTejguCVldXlBdiKecMJUi0W/C2PLiYmCl26dIKHwHJ6nLDY3Ni6eRMuufA6vPjyQ2T0VLOnTT1mMwZpftOpa81mYGkntmPenG9x1lmXob6BvhFvUtb3lWnzNqeDGk9TjmB+l86ITUhCdm4+DjhoNLJyO8HtoeRhepRv+AvM3JZu+eZ0uLBx7Rpcf/WlqK6qQr++fdV1fqZ9mcaNGzZix84dlEmyUpVxR3l55V3hw+3K2iuAranxSSeENPtxId3fk/DJZUbapZFKdSqwKnYy6XbpUOAdyAAeTc2PpadPdmomOGQhvVGjBuHue25Fj17dyYTyCllWxTz3iivvwMb3P8adeWmo8+u4Y0chBhx/OJ58+J/QmaGqLYn6Vm0/e0R7/mY46e2T/JdzWO1u37oTF19yA557/iFkku1/iiuZaKpBVg6SQmFnevy49ro78c5L78Dj4rVDREyYXWXKqKS6hfEHgz5Yea6VNUFkVAwSUlIxuP8Q/O2cs5HZOY/3/WMQtpk0CUobs5M1zYa1q3HdVVeiurwUAwYOVGz8U/BK97k4bmtWraZsCEjP33S92Xp6aWPpPh+4szdrlwBOTEwcZTG0zyyaJdqvC0CsiAkFkW7XkOeJJE4MpBBosZLRfP460UtFwapcx5ImPz4tKcUBY4fj8cceQHpWKsVqC7NQQO7AquWrcfKxp+OiuASMcVISEOyLWoJ4rKgC5912Ba647GwYvvAgFjM5PzGzrde0thDmpzh3dXUNOOOsS3Dx38/BhEljICv8qESGTVo51Exn2SwurF2zFueeeDbGE/wZBLDBAuWTFYNY0GTQTiXPLed9NhPwBbV1KCF7e4MEJc+XxQZHjRqLJ158SckLmTHxUxOnU17ivX7NKlx/1WUoK96N/gMGqpUmfxr+B+mwCg11spCMVh4wQsdTOswLB2l31i5bITwez4F8mieLY5Fhs+CspEQck+DGxDgPDqBuG0qPuQcZJd9pR67ThjyCOZe/m3QrPiqrQH9qz8cevxfpdMjkLZzMGm4EDB2xJ576N6rILscnxMKhNGQQqQ5mMpntlVkLkZGdje69ezBzTcaW837YxGTvnhvVCz/UL6ZXXro465s5lCBVGDt+rMnQe5oKK+eQiQmYe+55BI41m3BmcgLyrAayeb+5Dt6P3JfDgl68ryHcBkU4MDgmBkMjo5BAGbSLNYqf5/sCfhw9+cS9vpxFpIB0nsz6+ivcesP1qqt4wIABcEVI58iPw4pMEuZfv+479Vot/pbH/0BFZcXr4SDt0iRn253RA55LIbhBXscaQSdmkFNHH6Y0OaDDKnPhyByyIJ945tK6IINhtgVCeHRbAdKHDcBjj96LtLQUgtcc6miCz5QDvXv3QbXfQKWP1bgCMLUHGW1iVAQO4tfbb74T3xCAlrbpSsoEnm3W9r0t3jYghPcTCBMnjsMiaW8ukcmnbbMs2sKJSceFC3PnL8HSz7/CpKQoOKW65q0EWHCk+UrWcVNrnnGfSHwHa6BMBhhsM9DFY+dujc5kCENGDkMMJcWe2BUwijyQZr3nnnkK1115GXzNDejXfwDszr2AN5x20bzl5eUK+HxuX1laLc+oA+3Y2iWAS0pKdlH/vSwDyrY1tWBBk1ctKhIKr2MWZPWpgCm/qdmKqAMe31mM+OGD8cRj9yOF+pDUpOJSmUOKlCpb2mNnfTMPhYxvlc9P+aCEM43MSdCcmZKA/pQbV19xI2Z/PVeNoTDH3sqYXsYl8Xyf95LpZsab+6TKJ+BYoA6eME492FdfeUcFEab9/lFLHCyU1ZXVePLxZ9GPDNqDNYrqLlYBhJ2ZVoma15VVOFlUGTuPM/46hvq6ph5NlDmJSUk44aTTwzOIzfNlFUyd569ZsQxXXXIRnnr0YWRlZKBv/36mw/YT8LbZ9oLtKNiyTcqfhFlIz+2KksaSdtXmuzdrlxJCLCoqcjc5aHxI15JrvH4Mjo2EW4hMpp0LCPjVxqddTPA+tH0XIgb0x1NPP0gJkIaQv0mxkAkwbsxQmTv39Zez8OILr2Pg0P5YtWkrhsdGwSNz50hfUigc/Owe7cbW6hq8MWMeunXvirxOuQRPK3OVAFQDIWSTePduUo07ItzIzc7Bffc+TDxr6D+wHyzyzgrV8WFTEzlvuvGfKJ4xCxdmJ8MjNYqUAtn2NP6W+X2yKpAUJJlitILPYmpVA5pDsm7yUTj9jHPp6IVUO7W8xKa0uAgvPPs0Hrj7TlTRWevdsydS08y1fn/msHGf/CsqLMSWzWYLGYMUs7hcSN27Uu1o59ZuAdzY2FgX6XF5dFgm1LOqTCCL9ZL3XBBAahE7/i5n8h/dXQpfl654+pkHkZOfjRBlA3OaMQjIBPGS8VDLkl555W3o068H7rzjRnw4fTYo9tDLLYtIU5Yw5yReJxmqV3QUdtfW4/WZc9CpSz46depCsjdZ8Zehax6Rypd0iuy8LORxe/GFV/Hpx9Pp0QMNDY3qLaG33nEPymbNx8XpaUilGJB7Movkj41XlNm//MunwIs3sUp6q6IeW1qD8MS4cctd9yMtM1N1qBRs3Yz33nwDD95zNxbNn4fMjFR069YdEfIidIlrL+CVXbt27sTWLVuYZNKFYZSHDO3yysqKdvMiw/9m7RbAYg5H3C4+50lB3UhsZPXfl+wYzXy2GiE0WBx4dncFdiXE4ZmnHkCP3l0pG0zvXQ9Kt60Awsw0jXr2uWdfxldffaOWauraozeKS4rwzYLFGBQVhSglTyQkoRKykun96BXlQWl5LV76aiYSkpPQq0dXs1VNee4/B5tpbft5XaaxU7euGD/+IMgq89M+n4EHHngMa5mGjIpqnJUaj1w6bVLGFHh/FqW0F5s7hfytlhAWU/p8WN2EFhamI4+bjIMmjMe8mV/hjRdfwKMP3Idli75FTKQbvXr1RFJyahikLAbczBrJNPkugN2xfbsCrwluo5wP7/KKyrIpZqj9w9o1gFtaGuojIl2RfODja6kV46kVezns8DEvXquowXJquicpG4aMGERn3xceaiDV7Q/jZjV69dsLinDLLXfh9NOON6fBs9LNzcnC61OnwcmC0ZMaUmlY/pVzpf3VGeFBr8wM1BJ8L079GF46e737dlcvQTFB/EvWBhR+EmhRZPPBwwepqUKrV22EvaQUl6YnI4mOp7RamOu4MbSgVJ3btvGv3As1sIVauJ7fX66oxXZxYikl5F1uH02Zgmkff0QW3Y7sjEx06dwJKWnJlBPyAnAVhbI9wStNZTKAfcvmLWqQjhiZt4IRXlpWsX+BV6xdA1gsyhZVRL9kTAi2lGpWlX2oWz8pq8Ec3YZHnrkfo8ceROfMnJtGkcmsD2e+oIKZJWrj4QeexfYdu/Doo3fTC7cRWCHExMWhuTWEqdO/xKB4NyLlTGmRIIoDrV5EHTYeOZdchS4EoH3DOrz5xQwsW78F/fr0RFxygshTxbLmxcIfvKb6R8ConjHRzBKEDppM04mOicI7n3yGNKYp1yFruSmBY3Zq/IAxmvwIb7yQvA5rsTeIj6sbEODDiFJNZkG4eC+5+fnIzctlQYklcK3K3TPTJdsPkUqaBLx1tbX4bt13KGVBkn1k4nW89jXl5eXvh4PuV9buAdzY2ljniYiI1nRtfCNzfF19DTYyo+597B5MnHQgDJ/ZMhGGjjrH/ORfu451azbg1lvuwQ3XX0Em7E90SpezaGggOysD0+YtQunucgyIjKT0CMEXE4n0M8+Bu/8QOLIyAVcEeubmIKVoKxZSv06hcxcVE43OnfJgJYCkKpZFr+WK5nKugmxh8rZ0hC0YRKf8XGzZWYJZS9dgKAtiBEEWFLDznwIwIzJrDtN5U+BlWuupXd6qrMY2XwAOqx19+veTwUqIi09QLQtyijnIp01Lhzf13wSutPEK427ctEktHcXnyZi1uQ6LflZJeflcnrBfWrsHsBpV5vcezXweJlNrjNg4PPD4PTiMDClNZbJEF4/R1J8wC/KTrBUIBXDtNXchinr2xhsvg8NuZrY6gceiyMLu6Bi8+Ml05LocyJImq06d0fnm2+FMSUPxskWIye8ELSUduUkJ6Fq8G01lFXjxwy+xetM26sx4ZGXlKKZXIBLwCiDVh5me8AXNv5QzmZnpePuLL+FobUJPMqmEkmn3EkK9m1m+8VzVRs3NxvtYS+37fk0jWrk3NT2V15R5azz6H6SMqgUkdv6vrq7GJgK3cNcu1XbOh9bCIE+4NFy5s6xsh3nG/mntHcA2p9N5O/XeZT5fyBqXEIOnyLyTJo0l8zIjRPSqPCKAaIqF5LcMKrc68OEHn+HVl6fg5puvRK9+vYhZWflRQUZt0iHSlbpxw7admLF4Kfp36YyuZ56HmtJSGA4XYlKT4G1qgs64LCnJcFaWocvuInSJjMCytRsxZdo32FCwDWmpiUggwC12WfaVaRCnSShULqVMmJE/WYMkJSeiqqoO786cB7/NjpDdDjvD23UrLBZNRnN8r42lmrAxi7ZTh89rboaPcWYSvDGsAQS8PxSSH6xNKohj1tDQgK1bt6Jg2zY01tXzmAgWbORju16vtD5V2FRWGz5tv7V2C+CMjAyXw+G6jY/8Rr/fb00h2z35+L2YQPBCTXKkdGBuqPZR+SeMQ30oLQ47t+/Ev597Effe8xhGjx6Ba667BIYCrzDWjzNdd9jQo3sXvDdrAQprqtCDQHWnpZOBE3nQBqvdAmfQi4KXnoczO4dX1RHL30OjI5Hs92PB8tV4+b3PsWnrTmpVHcnJSXBI0xUdLQVaAZmUl7DJ727dO+HdL77BN4XFWFzXigVNLdjE0BUEbhMLoaxa6SSARdGKNVImLGltRYM3gOTEJETHxqj9e5oCLjcBtnQFby8owOZNm1FbU0NJrAp2CTH9itUIXVlSVTmrEY0/6ePeP63dAtjlcv2NuXIXM8SWmBiNJx6/D+MPFodNmFcG+DDpdJI0mXjJqllet1pRUY2nn3wR/7z7YbLvF3A6Pbjv/luRnilv4RTtSzCZTRXchLV5LjVxbFIcsjIz8dKUDxDaUoCB3bojhptOVpTOh11PPoEmOoHOkSOResjhiJ94CDRq8ZSdWzA8LppOmR1rVq7Ae59Nx4y5i7Fm7TpWADa46KhZGYfVIbM8ZK0zSbMOtyeeaQlh1jfz4bNaUEOHrKCxGasbWrGkyYdVZNvNLa2opnxQwyrtViyvb0El9X5MfAxiKaPamFY+pRdP3gZaUlyigLujYAdq6awp0zQfy880iuBLyqsqX25obm73vWu/xX5MR+3HtOTExGdZ5Z0vSx49/eQDOPzoQwjeFuVga6pLmZkn2pNOzS4y7tT3P8err7+DoqLdrD5ZhTLcWWeeiH89cAvUO+TMtk4VuWl73jrZm/E88+wreOKu+3E6q+hjLrwI6ZOPR+Hrr6L6nXfgPOggJB03GRGpaYhMSkL9pnUo++B9tHwzCwZBSJ2O4pYg5tc2YBP1daUwaXQsYrPSMHjoUGSlpsJio4alLIkigxbvKMatt92HagJNWhkiXC60ev3q7UDSgSFAl55BWdkiMdKD3TxW5fVSgiShX//+aGlpQTPlTXNLMwtupRo9Jufu0SlSwvtdQmy/QZr6sqKiolF2/tmsvQIYifGJf9d17WnpPHjk4btx4smTudfHPGHmij7kZ11VPd6Z8h5ef2MKNmzYrto/heRkImR0VBRef+1pDBs5CGDGi2NkAvjntyzDGy2M0082vuMfD+DDZ1/CBb16YvyQQahbOAvxRx4L14gDYHNHI6FrJ3hr61G1cT3qP/9EJt8h8ejj0bx5PaqXr0CocDv8rQEUBgwU87pF3hYUUa/vqCEj8hqylrBORpb+tVZvK3bTnfKzVvAwvdHRpratYbXfTIC2pVgt+UqQy3eZoSHhZJ6agDhAp0xYWDYeD9AP2MzzPuL9fsZCu/bPCtw2a7cATkpK6k1N92EwEMxPTorFnf+4EZ065yjWbWxowZKlK/Huux9iy+YC1U1rtdq8BHwTMzDO5/Ni/PiRmPLOKwgFW3mTcpttcPj5LauhjTKjg05US7OBSy+7AXM+/RyXpydhBB2ttKuvhTZoKCJjCbCmZmx5+d9wEZw10z+HkZqCxONOQudTT0dLSTnW33AF9G1boMsSVKwgZPmoFoKvMXx5YVe/ApssyA08tbsSi3g/op9lHpoAUQ1oVzWGaW0pF5PzRdOaA4QU4dbxWAHPW8df0yx2y7fFxcWFKvBfwH6em+3IkpOTTyS6nmKGxctgdXnNlG4lgBubUE2WslhsogOZicYakuiz1MLjWHNPljXR5I2aBx8yTg2pNO0/3aoASkDMvzYDNVWNuPqGu7D4409xdlICRuRkIvWYY+DOzoMeH4eGZUuoi59C2nHHwDPqQER27Ymmhibsevkl6IvmkfHJnkxQW3GR5jHzGixpuowa42/DDhu/TWv1qsH0QdYe3MvKg5U+A/O+rAQlk8RYCGqpceS7KhTyMxTazmfzND+X2wxjc1F1tawU+adwzH6LkQParzU1NX3n8bh3Mh97sRaNbWhs1BvqG+GjI0fw1tDBWkkl/KBub77WG9C2W2C5LBDwJR94wBCy6PmwS3PaD0T2H035d6KdjQAiPC5MmDAGDbzoawuWItDUgOT1q9A0axaCDY2QF2m3bNyEyLHj4ezTB3W7tiNYXwdPeirqFi2AzScj5oQhpZuYEUv86q8gj/vkN2WDhLBRViylA1YvO0PGWqbjcquGV3nprQyeRtB6CF3p09PC43TFg13Kky8tLa98u6mlZUd9S0uDnM3tL2ftGsBiBPF6l8v1FbTQJmZgITloBWvP6SQyAjf24ZKyHbMbGnwt0R7PqYamn20lIV96+bkYNHSQajpToPkVpprYCBAlN8h0dkqHkaMGwhMXjzfnrMCGqlrkRnkQWViElvVrxYVES8iKhPHj4PREYefipUgQ52rxQqC2TkFOOjZMblecG97kO+UDESkc7bJZUEztvVlevi1NHob1ifLKsvlNzU1zoqKiZhDAc7mt5qlkXHzLOJ632kL3l5RUrZV0/9Xt1+Vu+7G29JqEFrbExEQPNeRHAX9oXLeu2Zg69RVq6Hg1wfN/NqFkFm+NkmXFt2tx6933ooy6++DoGIyLj4S80CsYEYO4009DwrADlCatXbMSpY89DCudM0mqKgwSlYrOBLK5wzwmzXo6dfcChn+wpBKNIYuMQLuxpKrsPjPgj2yv9/5Xt3bPwL/GIiMj+5M1rw8FAs5DDh2P4yYfE2bf32dkRDXwJy0nBYdOnAA9OhbvrViNpaU11LJWxBJLwTUrUD9nDqpnf436GTOgeykfCFbBm8gEpSQU5gSwpoCVFgj5F5A3xlC0x9gdWNHoQxmdM4umxUbqUR80+trP+mPt2f4UAPa4PMdRIB5lsYS0u/55GzIykoi+3ycJhe5EVqjODwpSmfU7dOhgjJ8wDjta6jF92y7MK9pN7WpBRGsLIhpb4KZ+1qWJj8AVbKrHSzkigG2TEW0zLyRas2tXh4yIqOf3tXQEqZmjDSsWUUK0u0VE2qPt9wBOTU2NoCd+JXVij6ysNFz097PhcTsVcH6XKRaVT2FSiS7IP0HEJ0Vj0qRxGDZyMPTkFHxbVIxp23dhfasXhb5WtFASWJwuWKQHTgoASVfn+QLsoDRSc4e8xFU6V8SdE8fMT7Q3WHQsrmuAT7PYubekubnxazMBHfafTEhhvzbq33zy2Kder7f7mWeehAcfuJ3gIMP9TvyKCXDpEwor8g93kFml4VUn68p6ZtIeW1tTrV4O/sWXc7B21Ro0V1QhUF6GODqBEWTkBLcLOVHRcKvOQ57PqORlh17GWdjShGJpVSGUC/0+VFisCKqWEOMdT3T5mVu3oq0NsMN+wfZ7ACcnx48xQpZP/T6f+4H7b8E5F5yDkE96sf4ABNPUA2JUAmbT5IsoWH4jCFWHglCsZkNjbR22bduuXoe7u6QcO3YVIujzoaq4FDsLChBQa1QwOJk4NSMDqTnZqlcuLTVFzWH78vOvMXf2IpmgudjvchxbVVhYrE7osF+0/R7AKYmJk+lnveXxRFife/o+TDj0YIT8rd8rgP9LkzHIsNj4Rdg5gKC3WabroLmlVU3oNNdjoBZmMHeEm1InArLUqdXhhGaJwIP334/77nuCUdgLg6HgwVVVVRvNmDvsl0z5yPu1aaH+BIRVlk9yezzcse/a82XMQohSwPA1yrwkWG1W2G02tQhgZlY6snMykZ2dhSxu8QlxaoV0GaykqdV7vEhIjFfT4xlRnE0P5Zixdth/sv0ewDKsW1hOllZKICh+b+vD/2Y/0L1ZpUkaZJq6uSCJrIAeCsqKO94fNlmBRx0XVa0EiRkNtYqm6W7DsKRLTB32n23/Z2AxZryMjZV1fE3bl8pIri3pEEDuZdtzv4Rr2yd/zY8O+w223wNYJphLe6qMja2UV0H9rjv6IxDUxsbS12bGuPdN/rX1zgljU35Qgsj8OH4LhDStjjs77L/Yfg/gUCi0TRDR0Ngob7PnHitkAekfgPRbbM9z5Pvetp9D0dz+m+0tvPldQT0URGFRqXp9AUtkqR7QN5hhOuw/2X4PYM0SWkMCrmpqasHMGfMQlBkNFgGGgK0NyLL9J2sDlJgZXnrM2s5s60czN9Gspm41//1Wzf1DrGKqp89qR3lpJdM/CxbdzkPaNtjRLheUbm+23wPYZotYQyzMsNkd+PCjT/HltJnQrPJmTulkFMCZQPltpqmeM9HVui6rPZIjGY3A3Oz8lf1kenXstz7CtvBh8FuZRn689PKbWL9+qyxOYgS10Eft4U3w+4Pt913J9fX1AbfHXUtwHeX3B5yLvl2EhPh4dOvWFbrDAXlzvcl2e7Ls3qyNFQkwiw3ellb1MhdZW0JWvJHXxqpJmdJbFgzC2+qFX5rMFIGSNX9l64fZPs0CIbOWbRGorqrDgw89gaeefoGFTpZ7NVb4fL47vV7vfj/l/f/C/luu7jeWnJh4KVFxTygY8MgrCI456hCcecYpGDC4n5oar942L7dLoIkUEG5uM/VbIwBVR4QLn3/0GV5+9S0C2IDTaUfXrl2Rlp6smFjeNbd9+05s3bpNzUeTdt2rrrwIeZ1zeQ1vuBwIuyplq0z9kiYG2SGfLCCNtQ345pv5eOa5l7FkyUrWJHYJU0rpcj7Z91PzzA77b9b2jP8MJjOZr4Wm30Nus3h9zeoVWMOGDMTkyUdjxPDBiI72wC5T3K2yanqbEXH0/oO+VpSWV+K9dz/DM8+/jIqKKjXRUwAnjBue6aPCy3w3mcNmnhpCr57dcOUVF2Dc+FGIcDlhsbvCT1bQbJ4jrzrw+fyqi3n69Jn47NPpWLnqO/UWeunwYExbtFDo8tLKyv1madP2YH8aACcnJyfpodANIWiXk0p1f6AFnTrlIicnF5s3bkRzUzO6de+Mvv16k1G78MbNWxdm3F28G8sWr8T6jVtR31ivun4tOkEeMsoMwyhRwlcUAhn6+wfGC/FvHhnTI1o5Pj4WHrcDPXp0x5ChgxAV7VKDfWTMmUyBWr5sFTZs3IQdBTuRlpZGRk/HipWr1Ou8hH2J8SJq4lsqKireYrx/ublt/6v9KQCckpLSgwB4zAhpY/yBVous2nj2WafgzDNPQWZ2KjZt3Iz167Zh+Yp1KCos4udytFLDCngFfL179ULnLrnoyc9PP52GeXOXCMu2UjKcYwv5ZzUEZcFh08ityry6HiRD36Lp2t9tFg1nnX0aEhMS1Wo4q1evwq7CYuXgGWRu6SIeOHgAsrIyMaB/L8hKQKkE8JKlK/AMte/XX89BMCSv0LI3MENe063a7cXFxdIm2GH/xfZ7AMtgHnpqDwK2LB9BOWx4P1x99UUYO+4goVfqUp9yvNQcdr9ftbPK2zfN8Zbm7TvsDtjcEXh/yvu4/rp/oKVZveL1o7jK+BPXY705hGwvlhST1FuzhaaFgkZG5045eOGFx9C9dxe0NDQjQGlgmrn8v4zVsNiYBsXsJFg6h7A60drYgjfemIJnn3sFO3bshrSmkPU/DCF0J9l4VTiSDvsF4xPdfy0pKf4oTbc8xZo6XacTdsrJx+DBB+9C7369CFw/5G0/CqTUuJp6m5HoV03pYLvdZm4CLKcDC+d+i6uuuhU19c0EWWhXCIFrdjYXblcX+gVram0q97hddt1iGV1WXqnv2rkLhx4yCRGRLhYKAa1VAddGAIsDKJJCXgIj6ZHiY/C7rNYzcMggpdU3bFiPwqIiaaLrzsMHeiI9y5qamnari3XYXm2/BXBKYsrxhOWzJNJkGfF17TUX4bY7rkOkJ4JMKwwqEPlpFSN7CSJp+1JjEHic+nPZktW46uqbsWNnCcFmpbbQry8vr/xYBfgv5nRFrCGA4y1W66BtWwuwY3sBDjxgBJzy7g2ZVKqSYaZF2HhPUy0TvAFp6ktOT8Ghh45DZUUF1qxZD6vFlsjgQ1wRrpnNzc3V4VM67Ce2XwKYTlDXkGG8RErLtNs0XHftpbjsyr9DNwhcYTnV2LqHw/W9yT7ZS9CQiTWbC/PnLqTkuAWbNm2VqfQEL+7t1r37Ezt37vwx2n7BWlpafFardaFVt/bhZ+d169dj545dOOigA+AiE3/fPizNdLIgoYBWfqp07PFphOByuzBm9GgUF5cQxN+JDk+hio71REZ+RSbucOz2YvsfgAcOtLlrau4le41jfYxrrr4EV1x5EfHhM8ErJmBRwDDB8WPTwwPPrZj6/ie4luDdvqNItKePpHxnfELCv5YtW/abwOL1elvdHvdalovBdMTSpLVhyZIV6Na1i3qLkNK7Zpn6BWPNIMe52Rw2jB5zAHYW7MS69RvEsevB4rapqalxjRm2w/a0/Q7AScHgUIL3NplCdMikcbj77ttg0cLMq7pp21DyE7QI85GZNereVjppDz/8jHrNa01to1pXjYfuPXD0QffOmTNHxPJvNjJkWaQzcn5I0+KtFnuPHTsLtQXzv5UOFnTr0V0xvkHnzWTcnyNZyQnZz1rE7nKiR/dumDHjG9TVNUqHdlRUjDZNFnAxQ3dYm+13AHa7XH8zDO1ID7XuzTddjc7d8+mw/RhzpoL4MUikG1hWPV+xfDUuvex6vPvup6pXzWrRS1gC/ukpj3xk/vr5v6uabmxprLQ7bDMsFj3GarH0rqypsc6cOVct+SqAjIlPYOUQriX2amGappMXnxivVlifN28Rb8USFfJZv6LTWGSG67A2+60jUfa5kamy5VUCsbExSM9I5R4ZPysWroNlC9+VSAW1sLTdQV1ZhvvvfRSnnnwB5s9bogbiECpLgwHjjNLS0oe3YusfMgO4pqamzma3Xc3ScrXNZi/z+nx4+eW3cNqpF+DN16ag1RdQ6ZHXzZqFjOkNO5Rt0kcG9zAAOnXupFpKuEfe89hHhemwH9l+x8AR7sjhzPADLLqBsaNHISe/K3HAHBcRSUAoYFjtZFwnWppbsX3bdrzx5vu46eZ7MG3aN/ASQFabrZ4YfzqA0KUVVRWy7tgfajLAqLG5cbnH45F1zfIoUTLLyip1YeO5cxeoddfiYmLUm+2l21kN7JETpfzxHmTgkJTCadO+wtw5C7nP0kL/7zXKlI5Jnj+xcNHffywpPmmcputTQyFfdM8enXD2Wadh6LAByMnJUXezc+cuSHvs5k07sGz5KiyYvwjlldXiDAnrhjSElhBUd2dkZ09fvnz5/3fPPi0yLT7kCpxJVXAuAdo1FDKoIgLo3jUPg4cMwKCBfZGVmYbOXTsjISFB9RBu3rgZM2fNxquvv4vKinrGoi33B/1HVVdXd7QJ/8T2OwDLQn6aYXmCOvNMGc5os2pISExQK7KL+G2ob1KzM+rq6xAMyiqTMjZY87IaXq0ZoX+HLNon+2KsbXJysrw1fLIB4yymp0so6NflFbQuVwREz0fHRMp7QRAMBClD6lBRWQldmFmzlRrB0AXlVeWfhKPqsD1svwOwmLBa0B68ytC1kykYc6iJyWpS/4bU2AY1rlYLNdF732aE9Jk8Msfqa5xf3NCwz8cXEMg5oZD/cA3WSRQ8A0JGII6qwaHmw0mnBsPIYHzWFgEWuo08dmtJeflH5tkd9lPbLwEcNp1VbieLpo3k93xuMkMd8tIiftZZNMtSX8i3LVztCrrblamaxK/l6jZ/esiwDDQ0zamaH2gseMSwZQ2ZenFJSYm8LqDdpb/DOqzDOqzDOqzDOqzDOqzDOqzDOqzDOqzDOqzDOqzDOuz/vwH/DzwjI0TAgU+vAAAAAElFTkSuQmCC"/>
          <p:cNvSpPr>
            <a:spLocks noChangeAspect="1" noChangeArrowheads="1"/>
          </p:cNvSpPr>
          <p:nvPr/>
        </p:nvSpPr>
        <p:spPr bwMode="auto">
          <a:xfrm>
            <a:off x="233363"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10" name="図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2430" y="394452"/>
            <a:ext cx="2343187" cy="2336586"/>
          </a:xfrm>
          <a:prstGeom prst="rect">
            <a:avLst/>
          </a:prstGeom>
        </p:spPr>
      </p:pic>
      <p:pic>
        <p:nvPicPr>
          <p:cNvPr id="7" name="図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247038" y="6921486"/>
            <a:ext cx="1714500" cy="1714500"/>
          </a:xfrm>
          <a:prstGeom prst="rect">
            <a:avLst/>
          </a:prstGeom>
        </p:spPr>
      </p:pic>
    </p:spTree>
    <p:extLst>
      <p:ext uri="{BB962C8B-B14F-4D97-AF65-F5344CB8AC3E}">
        <p14:creationId xmlns:p14="http://schemas.microsoft.com/office/powerpoint/2010/main" val="337230707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eaa5ab06-d741-4ed2-85eb-529d5be34e45" xsi:nil="true"/>
    <lcf76f155ced4ddcb4097134ff3c332f xmlns="3c95426f-ecb7-473a-8c76-6c3d2bfd308e">
      <Terms xmlns="http://schemas.microsoft.com/office/infopath/2007/PartnerControls"/>
    </lcf76f155ced4ddcb4097134ff3c332f>
    <Owner xmlns="3c95426f-ecb7-473a-8c76-6c3d2bfd308e">
      <UserInfo>
        <DisplayName/>
        <AccountId xsi:nil="true"/>
        <AccountType/>
      </UserInfo>
    </Owner>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131740287146D34C9DFBC3949A63A99D" ma:contentTypeVersion="14" ma:contentTypeDescription="新しいドキュメントを作成します。" ma:contentTypeScope="" ma:versionID="8d8053e5a2ed2a3db91ed83a5fb2e959">
  <xsd:schema xmlns:xsd="http://www.w3.org/2001/XMLSchema" xmlns:xs="http://www.w3.org/2001/XMLSchema" xmlns:p="http://schemas.microsoft.com/office/2006/metadata/properties" xmlns:ns2="3c95426f-ecb7-473a-8c76-6c3d2bfd308e" xmlns:ns3="eaa5ab06-d741-4ed2-85eb-529d5be34e45" targetNamespace="http://schemas.microsoft.com/office/2006/metadata/properties" ma:root="true" ma:fieldsID="42d89d20b0cd45de99c1690ebe9cb3e7" ns2:_="" ns3:_="">
    <xsd:import namespace="3c95426f-ecb7-473a-8c76-6c3d2bfd308e"/>
    <xsd:import namespace="eaa5ab06-d741-4ed2-85eb-529d5be34e45"/>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95426f-ecb7-473a-8c76-6c3d2bfd308e"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aa5ab06-d741-4ed2-85eb-529d5be34e45"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59726647-7794-456d-8e05-34ef344b0383}" ma:internalName="TaxCatchAll" ma:showField="CatchAllData" ma:web="eaa5ab06-d741-4ed2-85eb-529d5be34e4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BAB4260-54AA-476F-A77E-250747CB0C1F}">
  <ds:schemaRefs>
    <ds:schemaRef ds:uri="3c95426f-ecb7-473a-8c76-6c3d2bfd308e"/>
    <ds:schemaRef ds:uri="http://schemas.microsoft.com/office/2006/documentManagement/types"/>
    <ds:schemaRef ds:uri="http://purl.org/dc/elements/1.1/"/>
    <ds:schemaRef ds:uri="http://schemas.microsoft.com/office/2006/metadata/properties"/>
    <ds:schemaRef ds:uri="http://www.w3.org/XML/1998/namespace"/>
    <ds:schemaRef ds:uri="http://purl.org/dc/terms/"/>
    <ds:schemaRef ds:uri="http://purl.org/dc/dcmitype/"/>
    <ds:schemaRef ds:uri="http://schemas.microsoft.com/office/infopath/2007/PartnerControls"/>
    <ds:schemaRef ds:uri="http://schemas.openxmlformats.org/package/2006/metadata/core-properties"/>
    <ds:schemaRef ds:uri="eaa5ab06-d741-4ed2-85eb-529d5be34e45"/>
  </ds:schemaRefs>
</ds:datastoreItem>
</file>

<file path=customXml/itemProps2.xml><?xml version="1.0" encoding="utf-8"?>
<ds:datastoreItem xmlns:ds="http://schemas.openxmlformats.org/officeDocument/2006/customXml" ds:itemID="{4B2615C5-F623-4C43-8176-AC239E43528E}">
  <ds:schemaRefs>
    <ds:schemaRef ds:uri="http://schemas.microsoft.com/sharepoint/v3/contenttype/forms"/>
  </ds:schemaRefs>
</ds:datastoreItem>
</file>

<file path=customXml/itemProps3.xml><?xml version="1.0" encoding="utf-8"?>
<ds:datastoreItem xmlns:ds="http://schemas.openxmlformats.org/officeDocument/2006/customXml" ds:itemID="{D60B7282-F92A-488A-9E72-3E48CBF12D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95426f-ecb7-473a-8c76-6c3d2bfd308e"/>
    <ds:schemaRef ds:uri="eaa5ab06-d741-4ed2-85eb-529d5be34e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Words>280</Words>
  <PresentationFormat>ユーザー設定</PresentationFormat>
  <Paragraphs>39</Paragraphs>
  <Slides>1</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HGP創英角ﾎﾟｯﾌﾟ体</vt:lpstr>
      <vt:lpstr>HGS創英角ﾎﾟｯﾌﾟ体</vt:lpstr>
      <vt:lpstr>HG丸ｺﾞｼｯｸM-PRO</vt:lpstr>
      <vt:lpstr>HG創英角ﾎﾟｯﾌﾟ体</vt:lpstr>
      <vt:lpstr>ＭＳ Ｐゴシック</vt:lpstr>
      <vt:lpstr>游ゴシック</vt:lpstr>
      <vt:lpstr>游ゴシック Light</vt:lpstr>
      <vt:lpstr>Arial</vt:lpstr>
      <vt:lpstr>Arial Black</vt:lpstr>
      <vt:lpstr>Calibri</vt:lpstr>
      <vt:lpstr>Calibri Light</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0x010100131740287146D34C9DFBC3949A63A99D</vt:lpwstr>
  </property>
  <property fmtid="{D5CDD505-2E9C-101B-9397-08002B2CF9AE}" pid="3" name="MediaServiceImageTags">
    <vt:lpwstr/>
  </property>
</Properties>
</file>