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40650" cy="1062196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631"/>
    <a:srgbClr val="FFCCFF"/>
    <a:srgbClr val="CCFFCC"/>
    <a:srgbClr val="FFFFCC"/>
    <a:srgbClr val="FEDD72"/>
    <a:srgbClr val="FFFF99"/>
    <a:srgbClr val="FFCCCC"/>
    <a:srgbClr val="FFCC99"/>
    <a:srgbClr val="FFCC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5227" autoAdjust="0"/>
  </p:normalViewPr>
  <p:slideViewPr>
    <p:cSldViewPr>
      <p:cViewPr varScale="1">
        <p:scale>
          <a:sx n="67" d="100"/>
          <a:sy n="67" d="100"/>
        </p:scale>
        <p:origin x="1626" y="54"/>
      </p:cViewPr>
      <p:guideLst>
        <p:guide orient="horz" pos="3346"/>
        <p:guide pos="2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114F-F609-4D91-A073-7FECB4A6C0D9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BD809-C224-490C-BC77-3BF2D18A9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80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8989" cy="497460"/>
          </a:xfrm>
          <a:prstGeom prst="rect">
            <a:avLst/>
          </a:prstGeom>
        </p:spPr>
        <p:txBody>
          <a:bodyPr vert="horz" lIns="62989" tIns="31494" rIns="62989" bIns="3149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1"/>
            <a:ext cx="2950077" cy="497460"/>
          </a:xfrm>
          <a:prstGeom prst="rect">
            <a:avLst/>
          </a:prstGeom>
        </p:spPr>
        <p:txBody>
          <a:bodyPr vert="horz" lIns="62989" tIns="31494" rIns="62989" bIns="31494" rtlCol="0"/>
          <a:lstStyle>
            <a:lvl1pPr algn="r">
              <a:defRPr sz="800"/>
            </a:lvl1pPr>
          </a:lstStyle>
          <a:p>
            <a:fld id="{CD8EEDF3-14CC-4FFA-ABCC-02DD6DF64A82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6125"/>
            <a:ext cx="2714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9" tIns="31494" rIns="62989" bIns="314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54" y="4720941"/>
            <a:ext cx="5444707" cy="4472757"/>
          </a:xfrm>
          <a:prstGeom prst="rect">
            <a:avLst/>
          </a:prstGeom>
        </p:spPr>
        <p:txBody>
          <a:bodyPr vert="horz" lIns="62989" tIns="31494" rIns="62989" bIns="314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781"/>
            <a:ext cx="2948989" cy="496363"/>
          </a:xfrm>
          <a:prstGeom prst="rect">
            <a:avLst/>
          </a:prstGeom>
        </p:spPr>
        <p:txBody>
          <a:bodyPr vert="horz" lIns="62989" tIns="31494" rIns="62989" bIns="3149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781"/>
            <a:ext cx="2950077" cy="496363"/>
          </a:xfrm>
          <a:prstGeom prst="rect">
            <a:avLst/>
          </a:prstGeom>
        </p:spPr>
        <p:txBody>
          <a:bodyPr vert="horz" lIns="62989" tIns="31494" rIns="62989" bIns="31494" rtlCol="0" anchor="b"/>
          <a:lstStyle>
            <a:lvl1pPr algn="r">
              <a:defRPr sz="800"/>
            </a:lvl1pPr>
          </a:lstStyle>
          <a:p>
            <a:fld id="{EEDFE3DC-E6FD-41C1-80E8-9E50ECD72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1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67" y="-13115"/>
            <a:ext cx="7762494" cy="1064819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081" y="3724245"/>
            <a:ext cx="4932479" cy="2549863"/>
          </a:xfrm>
        </p:spPr>
        <p:txBody>
          <a:bodyPr anchor="b">
            <a:noAutofit/>
          </a:bodyPr>
          <a:lstStyle>
            <a:lvl1pPr algn="r">
              <a:defRPr sz="457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7081" y="6274105"/>
            <a:ext cx="4932479" cy="169892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7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8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5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9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417D-181C-49D6-8579-F86C9B9D98B3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7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3" y="944174"/>
            <a:ext cx="5373516" cy="5271641"/>
          </a:xfrm>
        </p:spPr>
        <p:txBody>
          <a:bodyPr anchor="ctr">
            <a:normAutofit/>
          </a:bodyPr>
          <a:lstStyle>
            <a:lvl1pPr algn="l">
              <a:defRPr sz="372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3" y="6923946"/>
            <a:ext cx="5373516" cy="2433173"/>
          </a:xfrm>
        </p:spPr>
        <p:txBody>
          <a:bodyPr anchor="ctr">
            <a:normAutofit/>
          </a:bodyPr>
          <a:lstStyle>
            <a:lvl1pPr marL="0" indent="0" algn="l">
              <a:buNone/>
              <a:defRPr sz="15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1132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62" y="944174"/>
            <a:ext cx="5140271" cy="4681532"/>
          </a:xfrm>
        </p:spPr>
        <p:txBody>
          <a:bodyPr anchor="ctr">
            <a:normAutofit/>
          </a:bodyPr>
          <a:lstStyle>
            <a:lvl1pPr algn="l">
              <a:defRPr sz="372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2090" y="5625706"/>
            <a:ext cx="4588015" cy="59010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5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7020" indent="0">
              <a:buFontTx/>
              <a:buNone/>
              <a:defRPr/>
            </a:lvl2pPr>
            <a:lvl3pPr marL="774040" indent="0">
              <a:buFontTx/>
              <a:buNone/>
              <a:defRPr/>
            </a:lvl3pPr>
            <a:lvl4pPr marL="1161059" indent="0">
              <a:buFontTx/>
              <a:buNone/>
              <a:defRPr/>
            </a:lvl4pPr>
            <a:lvl5pPr marL="154807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6923946"/>
            <a:ext cx="5373517" cy="2433173"/>
          </a:xfrm>
        </p:spPr>
        <p:txBody>
          <a:bodyPr anchor="ctr">
            <a:normAutofit/>
          </a:bodyPr>
          <a:lstStyle>
            <a:lvl1pPr marL="0" indent="0" algn="l">
              <a:buNone/>
              <a:defRPr sz="15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08629" y="1224171"/>
            <a:ext cx="387133" cy="905726"/>
          </a:xfrm>
          <a:prstGeom prst="rect">
            <a:avLst/>
          </a:prstGeom>
        </p:spPr>
        <p:txBody>
          <a:bodyPr vert="horz" lIns="77407" tIns="38703" rIns="77407" bIns="38703" rtlCol="0" anchor="ctr">
            <a:noAutofit/>
          </a:bodyPr>
          <a:lstStyle/>
          <a:p>
            <a:pPr lvl="0"/>
            <a:r>
              <a:rPr lang="en-US" sz="677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12115" y="4470821"/>
            <a:ext cx="387133" cy="905726"/>
          </a:xfrm>
          <a:prstGeom prst="rect">
            <a:avLst/>
          </a:prstGeom>
        </p:spPr>
        <p:txBody>
          <a:bodyPr vert="horz" lIns="77407" tIns="38703" rIns="77407" bIns="38703" rtlCol="0" anchor="ctr">
            <a:noAutofit/>
          </a:bodyPr>
          <a:lstStyle/>
          <a:p>
            <a:pPr lvl="0"/>
            <a:r>
              <a:rPr lang="en-US" sz="677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9582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2" y="2992346"/>
            <a:ext cx="5373517" cy="4019959"/>
          </a:xfrm>
        </p:spPr>
        <p:txBody>
          <a:bodyPr anchor="b">
            <a:normAutofit/>
          </a:bodyPr>
          <a:lstStyle>
            <a:lvl1pPr algn="l">
              <a:defRPr sz="372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7012304"/>
            <a:ext cx="5373517" cy="2344815"/>
          </a:xfrm>
        </p:spPr>
        <p:txBody>
          <a:bodyPr anchor="t">
            <a:normAutofit/>
          </a:bodyPr>
          <a:lstStyle>
            <a:lvl1pPr marL="0" indent="0" algn="l">
              <a:buNone/>
              <a:defRPr sz="15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933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62" y="944174"/>
            <a:ext cx="5140271" cy="4681532"/>
          </a:xfrm>
        </p:spPr>
        <p:txBody>
          <a:bodyPr anchor="ctr">
            <a:normAutofit/>
          </a:bodyPr>
          <a:lstStyle>
            <a:lvl1pPr algn="l">
              <a:defRPr sz="372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6041" y="6215816"/>
            <a:ext cx="5373518" cy="79648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3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7020" indent="0">
              <a:buFontTx/>
              <a:buNone/>
              <a:defRPr/>
            </a:lvl2pPr>
            <a:lvl3pPr marL="774040" indent="0">
              <a:buFontTx/>
              <a:buNone/>
              <a:defRPr/>
            </a:lvl3pPr>
            <a:lvl4pPr marL="1161059" indent="0">
              <a:buFontTx/>
              <a:buNone/>
              <a:defRPr/>
            </a:lvl4pPr>
            <a:lvl5pPr marL="154807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7012304"/>
            <a:ext cx="5373517" cy="2344815"/>
          </a:xfrm>
        </p:spPr>
        <p:txBody>
          <a:bodyPr anchor="t">
            <a:normAutofit/>
          </a:bodyPr>
          <a:lstStyle>
            <a:lvl1pPr marL="0" indent="0" algn="l">
              <a:buNone/>
              <a:defRPr sz="152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08629" y="1224171"/>
            <a:ext cx="387133" cy="905726"/>
          </a:xfrm>
          <a:prstGeom prst="rect">
            <a:avLst/>
          </a:prstGeom>
        </p:spPr>
        <p:txBody>
          <a:bodyPr vert="horz" lIns="77407" tIns="38703" rIns="77407" bIns="38703" rtlCol="0" anchor="ctr">
            <a:noAutofit/>
          </a:bodyPr>
          <a:lstStyle/>
          <a:p>
            <a:pPr lvl="0"/>
            <a:r>
              <a:rPr lang="en-US" sz="677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12115" y="4470821"/>
            <a:ext cx="387133" cy="905726"/>
          </a:xfrm>
          <a:prstGeom prst="rect">
            <a:avLst/>
          </a:prstGeom>
        </p:spPr>
        <p:txBody>
          <a:bodyPr vert="horz" lIns="77407" tIns="38703" rIns="77407" bIns="38703" rtlCol="0" anchor="ctr">
            <a:noAutofit/>
          </a:bodyPr>
          <a:lstStyle/>
          <a:p>
            <a:pPr lvl="0"/>
            <a:r>
              <a:rPr lang="en-US" sz="677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7097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33" y="944174"/>
            <a:ext cx="5368226" cy="4681532"/>
          </a:xfrm>
        </p:spPr>
        <p:txBody>
          <a:bodyPr anchor="ctr">
            <a:normAutofit/>
          </a:bodyPr>
          <a:lstStyle>
            <a:lvl1pPr algn="l">
              <a:defRPr sz="372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6041" y="6215816"/>
            <a:ext cx="5373518" cy="79648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32">
                <a:solidFill>
                  <a:schemeClr val="accent1"/>
                </a:solidFill>
              </a:defRPr>
            </a:lvl1pPr>
            <a:lvl2pPr marL="387020" indent="0">
              <a:buFontTx/>
              <a:buNone/>
              <a:defRPr/>
            </a:lvl2pPr>
            <a:lvl3pPr marL="774040" indent="0">
              <a:buFontTx/>
              <a:buNone/>
              <a:defRPr/>
            </a:lvl3pPr>
            <a:lvl4pPr marL="1161059" indent="0">
              <a:buFontTx/>
              <a:buNone/>
              <a:defRPr/>
            </a:lvl4pPr>
            <a:lvl5pPr marL="154807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7012304"/>
            <a:ext cx="5373517" cy="2344815"/>
          </a:xfrm>
        </p:spPr>
        <p:txBody>
          <a:bodyPr anchor="t">
            <a:normAutofit/>
          </a:bodyPr>
          <a:lstStyle>
            <a:lvl1pPr marL="0" indent="0" algn="l">
              <a:buNone/>
              <a:defRPr sz="152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9092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46226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9960" y="944175"/>
            <a:ext cx="828592" cy="813367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042" y="944175"/>
            <a:ext cx="4397734" cy="813367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62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9258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2" y="4183220"/>
            <a:ext cx="5373517" cy="2829087"/>
          </a:xfrm>
        </p:spPr>
        <p:txBody>
          <a:bodyPr anchor="b"/>
          <a:lstStyle>
            <a:lvl1pPr algn="l">
              <a:defRPr sz="3386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7012305"/>
            <a:ext cx="5373517" cy="1332624"/>
          </a:xfrm>
        </p:spPr>
        <p:txBody>
          <a:bodyPr anchor="t"/>
          <a:lstStyle>
            <a:lvl1pPr marL="0" indent="0" algn="l">
              <a:buNone/>
              <a:defRPr sz="169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702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4751-85EC-48CC-9974-B1243EB7704B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9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3" y="944175"/>
            <a:ext cx="5373516" cy="204571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044" y="3346413"/>
            <a:ext cx="2614170" cy="6010705"/>
          </a:xfrm>
        </p:spPr>
        <p:txBody>
          <a:bodyPr>
            <a:normAutofit/>
          </a:bodyPr>
          <a:lstStyle>
            <a:lvl1pPr>
              <a:defRPr sz="1524"/>
            </a:lvl1pPr>
            <a:lvl2pPr>
              <a:defRPr sz="1354"/>
            </a:lvl2pPr>
            <a:lvl3pPr>
              <a:defRPr sz="1185"/>
            </a:lvl3pPr>
            <a:lvl4pPr>
              <a:defRPr sz="1016"/>
            </a:lvl4pPr>
            <a:lvl5pPr>
              <a:defRPr sz="1016"/>
            </a:lvl5pPr>
            <a:lvl6pPr>
              <a:defRPr sz="1016"/>
            </a:lvl6pPr>
            <a:lvl7pPr>
              <a:defRPr sz="1016"/>
            </a:lvl7pPr>
            <a:lvl8pPr>
              <a:defRPr sz="1016"/>
            </a:lvl8pPr>
            <a:lvl9pPr>
              <a:defRPr sz="10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389" y="3346415"/>
            <a:ext cx="2614171" cy="6010707"/>
          </a:xfrm>
        </p:spPr>
        <p:txBody>
          <a:bodyPr>
            <a:normAutofit/>
          </a:bodyPr>
          <a:lstStyle>
            <a:lvl1pPr>
              <a:defRPr sz="1524"/>
            </a:lvl1pPr>
            <a:lvl2pPr>
              <a:defRPr sz="1354"/>
            </a:lvl2pPr>
            <a:lvl3pPr>
              <a:defRPr sz="1185"/>
            </a:lvl3pPr>
            <a:lvl4pPr>
              <a:defRPr sz="1016"/>
            </a:lvl4pPr>
            <a:lvl5pPr>
              <a:defRPr sz="1016"/>
            </a:lvl5pPr>
            <a:lvl6pPr>
              <a:defRPr sz="1016"/>
            </a:lvl6pPr>
            <a:lvl7pPr>
              <a:defRPr sz="1016"/>
            </a:lvl7pPr>
            <a:lvl8pPr>
              <a:defRPr sz="1016"/>
            </a:lvl8pPr>
            <a:lvl9pPr>
              <a:defRPr sz="10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78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3" y="944175"/>
            <a:ext cx="5373515" cy="204571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2" y="3347023"/>
            <a:ext cx="2616340" cy="892539"/>
          </a:xfrm>
        </p:spPr>
        <p:txBody>
          <a:bodyPr anchor="b">
            <a:noAutofit/>
          </a:bodyPr>
          <a:lstStyle>
            <a:lvl1pPr marL="0" indent="0">
              <a:buNone/>
              <a:defRPr sz="2032" b="0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042" y="4239564"/>
            <a:ext cx="2616340" cy="511755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3218" y="3347023"/>
            <a:ext cx="2616340" cy="892539"/>
          </a:xfrm>
        </p:spPr>
        <p:txBody>
          <a:bodyPr anchor="b">
            <a:noAutofit/>
          </a:bodyPr>
          <a:lstStyle>
            <a:lvl1pPr marL="0" indent="0">
              <a:buNone/>
              <a:defRPr sz="2032" b="0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3218" y="4239564"/>
            <a:ext cx="2616340" cy="511755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365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3" y="944175"/>
            <a:ext cx="5373516" cy="204571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A071-8DA3-431F-B5AB-8F979C43D2F9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28B0-4767-4CEA-92BC-F32202E08B71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6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2" y="2321102"/>
            <a:ext cx="2361967" cy="1980143"/>
          </a:xfrm>
        </p:spPr>
        <p:txBody>
          <a:bodyPr anchor="b">
            <a:normAutofit/>
          </a:bodyPr>
          <a:lstStyle>
            <a:lvl1pPr>
              <a:defRPr sz="169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184" y="797539"/>
            <a:ext cx="2866374" cy="855958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042" y="4301244"/>
            <a:ext cx="2361967" cy="4002905"/>
          </a:xfrm>
        </p:spPr>
        <p:txBody>
          <a:bodyPr>
            <a:normAutofit/>
          </a:bodyPr>
          <a:lstStyle>
            <a:lvl1pPr marL="0" indent="0">
              <a:buNone/>
              <a:defRPr sz="1185"/>
            </a:lvl1pPr>
            <a:lvl2pPr marL="290265" indent="0">
              <a:buNone/>
              <a:defRPr sz="889"/>
            </a:lvl2pPr>
            <a:lvl3pPr marL="580530" indent="0">
              <a:buNone/>
              <a:defRPr sz="762"/>
            </a:lvl3pPr>
            <a:lvl4pPr marL="870795" indent="0">
              <a:buNone/>
              <a:defRPr sz="635"/>
            </a:lvl4pPr>
            <a:lvl5pPr marL="1161059" indent="0">
              <a:buNone/>
              <a:defRPr sz="635"/>
            </a:lvl5pPr>
            <a:lvl6pPr marL="1451324" indent="0">
              <a:buNone/>
              <a:defRPr sz="635"/>
            </a:lvl6pPr>
            <a:lvl7pPr marL="1741589" indent="0">
              <a:buNone/>
              <a:defRPr sz="635"/>
            </a:lvl7pPr>
            <a:lvl8pPr marL="2031854" indent="0">
              <a:buNone/>
              <a:defRPr sz="635"/>
            </a:lvl8pPr>
            <a:lvl9pPr marL="2322119" indent="0">
              <a:buNone/>
              <a:defRPr sz="6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210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43" y="7435374"/>
            <a:ext cx="5373516" cy="877788"/>
          </a:xfrm>
        </p:spPr>
        <p:txBody>
          <a:bodyPr anchor="b">
            <a:normAutofit/>
          </a:bodyPr>
          <a:lstStyle>
            <a:lvl1pPr algn="l">
              <a:defRPr sz="2032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6043" y="944175"/>
            <a:ext cx="5373516" cy="595641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4"/>
            </a:lvl1pPr>
            <a:lvl2pPr marL="387020" indent="0">
              <a:buNone/>
              <a:defRPr sz="1354"/>
            </a:lvl2pPr>
            <a:lvl3pPr marL="774040" indent="0">
              <a:buNone/>
              <a:defRPr sz="1354"/>
            </a:lvl3pPr>
            <a:lvl4pPr marL="1161059" indent="0">
              <a:buNone/>
              <a:defRPr sz="1354"/>
            </a:lvl4pPr>
            <a:lvl5pPr marL="1548079" indent="0">
              <a:buNone/>
              <a:defRPr sz="1354"/>
            </a:lvl5pPr>
            <a:lvl6pPr marL="1935099" indent="0">
              <a:buNone/>
              <a:defRPr sz="1354"/>
            </a:lvl6pPr>
            <a:lvl7pPr marL="2322119" indent="0">
              <a:buNone/>
              <a:defRPr sz="1354"/>
            </a:lvl7pPr>
            <a:lvl8pPr marL="2709139" indent="0">
              <a:buNone/>
              <a:defRPr sz="1354"/>
            </a:lvl8pPr>
            <a:lvl9pPr marL="3096158" indent="0">
              <a:buNone/>
              <a:defRPr sz="13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043" y="8313162"/>
            <a:ext cx="5373516" cy="1043957"/>
          </a:xfrm>
        </p:spPr>
        <p:txBody>
          <a:bodyPr>
            <a:normAutofit/>
          </a:bodyPr>
          <a:lstStyle>
            <a:lvl1pPr marL="0" indent="0">
              <a:buNone/>
              <a:defRPr sz="1016"/>
            </a:lvl1pPr>
            <a:lvl2pPr marL="387020" indent="0">
              <a:buNone/>
              <a:defRPr sz="1016"/>
            </a:lvl2pPr>
            <a:lvl3pPr marL="774040" indent="0">
              <a:buNone/>
              <a:defRPr sz="847"/>
            </a:lvl3pPr>
            <a:lvl4pPr marL="1161059" indent="0">
              <a:buNone/>
              <a:defRPr sz="762"/>
            </a:lvl4pPr>
            <a:lvl5pPr marL="1548079" indent="0">
              <a:buNone/>
              <a:defRPr sz="762"/>
            </a:lvl5pPr>
            <a:lvl6pPr marL="1935099" indent="0">
              <a:buNone/>
              <a:defRPr sz="762"/>
            </a:lvl6pPr>
            <a:lvl7pPr marL="2322119" indent="0">
              <a:buNone/>
              <a:defRPr sz="762"/>
            </a:lvl7pPr>
            <a:lvl8pPr marL="2709139" indent="0">
              <a:buNone/>
              <a:defRPr sz="762"/>
            </a:lvl8pPr>
            <a:lvl9pPr marL="3096158" indent="0">
              <a:buNone/>
              <a:defRPr sz="7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542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67" y="-13115"/>
            <a:ext cx="7762495" cy="1064819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043" y="944175"/>
            <a:ext cx="5373515" cy="20457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43" y="3346415"/>
            <a:ext cx="5373516" cy="6010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5701" y="9357122"/>
            <a:ext cx="579137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5DCF-2215-4729-A9F1-57D0ED6C62D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043" y="9357122"/>
            <a:ext cx="391347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55597" y="9357122"/>
            <a:ext cx="433962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2">
                <a:solidFill>
                  <a:schemeClr val="accent1"/>
                </a:solidFill>
              </a:defRPr>
            </a:lvl1pPr>
          </a:lstStyle>
          <a:p>
            <a:fld id="{8A33D7F5-13AB-4268-9111-FF076B13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3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hf sldNum="0" hdr="0" ftr="0" dt="0"/>
  <p:txStyles>
    <p:titleStyle>
      <a:lvl1pPr algn="l" defTabSz="387020" rtl="0" eaLnBrk="1" latinLnBrk="0" hangingPunct="1">
        <a:spcBef>
          <a:spcPct val="0"/>
        </a:spcBef>
        <a:buNone/>
        <a:defRPr kumimoji="1" sz="304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90265" indent="-290265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2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8907" indent="-241887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7550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54569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1589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28609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15629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02649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89668" indent="-193510" algn="l" defTabSz="387020" rtl="0" eaLnBrk="1" latinLnBrk="0" hangingPunct="1">
        <a:spcBef>
          <a:spcPts val="84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387020" rtl="0" eaLnBrk="1" latinLnBrk="0" hangingPunct="1">
        <a:defRPr kumimoji="1"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-439089" y="0"/>
            <a:ext cx="8546817" cy="110915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149" tIns="50075" rIns="100149" bIns="50075" spcCol="0" rtlCol="0" anchor="ctr"/>
          <a:lstStyle/>
          <a:p>
            <a:endParaRPr lang="en-US" altLang="ja-JP" spc="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90115" y="918493"/>
            <a:ext cx="7830765" cy="8682167"/>
          </a:xfrm>
          <a:prstGeom prst="rect">
            <a:avLst/>
          </a:prstGeom>
          <a:pattFill prst="diagBrick">
            <a:fgClr>
              <a:srgbClr val="FFD400"/>
            </a:fgClr>
            <a:bgClr>
              <a:sysClr val="window" lastClr="FFFFFF"/>
            </a:bgClr>
          </a:pattFill>
          <a:ln w="53975"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</a:t>
            </a:r>
            <a:endParaRPr kumimoji="0" lang="en-US" altLang="ja-JP" sz="1400" b="0" i="0" u="none" strike="noStrike" kern="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 　 </a:t>
            </a:r>
            <a:r>
              <a:rPr kumimoji="0" lang="ja-JP" altLang="en-US" sz="1800" b="0" i="0" u="none" strike="noStrike" kern="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１．</a:t>
            </a:r>
            <a:r>
              <a:rPr kumimoji="0" lang="ja-JP" altLang="en-US" sz="1800" b="0" i="0" u="none" strike="noStrike" kern="0" cap="none" spc="5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日 時・会場</a:t>
            </a:r>
            <a:endParaRPr lang="en-US" altLang="ja-JP" sz="1800" kern="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5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　</a:t>
            </a:r>
            <a:endParaRPr kumimoji="0" lang="en-US" altLang="ja-JP" sz="1800" b="0" i="0" u="none" strike="noStrike" kern="0" cap="none" spc="5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5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</a:t>
            </a:r>
            <a:r>
              <a:rPr kumimoji="0" lang="ja-JP" altLang="en-US" sz="1400" b="0" i="0" u="none" strike="noStrike" kern="0" cap="none" spc="5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　</a:t>
            </a:r>
            <a:r>
              <a:rPr kumimoji="0" lang="ja-JP" altLang="en-US" sz="1400" b="0" i="0" u="none" strike="noStrike" kern="0" cap="none" spc="5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　</a:t>
            </a:r>
            <a:endParaRPr kumimoji="0" lang="en-US" altLang="ja-JP" sz="1400" b="0" i="0" u="none" strike="noStrike" kern="0" cap="none" spc="50" normalizeH="0" baseline="0" noProof="0" dirty="0" smtClean="0">
              <a:ln w="0"/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300" b="0" i="0" u="none" strike="noStrike" kern="0" cap="none" spc="50" normalizeH="0" baseline="0" noProof="0" dirty="0" smtClean="0">
              <a:ln w="0"/>
              <a:solidFill>
                <a:srgbClr val="B71E42">
                  <a:lumMod val="75000"/>
                </a:srgbClr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300" b="0" i="0" u="none" strike="noStrike" kern="0" cap="none" spc="50" normalizeH="0" baseline="0" noProof="0" dirty="0">
              <a:ln w="0"/>
              <a:solidFill>
                <a:srgbClr val="B71E42">
                  <a:lumMod val="75000"/>
                </a:srgbClr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700" kern="0" spc="50" noProof="0" dirty="0" smtClean="0">
              <a:ln w="0"/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50" normalizeH="0" baseline="0" noProof="0" dirty="0" smtClean="0">
                <a:ln w="0"/>
                <a:solidFill>
                  <a:srgbClr val="FF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 smtClean="0">
                <a:ln w="0"/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上記</a:t>
            </a:r>
            <a:r>
              <a:rPr lang="ja-JP" altLang="en-US" sz="1200" spc="50" dirty="0">
                <a:ln w="0"/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以外にも開催される場合があります。各ハローワーク訓練担当まで御確認下さい。</a:t>
            </a:r>
            <a:r>
              <a:rPr lang="ja-JP" altLang="en-US" sz="1200" spc="5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</a:t>
            </a:r>
            <a:endParaRPr lang="en-US" altLang="ja-JP" sz="1200" spc="5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200" spc="5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en-US" altLang="ja-JP" sz="1200" spc="5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lang="ja-JP" altLang="en-US" sz="1200" spc="5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当日は、開始５分前までに「受付」にお声かけください。</a:t>
            </a:r>
            <a:endParaRPr lang="en-US" altLang="ja-JP" sz="1200" spc="5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endParaRPr lang="en-US" altLang="ja-JP" sz="1800" spc="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8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２．</a:t>
            </a:r>
            <a:r>
              <a:rPr lang="ja-JP" altLang="en-US" sz="18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内 容</a:t>
            </a:r>
            <a:endParaRPr lang="en-US" altLang="ja-JP" sz="18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 defTabSz="914400">
              <a:defRPr/>
            </a:pPr>
            <a:r>
              <a:rPr lang="ja-JP" altLang="en-US" sz="1200" spc="5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200" spc="5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</a:t>
            </a:r>
            <a:r>
              <a:rPr lang="ja-JP" altLang="en-US" sz="22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200" kern="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2200" kern="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2200" kern="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16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6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相１</a:t>
            </a:r>
            <a:r>
              <a:rPr lang="en-US" altLang="ja-JP" sz="16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r>
              <a:rPr lang="ja-JP" altLang="en-US" sz="16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パソコン入門科</a:t>
            </a:r>
            <a:r>
              <a:rPr lang="en-US" altLang="ja-JP" sz="12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2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おおむね</a:t>
            </a:r>
            <a:r>
              <a:rPr lang="en-US" altLang="ja-JP" sz="12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</a:t>
            </a:r>
            <a:r>
              <a:rPr lang="ja-JP" altLang="en-US" sz="1200" kern="0" spc="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歳以上）</a:t>
            </a:r>
            <a:endParaRPr lang="en-US" altLang="ja-JP" sz="1200" kern="0" spc="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endParaRPr lang="en-US" altLang="ja-JP" sz="1400" kern="0" spc="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14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訓練期間：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令和７年５月１３日</a:t>
            </a:r>
            <a:r>
              <a:rPr lang="en-US" altLang="ja-JP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火</a:t>
            </a:r>
            <a:r>
              <a:rPr lang="en-US" altLang="ja-JP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～令和７年８月１２日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火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en-US" altLang="ja-JP" sz="15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会　　場：㈱ソフトパレット</a:t>
            </a:r>
            <a:r>
              <a:rPr lang="en-US" altLang="ja-JP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南相馬市原町区大木戸</a:t>
            </a:r>
            <a:r>
              <a:rPr lang="en-US" altLang="ja-JP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2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24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申込期間：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３月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１７日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～令和７年４月１４日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2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24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対</a:t>
            </a:r>
            <a:r>
              <a:rPr lang="ja-JP" altLang="en-US" sz="2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象</a:t>
            </a:r>
            <a:r>
              <a:rPr lang="ja-JP" altLang="en-US" sz="24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者：以下の①～④の項目を全て満たす方</a:t>
            </a:r>
            <a:endParaRPr lang="en-US" altLang="ja-JP" sz="15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 ①再就職を強く望んでいる方</a:t>
            </a:r>
            <a:endParaRPr lang="en-US" altLang="ja-JP" sz="15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 ②職業訓練を受講することに強い意欲を有している方</a:t>
            </a:r>
            <a:endParaRPr lang="en-US" altLang="ja-JP" sz="15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③管轄ハローワークの受講あっせんが受けられる方</a:t>
            </a:r>
            <a:endParaRPr lang="en-US" altLang="ja-JP" sz="15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r>
              <a:rPr lang="ja-JP" altLang="en-US" sz="15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④自力通所及び集合訓練が可能な</a:t>
            </a:r>
            <a:r>
              <a:rPr lang="ja-JP" altLang="en-US" sz="15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方</a:t>
            </a:r>
            <a:r>
              <a:rPr lang="ja-JP" altLang="en-US" sz="1400" spc="5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</a:t>
            </a:r>
            <a:endParaRPr lang="en-US" altLang="ja-JP" sz="1400" spc="5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/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/>
            <a:r>
              <a:rPr lang="ja-JP" altLang="en-US" sz="18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8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３． </a:t>
            </a:r>
            <a:r>
              <a:rPr lang="ja-JP" altLang="en-US" sz="18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説明者　　</a:t>
            </a:r>
            <a:r>
              <a:rPr lang="ja-JP" altLang="en-US" sz="18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600" spc="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福島</a:t>
            </a:r>
            <a:r>
              <a:rPr lang="ja-JP" altLang="en-US" sz="16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県立テクノアカデミー浜 担当者</a:t>
            </a:r>
            <a:endParaRPr lang="en-US" altLang="ja-JP" sz="16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/>
            <a:r>
              <a:rPr lang="ja-JP" altLang="en-US" sz="1200" spc="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 　</a:t>
            </a:r>
            <a:endParaRPr lang="en-US" altLang="ja-JP" sz="1200" spc="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50" normalizeH="0" baseline="0" noProof="0" dirty="0" smtClean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5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200" b="0" i="0" u="none" strike="noStrike" kern="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15" name="リボン: 上に曲がる 1">
            <a:extLst>
              <a:ext uri="{FF2B5EF4-FFF2-40B4-BE49-F238E27FC236}">
                <a16:creationId xmlns:a16="http://schemas.microsoft.com/office/drawing/2014/main" id="{23D1E452-BE32-42EB-8672-9BB95AF3142A}"/>
              </a:ext>
            </a:extLst>
          </p:cNvPr>
          <p:cNvSpPr/>
          <p:nvPr/>
        </p:nvSpPr>
        <p:spPr>
          <a:xfrm>
            <a:off x="1710085" y="414437"/>
            <a:ext cx="4493733" cy="864096"/>
          </a:xfrm>
          <a:prstGeom prst="ribbon2">
            <a:avLst>
              <a:gd name="adj1" fmla="val 13992"/>
              <a:gd name="adj2" fmla="val 73157"/>
            </a:avLst>
          </a:prstGeom>
          <a:gradFill flip="none" rotWithShape="1">
            <a:gsLst>
              <a:gs pos="0">
                <a:srgbClr val="F8F9FA"/>
              </a:gs>
              <a:gs pos="74000">
                <a:srgbClr val="4F81BD">
                  <a:lumMod val="45000"/>
                  <a:lumOff val="55000"/>
                </a:srgbClr>
              </a:gs>
              <a:gs pos="83000">
                <a:srgbClr val="4F81BD">
                  <a:lumMod val="45000"/>
                  <a:lumOff val="55000"/>
                </a:srgbClr>
              </a:gs>
              <a:gs pos="100000">
                <a:srgbClr val="4F81BD">
                  <a:lumMod val="30000"/>
                  <a:lumOff val="70000"/>
                </a:srgbClr>
              </a:gs>
            </a:gsLst>
            <a:lin ang="2700000" scaled="1"/>
            <a:tileRect/>
          </a:gradFill>
          <a:ln w="317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014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ハ ロ ー ト レ ー ニ ン グ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10014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ミ ニ 説 明 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32805"/>
              </p:ext>
            </p:extLst>
          </p:nvPr>
        </p:nvGraphicFramePr>
        <p:xfrm>
          <a:off x="701972" y="1692970"/>
          <a:ext cx="6336705" cy="2258160"/>
        </p:xfrm>
        <a:graphic>
          <a:graphicData uri="http://schemas.openxmlformats.org/drawingml/2006/table">
            <a:tbl>
              <a:tblPr firstRow="1" bandRow="1"/>
              <a:tblGrid>
                <a:gridCol w="1192790">
                  <a:extLst>
                    <a:ext uri="{9D8B030D-6E8A-4147-A177-3AD203B41FA5}">
                      <a16:colId xmlns:a16="http://schemas.microsoft.com/office/drawing/2014/main" val="4209469714"/>
                    </a:ext>
                  </a:extLst>
                </a:gridCol>
                <a:gridCol w="1010363">
                  <a:extLst>
                    <a:ext uri="{9D8B030D-6E8A-4147-A177-3AD203B41FA5}">
                      <a16:colId xmlns:a16="http://schemas.microsoft.com/office/drawing/2014/main" val="4088345934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777894126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147725935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761141623"/>
                    </a:ext>
                  </a:extLst>
                </a:gridCol>
                <a:gridCol w="1037927">
                  <a:extLst>
                    <a:ext uri="{9D8B030D-6E8A-4147-A177-3AD203B41FA5}">
                      <a16:colId xmlns:a16="http://schemas.microsoft.com/office/drawing/2014/main" val="3857145795"/>
                    </a:ext>
                  </a:extLst>
                </a:gridCol>
              </a:tblGrid>
              <a:tr h="560324"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　　　日時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HW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（金）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（木）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日（金）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34397"/>
                  </a:ext>
                </a:extLst>
              </a:tr>
              <a:tr h="602188"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相双　　　　　</a:t>
                      </a:r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大会議室</a:t>
                      </a:r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5474"/>
                  </a:ext>
                </a:extLst>
              </a:tr>
              <a:tr h="547824"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相馬　　　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kumimoji="1" lang="ja-JP" altLang="en-US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階会議室</a:t>
                      </a:r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  <a:endParaRPr kumimoji="1" lang="ja-JP" altLang="en-US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15034"/>
                  </a:ext>
                </a:extLst>
              </a:tr>
              <a:tr h="547824"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富岡　　　</a:t>
                      </a:r>
                      <a:endParaRPr kumimoji="1" lang="en-US" altLang="ja-JP" sz="14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kumimoji="1" lang="ja-JP" altLang="en-US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階会議室</a:t>
                      </a:r>
                      <a:r>
                        <a:rPr kumimoji="1" lang="en-US" altLang="ja-JP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時</a:t>
                      </a:r>
                      <a:r>
                        <a:rPr kumimoji="1" lang="en-US" altLang="ja-JP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38702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774040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16105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54807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193509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32211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2709139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096158" algn="l" defTabSz="387020" rtl="0" eaLnBrk="1" latinLnBrk="0" hangingPunct="1">
                        <a:defRPr kumimoji="1" sz="1524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ctr" defTabSz="5805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239"/>
                  </a:ext>
                </a:extLst>
              </a:tr>
            </a:tbl>
          </a:graphicData>
        </a:graphic>
      </p:graphicFrame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818" y="4493768"/>
            <a:ext cx="1082429" cy="897743"/>
          </a:xfrm>
          <a:prstGeom prst="rect">
            <a:avLst/>
          </a:prstGeom>
        </p:spPr>
      </p:pic>
      <p:sp>
        <p:nvSpPr>
          <p:cNvPr id="19" name="テキスト ボックス 3"/>
          <p:cNvSpPr txBox="1"/>
          <p:nvPr/>
        </p:nvSpPr>
        <p:spPr>
          <a:xfrm>
            <a:off x="5454501" y="1385422"/>
            <a:ext cx="1744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001490">
              <a:defRPr/>
            </a:pPr>
            <a:r>
              <a:rPr kumimoji="1" lang="ja-JP" altLang="en-US" sz="1600" b="1" i="1" dirty="0">
                <a:solidFill>
                  <a:schemeClr val="accent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事前申込不要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18" y="8621168"/>
            <a:ext cx="1114326" cy="917431"/>
          </a:xfrm>
          <a:prstGeom prst="rect">
            <a:avLst/>
          </a:prstGeom>
        </p:spPr>
      </p:pic>
      <p:sp>
        <p:nvSpPr>
          <p:cNvPr id="25" name="思考の吹き出し: 雲形 9">
            <a:extLst>
              <a:ext uri="{FF2B5EF4-FFF2-40B4-BE49-F238E27FC236}">
                <a16:creationId xmlns:a16="http://schemas.microsoft.com/office/drawing/2014/main" id="{275923AD-DEEA-42D4-86A7-C2A6E1300902}"/>
              </a:ext>
            </a:extLst>
          </p:cNvPr>
          <p:cNvSpPr/>
          <p:nvPr/>
        </p:nvSpPr>
        <p:spPr>
          <a:xfrm>
            <a:off x="5801565" y="7615237"/>
            <a:ext cx="1665279" cy="1035181"/>
          </a:xfrm>
          <a:prstGeom prst="cloudCallout">
            <a:avLst>
              <a:gd name="adj1" fmla="val 2058"/>
              <a:gd name="adj2" fmla="val 7328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accent1">
                    <a:lumMod val="50000"/>
                  </a:schemeClr>
                </a:solidFill>
              </a:rPr>
              <a:t>お気軽に</a:t>
            </a:r>
            <a:endParaRPr kumimoji="1" lang="en-US" altLang="ja-JP" sz="11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kumimoji="1" lang="ja-JP" altLang="en-US" sz="1100" b="1" dirty="0" smtClean="0">
                <a:solidFill>
                  <a:schemeClr val="accent1">
                    <a:lumMod val="50000"/>
                  </a:schemeClr>
                </a:solidFill>
              </a:rPr>
              <a:t> ご参加下さい</a:t>
            </a:r>
            <a:r>
              <a:rPr kumimoji="1" lang="ja-JP" altLang="en-US" sz="1100" b="1" dirty="0">
                <a:solidFill>
                  <a:schemeClr val="accent1">
                    <a:lumMod val="50000"/>
                  </a:schemeClr>
                </a:solidFill>
              </a:rPr>
              <a:t>。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930422" y="9681321"/>
            <a:ext cx="5850316" cy="724701"/>
          </a:xfrm>
          <a:prstGeom prst="rect">
            <a:avLst/>
          </a:prstGeom>
          <a:solidFill>
            <a:schemeClr val="bg1"/>
          </a:solidFill>
          <a:ln w="38100">
            <a:solidFill>
              <a:srgbClr val="007E39"/>
            </a:solidFill>
          </a:ln>
          <a:effectLst>
            <a:outerShdw blurRad="50800" dist="50800" dir="5400000" algn="ctr" rotWithShape="0">
              <a:srgbClr val="B8E08C"/>
            </a:outerShdw>
          </a:effectLst>
        </p:spPr>
        <p:txBody>
          <a:bodyPr wrap="square" lIns="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お問い合わせ先 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 ハローワーク相双 訓練担当　☎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0244-41-2604</a:t>
            </a:r>
          </a:p>
          <a:p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           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   ハローワーク相馬 訓練担当　☎</a:t>
            </a:r>
            <a:r>
              <a:rPr lang="en-US" altLang="ja-JP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0244-36-0211</a:t>
            </a:r>
          </a:p>
          <a:p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ハローワーク富岡 訓練担当　☎</a:t>
            </a:r>
            <a:r>
              <a:rPr lang="en-US" altLang="ja-JP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0240-22-3121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endParaRPr lang="en-US" altLang="ja-JP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四角形: 対角を丸める 16">
            <a:extLst>
              <a:ext uri="{FF2B5EF4-FFF2-40B4-BE49-F238E27FC236}">
                <a16:creationId xmlns:a16="http://schemas.microsoft.com/office/drawing/2014/main" id="{DA16843F-B15A-4EAC-BEB6-9C7DEB92BF66}"/>
              </a:ext>
            </a:extLst>
          </p:cNvPr>
          <p:cNvSpPr/>
          <p:nvPr/>
        </p:nvSpPr>
        <p:spPr>
          <a:xfrm>
            <a:off x="3659265" y="8520404"/>
            <a:ext cx="2117298" cy="541552"/>
          </a:xfrm>
          <a:prstGeom prst="round2DiagRect">
            <a:avLst/>
          </a:prstGeom>
          <a:solidFill>
            <a:srgbClr val="BEFAF7"/>
          </a:solidFill>
          <a:ln w="15875" cap="flat" cmpd="sng" algn="ctr">
            <a:solidFill>
              <a:srgbClr val="B71E4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014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説明後に個別相談も　　　　　</a:t>
            </a:r>
            <a:endParaRPr kumimoji="1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ctr" defTabSz="10014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受付けます</a:t>
            </a:r>
          </a:p>
        </p:txBody>
      </p:sp>
      <p:sp>
        <p:nvSpPr>
          <p:cNvPr id="21" name="四角形: 対角を丸める 16">
            <a:extLst>
              <a:ext uri="{FF2B5EF4-FFF2-40B4-BE49-F238E27FC236}">
                <a16:creationId xmlns:a16="http://schemas.microsoft.com/office/drawing/2014/main" id="{DA16843F-B15A-4EAC-BEB6-9C7DEB92BF66}"/>
              </a:ext>
            </a:extLst>
          </p:cNvPr>
          <p:cNvSpPr/>
          <p:nvPr/>
        </p:nvSpPr>
        <p:spPr>
          <a:xfrm>
            <a:off x="1863024" y="8520404"/>
            <a:ext cx="1440000" cy="541552"/>
          </a:xfrm>
          <a:prstGeom prst="round2DiagRect">
            <a:avLst/>
          </a:prstGeom>
          <a:solidFill>
            <a:srgbClr val="CCFFFF"/>
          </a:solidFill>
          <a:ln w="15875" cap="flat" cmpd="sng" algn="ctr">
            <a:solidFill>
              <a:srgbClr val="B71E4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014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参加無料</a:t>
            </a:r>
          </a:p>
        </p:txBody>
      </p:sp>
    </p:spTree>
    <p:extLst>
      <p:ext uri="{BB962C8B-B14F-4D97-AF65-F5344CB8AC3E}">
        <p14:creationId xmlns:p14="http://schemas.microsoft.com/office/powerpoint/2010/main" val="110656856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491</Words>
  <PresentationFormat>ユーザー設定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Gill Sans MT</vt:lpstr>
      <vt:lpstr>HGPｺﾞｼｯｸE</vt:lpstr>
      <vt:lpstr>HGP創英角ﾎﾟｯﾌﾟ体</vt:lpstr>
      <vt:lpstr>HGS創英角ｺﾞｼｯｸUB</vt:lpstr>
      <vt:lpstr>HGS創英角ﾎﾟｯﾌﾟ体</vt:lpstr>
      <vt:lpstr>ＭＳ Ｐゴシック</vt:lpstr>
      <vt:lpstr>メイリオ</vt:lpstr>
      <vt:lpstr>游ゴシック</vt:lpstr>
      <vt:lpstr>游ゴシック Medium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