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8" r:id="rId3"/>
  </p:sldIdLst>
  <p:sldSz cx="7242175" cy="10363200"/>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64">
          <p15:clr>
            <a:srgbClr val="A4A3A4"/>
          </p15:clr>
        </p15:guide>
        <p15:guide id="2" pos="22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00FF99"/>
    <a:srgbClr val="00FF00"/>
    <a:srgbClr val="FFFF99"/>
    <a:srgbClr val="FFFF66"/>
    <a:srgbClr val="FF832F"/>
    <a:srgbClr val="FF7C80"/>
    <a:srgbClr val="CC0066"/>
    <a:srgbClr val="00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3" autoAdjust="0"/>
  </p:normalViewPr>
  <p:slideViewPr>
    <p:cSldViewPr>
      <p:cViewPr varScale="1">
        <p:scale>
          <a:sx n="72" d="100"/>
          <a:sy n="72" d="100"/>
        </p:scale>
        <p:origin x="1950" y="72"/>
      </p:cViewPr>
      <p:guideLst>
        <p:guide orient="horz" pos="3264"/>
        <p:guide pos="2281"/>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48557" cy="497613"/>
          </a:xfrm>
          <a:prstGeom prst="rect">
            <a:avLst/>
          </a:prstGeom>
        </p:spPr>
        <p:txBody>
          <a:bodyPr vert="horz" lIns="93312" tIns="46654" rIns="93312" bIns="4665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431" y="3"/>
            <a:ext cx="2948557" cy="497613"/>
          </a:xfrm>
          <a:prstGeom prst="rect">
            <a:avLst/>
          </a:prstGeom>
        </p:spPr>
        <p:txBody>
          <a:bodyPr vert="horz" lIns="93312" tIns="46654" rIns="93312" bIns="46654" rtlCol="0"/>
          <a:lstStyle>
            <a:lvl1pPr algn="r">
              <a:defRPr sz="1200"/>
            </a:lvl1pPr>
          </a:lstStyle>
          <a:p>
            <a:fld id="{D98FB77B-428F-47D8-B2F2-596360D5DFC0}" type="datetimeFigureOut">
              <a:rPr kumimoji="1" lang="ja-JP" altLang="en-US" smtClean="0"/>
              <a:t>2024/12/11</a:t>
            </a:fld>
            <a:endParaRPr kumimoji="1" lang="ja-JP" altLang="en-US" dirty="0"/>
          </a:p>
        </p:txBody>
      </p:sp>
      <p:sp>
        <p:nvSpPr>
          <p:cNvPr id="4" name="スライド イメージ プレースホルダー 3"/>
          <p:cNvSpPr>
            <a:spLocks noGrp="1" noRot="1" noChangeAspect="1"/>
          </p:cNvSpPr>
          <p:nvPr>
            <p:ph type="sldImg" idx="2"/>
          </p:nvPr>
        </p:nvSpPr>
        <p:spPr>
          <a:xfrm>
            <a:off x="2232025" y="1243013"/>
            <a:ext cx="2341563" cy="3352800"/>
          </a:xfrm>
          <a:prstGeom prst="rect">
            <a:avLst/>
          </a:prstGeom>
          <a:noFill/>
          <a:ln w="12700">
            <a:solidFill>
              <a:prstClr val="black"/>
            </a:solidFill>
          </a:ln>
        </p:spPr>
        <p:txBody>
          <a:bodyPr vert="horz" lIns="93312" tIns="46654" rIns="93312" bIns="46654" rtlCol="0" anchor="ctr"/>
          <a:lstStyle/>
          <a:p>
            <a:endParaRPr lang="ja-JP" altLang="en-US" dirty="0"/>
          </a:p>
        </p:txBody>
      </p:sp>
      <p:sp>
        <p:nvSpPr>
          <p:cNvPr id="5" name="ノート プレースホルダー 4"/>
          <p:cNvSpPr>
            <a:spLocks noGrp="1"/>
          </p:cNvSpPr>
          <p:nvPr>
            <p:ph type="body" sz="quarter" idx="3"/>
          </p:nvPr>
        </p:nvSpPr>
        <p:spPr>
          <a:xfrm>
            <a:off x="680562" y="4783877"/>
            <a:ext cx="5444490" cy="3913049"/>
          </a:xfrm>
          <a:prstGeom prst="rect">
            <a:avLst/>
          </a:prstGeom>
        </p:spPr>
        <p:txBody>
          <a:bodyPr vert="horz" lIns="93312" tIns="46654" rIns="93312" bIns="4665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1728"/>
            <a:ext cx="2948557" cy="497613"/>
          </a:xfrm>
          <a:prstGeom prst="rect">
            <a:avLst/>
          </a:prstGeom>
        </p:spPr>
        <p:txBody>
          <a:bodyPr vert="horz" lIns="93312" tIns="46654" rIns="93312" bIns="4665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431" y="9441728"/>
            <a:ext cx="2948557" cy="497613"/>
          </a:xfrm>
          <a:prstGeom prst="rect">
            <a:avLst/>
          </a:prstGeom>
        </p:spPr>
        <p:txBody>
          <a:bodyPr vert="horz" lIns="93312" tIns="46654" rIns="93312" bIns="46654" rtlCol="0" anchor="b"/>
          <a:lstStyle>
            <a:lvl1pPr algn="r">
              <a:defRPr sz="1200"/>
            </a:lvl1pPr>
          </a:lstStyle>
          <a:p>
            <a:fld id="{E2383EF8-18F4-46CA-A496-88E527E97695}" type="slidenum">
              <a:rPr kumimoji="1" lang="ja-JP" altLang="en-US" smtClean="0"/>
              <a:t>‹#›</a:t>
            </a:fld>
            <a:endParaRPr kumimoji="1" lang="ja-JP" altLang="en-US" dirty="0"/>
          </a:p>
        </p:txBody>
      </p:sp>
    </p:spTree>
    <p:extLst>
      <p:ext uri="{BB962C8B-B14F-4D97-AF65-F5344CB8AC3E}">
        <p14:creationId xmlns:p14="http://schemas.microsoft.com/office/powerpoint/2010/main" val="31660619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05272" y="1696015"/>
            <a:ext cx="5431631" cy="3607929"/>
          </a:xfrm>
        </p:spPr>
        <p:txBody>
          <a:bodyPr anchor="b"/>
          <a:lstStyle>
            <a:lvl1pPr algn="ctr">
              <a:defRPr sz="3564"/>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905272" y="5443080"/>
            <a:ext cx="5431631" cy="2502040"/>
          </a:xfrm>
        </p:spPr>
        <p:txBody>
          <a:bodyPr/>
          <a:lstStyle>
            <a:lvl1pPr marL="0" indent="0" algn="ctr">
              <a:buNone/>
              <a:defRPr sz="1426"/>
            </a:lvl1pPr>
            <a:lvl2pPr marL="271577" indent="0" algn="ctr">
              <a:buNone/>
              <a:defRPr sz="1188"/>
            </a:lvl2pPr>
            <a:lvl3pPr marL="543154" indent="0" algn="ctr">
              <a:buNone/>
              <a:defRPr sz="1069"/>
            </a:lvl3pPr>
            <a:lvl4pPr marL="814730" indent="0" algn="ctr">
              <a:buNone/>
              <a:defRPr sz="950"/>
            </a:lvl4pPr>
            <a:lvl5pPr marL="1086307" indent="0" algn="ctr">
              <a:buNone/>
              <a:defRPr sz="950"/>
            </a:lvl5pPr>
            <a:lvl6pPr marL="1357884" indent="0" algn="ctr">
              <a:buNone/>
              <a:defRPr sz="950"/>
            </a:lvl6pPr>
            <a:lvl7pPr marL="1629461" indent="0" algn="ctr">
              <a:buNone/>
              <a:defRPr sz="950"/>
            </a:lvl7pPr>
            <a:lvl8pPr marL="1901038" indent="0" algn="ctr">
              <a:buNone/>
              <a:defRPr sz="950"/>
            </a:lvl8pPr>
            <a:lvl9pPr marL="2172614" indent="0" algn="ctr">
              <a:buNone/>
              <a:defRPr sz="95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3085176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82245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182681" y="551744"/>
            <a:ext cx="1561594" cy="87823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7899" y="551744"/>
            <a:ext cx="4594255" cy="87823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3216490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1992686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94128" y="2583605"/>
            <a:ext cx="6246376" cy="4310803"/>
          </a:xfrm>
        </p:spPr>
        <p:txBody>
          <a:bodyPr anchor="b"/>
          <a:lstStyle>
            <a:lvl1pPr>
              <a:defRPr sz="3564"/>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4128" y="6935189"/>
            <a:ext cx="6246376" cy="2266949"/>
          </a:xfrm>
        </p:spPr>
        <p:txBody>
          <a:bodyPr/>
          <a:lstStyle>
            <a:lvl1pPr marL="0" indent="0">
              <a:buNone/>
              <a:defRPr sz="1426">
                <a:solidFill>
                  <a:schemeClr val="tx1">
                    <a:tint val="75000"/>
                  </a:schemeClr>
                </a:solidFill>
              </a:defRPr>
            </a:lvl1pPr>
            <a:lvl2pPr marL="271577" indent="0">
              <a:buNone/>
              <a:defRPr sz="1188">
                <a:solidFill>
                  <a:schemeClr val="tx1">
                    <a:tint val="75000"/>
                  </a:schemeClr>
                </a:solidFill>
              </a:defRPr>
            </a:lvl2pPr>
            <a:lvl3pPr marL="543154" indent="0">
              <a:buNone/>
              <a:defRPr sz="1069">
                <a:solidFill>
                  <a:schemeClr val="tx1">
                    <a:tint val="75000"/>
                  </a:schemeClr>
                </a:solidFill>
              </a:defRPr>
            </a:lvl3pPr>
            <a:lvl4pPr marL="814730" indent="0">
              <a:buNone/>
              <a:defRPr sz="950">
                <a:solidFill>
                  <a:schemeClr val="tx1">
                    <a:tint val="75000"/>
                  </a:schemeClr>
                </a:solidFill>
              </a:defRPr>
            </a:lvl4pPr>
            <a:lvl5pPr marL="1086307" indent="0">
              <a:buNone/>
              <a:defRPr sz="950">
                <a:solidFill>
                  <a:schemeClr val="tx1">
                    <a:tint val="75000"/>
                  </a:schemeClr>
                </a:solidFill>
              </a:defRPr>
            </a:lvl5pPr>
            <a:lvl6pPr marL="1357884" indent="0">
              <a:buNone/>
              <a:defRPr sz="950">
                <a:solidFill>
                  <a:schemeClr val="tx1">
                    <a:tint val="75000"/>
                  </a:schemeClr>
                </a:solidFill>
              </a:defRPr>
            </a:lvl6pPr>
            <a:lvl7pPr marL="1629461" indent="0">
              <a:buNone/>
              <a:defRPr sz="950">
                <a:solidFill>
                  <a:schemeClr val="tx1">
                    <a:tint val="75000"/>
                  </a:schemeClr>
                </a:solidFill>
              </a:defRPr>
            </a:lvl7pPr>
            <a:lvl8pPr marL="1901038" indent="0">
              <a:buNone/>
              <a:defRPr sz="950">
                <a:solidFill>
                  <a:schemeClr val="tx1">
                    <a:tint val="75000"/>
                  </a:schemeClr>
                </a:solidFill>
              </a:defRPr>
            </a:lvl8pPr>
            <a:lvl9pPr marL="2172614" indent="0">
              <a:buNone/>
              <a:defRPr sz="95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3614088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7900" y="2758722"/>
            <a:ext cx="3077924" cy="657535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66351" y="2758722"/>
            <a:ext cx="3077924" cy="657535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1602147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8843" y="551745"/>
            <a:ext cx="6246376" cy="200307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8843" y="2540424"/>
            <a:ext cx="3063779" cy="1245023"/>
          </a:xfrm>
        </p:spPr>
        <p:txBody>
          <a:bodyPr anchor="b"/>
          <a:lstStyle>
            <a:lvl1pPr marL="0" indent="0">
              <a:buNone/>
              <a:defRPr sz="1426" b="1"/>
            </a:lvl1pPr>
            <a:lvl2pPr marL="271577" indent="0">
              <a:buNone/>
              <a:defRPr sz="1188" b="1"/>
            </a:lvl2pPr>
            <a:lvl3pPr marL="543154" indent="0">
              <a:buNone/>
              <a:defRPr sz="1069" b="1"/>
            </a:lvl3pPr>
            <a:lvl4pPr marL="814730" indent="0">
              <a:buNone/>
              <a:defRPr sz="950" b="1"/>
            </a:lvl4pPr>
            <a:lvl5pPr marL="1086307" indent="0">
              <a:buNone/>
              <a:defRPr sz="950" b="1"/>
            </a:lvl5pPr>
            <a:lvl6pPr marL="1357884" indent="0">
              <a:buNone/>
              <a:defRPr sz="950" b="1"/>
            </a:lvl6pPr>
            <a:lvl7pPr marL="1629461" indent="0">
              <a:buNone/>
              <a:defRPr sz="950" b="1"/>
            </a:lvl7pPr>
            <a:lvl8pPr marL="1901038" indent="0">
              <a:buNone/>
              <a:defRPr sz="950" b="1"/>
            </a:lvl8pPr>
            <a:lvl9pPr marL="2172614" indent="0">
              <a:buNone/>
              <a:defRPr sz="95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8843" y="3785447"/>
            <a:ext cx="3063779" cy="55678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66351" y="2540424"/>
            <a:ext cx="3078868" cy="1245023"/>
          </a:xfrm>
        </p:spPr>
        <p:txBody>
          <a:bodyPr anchor="b"/>
          <a:lstStyle>
            <a:lvl1pPr marL="0" indent="0">
              <a:buNone/>
              <a:defRPr sz="1426" b="1"/>
            </a:lvl1pPr>
            <a:lvl2pPr marL="271577" indent="0">
              <a:buNone/>
              <a:defRPr sz="1188" b="1"/>
            </a:lvl2pPr>
            <a:lvl3pPr marL="543154" indent="0">
              <a:buNone/>
              <a:defRPr sz="1069" b="1"/>
            </a:lvl3pPr>
            <a:lvl4pPr marL="814730" indent="0">
              <a:buNone/>
              <a:defRPr sz="950" b="1"/>
            </a:lvl4pPr>
            <a:lvl5pPr marL="1086307" indent="0">
              <a:buNone/>
              <a:defRPr sz="950" b="1"/>
            </a:lvl5pPr>
            <a:lvl6pPr marL="1357884" indent="0">
              <a:buNone/>
              <a:defRPr sz="950" b="1"/>
            </a:lvl6pPr>
            <a:lvl7pPr marL="1629461" indent="0">
              <a:buNone/>
              <a:defRPr sz="950" b="1"/>
            </a:lvl7pPr>
            <a:lvl8pPr marL="1901038" indent="0">
              <a:buNone/>
              <a:defRPr sz="950" b="1"/>
            </a:lvl8pPr>
            <a:lvl9pPr marL="2172614" indent="0">
              <a:buNone/>
              <a:defRPr sz="95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66351" y="3785447"/>
            <a:ext cx="3078868" cy="55678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1096150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268257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116394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8843" y="690880"/>
            <a:ext cx="2335790" cy="2418080"/>
          </a:xfrm>
        </p:spPr>
        <p:txBody>
          <a:bodyPr anchor="b"/>
          <a:lstStyle>
            <a:lvl1pPr>
              <a:defRPr sz="190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078868" y="1492110"/>
            <a:ext cx="3666351" cy="7364589"/>
          </a:xfrm>
        </p:spPr>
        <p:txBody>
          <a:bodyPr/>
          <a:lstStyle>
            <a:lvl1pPr>
              <a:defRPr sz="1901"/>
            </a:lvl1pPr>
            <a:lvl2pPr>
              <a:defRPr sz="1663"/>
            </a:lvl2pPr>
            <a:lvl3pPr>
              <a:defRPr sz="1426"/>
            </a:lvl3pPr>
            <a:lvl4pPr>
              <a:defRPr sz="1188"/>
            </a:lvl4pPr>
            <a:lvl5pPr>
              <a:defRPr sz="1188"/>
            </a:lvl5pPr>
            <a:lvl6pPr>
              <a:defRPr sz="1188"/>
            </a:lvl6pPr>
            <a:lvl7pPr>
              <a:defRPr sz="1188"/>
            </a:lvl7pPr>
            <a:lvl8pPr>
              <a:defRPr sz="1188"/>
            </a:lvl8pPr>
            <a:lvl9pPr>
              <a:defRPr sz="1188"/>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8843" y="3108960"/>
            <a:ext cx="2335790" cy="5759733"/>
          </a:xfrm>
        </p:spPr>
        <p:txBody>
          <a:bodyPr/>
          <a:lstStyle>
            <a:lvl1pPr marL="0" indent="0">
              <a:buNone/>
              <a:defRPr sz="950"/>
            </a:lvl1pPr>
            <a:lvl2pPr marL="271577" indent="0">
              <a:buNone/>
              <a:defRPr sz="832"/>
            </a:lvl2pPr>
            <a:lvl3pPr marL="543154" indent="0">
              <a:buNone/>
              <a:defRPr sz="713"/>
            </a:lvl3pPr>
            <a:lvl4pPr marL="814730" indent="0">
              <a:buNone/>
              <a:defRPr sz="594"/>
            </a:lvl4pPr>
            <a:lvl5pPr marL="1086307" indent="0">
              <a:buNone/>
              <a:defRPr sz="594"/>
            </a:lvl5pPr>
            <a:lvl6pPr marL="1357884" indent="0">
              <a:buNone/>
              <a:defRPr sz="594"/>
            </a:lvl6pPr>
            <a:lvl7pPr marL="1629461" indent="0">
              <a:buNone/>
              <a:defRPr sz="594"/>
            </a:lvl7pPr>
            <a:lvl8pPr marL="1901038" indent="0">
              <a:buNone/>
              <a:defRPr sz="594"/>
            </a:lvl8pPr>
            <a:lvl9pPr marL="2172614" indent="0">
              <a:buNone/>
              <a:defRPr sz="594"/>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3948600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98843" y="690880"/>
            <a:ext cx="2335790" cy="2418080"/>
          </a:xfrm>
        </p:spPr>
        <p:txBody>
          <a:bodyPr anchor="b"/>
          <a:lstStyle>
            <a:lvl1pPr>
              <a:defRPr sz="190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078868" y="1492110"/>
            <a:ext cx="3666351" cy="7364589"/>
          </a:xfrm>
        </p:spPr>
        <p:txBody>
          <a:bodyPr/>
          <a:lstStyle>
            <a:lvl1pPr marL="0" indent="0">
              <a:buNone/>
              <a:defRPr sz="1901"/>
            </a:lvl1pPr>
            <a:lvl2pPr marL="271577" indent="0">
              <a:buNone/>
              <a:defRPr sz="1663"/>
            </a:lvl2pPr>
            <a:lvl3pPr marL="543154" indent="0">
              <a:buNone/>
              <a:defRPr sz="1426"/>
            </a:lvl3pPr>
            <a:lvl4pPr marL="814730" indent="0">
              <a:buNone/>
              <a:defRPr sz="1188"/>
            </a:lvl4pPr>
            <a:lvl5pPr marL="1086307" indent="0">
              <a:buNone/>
              <a:defRPr sz="1188"/>
            </a:lvl5pPr>
            <a:lvl6pPr marL="1357884" indent="0">
              <a:buNone/>
              <a:defRPr sz="1188"/>
            </a:lvl6pPr>
            <a:lvl7pPr marL="1629461" indent="0">
              <a:buNone/>
              <a:defRPr sz="1188"/>
            </a:lvl7pPr>
            <a:lvl8pPr marL="1901038" indent="0">
              <a:buNone/>
              <a:defRPr sz="1188"/>
            </a:lvl8pPr>
            <a:lvl9pPr marL="2172614" indent="0">
              <a:buNone/>
              <a:defRPr sz="1188"/>
            </a:lvl9pPr>
          </a:lstStyle>
          <a:p>
            <a:endParaRPr kumimoji="1" lang="ja-JP" altLang="en-US" dirty="0"/>
          </a:p>
        </p:txBody>
      </p:sp>
      <p:sp>
        <p:nvSpPr>
          <p:cNvPr id="4" name="テキスト プレースホルダー 3"/>
          <p:cNvSpPr>
            <a:spLocks noGrp="1"/>
          </p:cNvSpPr>
          <p:nvPr>
            <p:ph type="body" sz="half" idx="2"/>
          </p:nvPr>
        </p:nvSpPr>
        <p:spPr>
          <a:xfrm>
            <a:off x="498843" y="3108960"/>
            <a:ext cx="2335790" cy="5759733"/>
          </a:xfrm>
        </p:spPr>
        <p:txBody>
          <a:bodyPr/>
          <a:lstStyle>
            <a:lvl1pPr marL="0" indent="0">
              <a:buNone/>
              <a:defRPr sz="950"/>
            </a:lvl1pPr>
            <a:lvl2pPr marL="271577" indent="0">
              <a:buNone/>
              <a:defRPr sz="832"/>
            </a:lvl2pPr>
            <a:lvl3pPr marL="543154" indent="0">
              <a:buNone/>
              <a:defRPr sz="713"/>
            </a:lvl3pPr>
            <a:lvl4pPr marL="814730" indent="0">
              <a:buNone/>
              <a:defRPr sz="594"/>
            </a:lvl4pPr>
            <a:lvl5pPr marL="1086307" indent="0">
              <a:buNone/>
              <a:defRPr sz="594"/>
            </a:lvl5pPr>
            <a:lvl6pPr marL="1357884" indent="0">
              <a:buNone/>
              <a:defRPr sz="594"/>
            </a:lvl6pPr>
            <a:lvl7pPr marL="1629461" indent="0">
              <a:buNone/>
              <a:defRPr sz="594"/>
            </a:lvl7pPr>
            <a:lvl8pPr marL="1901038" indent="0">
              <a:buNone/>
              <a:defRPr sz="594"/>
            </a:lvl8pPr>
            <a:lvl9pPr marL="2172614" indent="0">
              <a:buNone/>
              <a:defRPr sz="594"/>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FDD5BA-B8D2-439E-A581-A3F30FCEDB92}" type="datetimeFigureOut">
              <a:rPr kumimoji="1" lang="ja-JP" altLang="en-US" smtClean="0"/>
              <a:t>2024/12/11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26727846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7900" y="551745"/>
            <a:ext cx="6246376" cy="200307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7900" y="2758722"/>
            <a:ext cx="6246376" cy="6575355"/>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7900" y="9605152"/>
            <a:ext cx="1629489" cy="551744"/>
          </a:xfrm>
          <a:prstGeom prst="rect">
            <a:avLst/>
          </a:prstGeom>
        </p:spPr>
        <p:txBody>
          <a:bodyPr vert="horz" lIns="91440" tIns="45720" rIns="91440" bIns="45720" rtlCol="0" anchor="ctr"/>
          <a:lstStyle>
            <a:lvl1pPr algn="l">
              <a:defRPr sz="713">
                <a:solidFill>
                  <a:schemeClr val="tx1">
                    <a:tint val="75000"/>
                  </a:schemeClr>
                </a:solidFill>
              </a:defRPr>
            </a:lvl1pPr>
          </a:lstStyle>
          <a:p>
            <a:fld id="{1DFDD5BA-B8D2-439E-A581-A3F30FCEDB92}" type="datetimeFigureOut">
              <a:rPr kumimoji="1" lang="ja-JP" altLang="en-US" smtClean="0"/>
              <a:t>2024/12/11</a:t>
            </a:fld>
            <a:endParaRPr kumimoji="1" lang="ja-JP" altLang="en-US" dirty="0"/>
          </a:p>
        </p:txBody>
      </p:sp>
      <p:sp>
        <p:nvSpPr>
          <p:cNvPr id="5" name="フッター プレースホルダー 4"/>
          <p:cNvSpPr>
            <a:spLocks noGrp="1"/>
          </p:cNvSpPr>
          <p:nvPr>
            <p:ph type="ftr" sz="quarter" idx="3"/>
          </p:nvPr>
        </p:nvSpPr>
        <p:spPr>
          <a:xfrm>
            <a:off x="2398971" y="9605152"/>
            <a:ext cx="2444234" cy="551744"/>
          </a:xfrm>
          <a:prstGeom prst="rect">
            <a:avLst/>
          </a:prstGeom>
        </p:spPr>
        <p:txBody>
          <a:bodyPr vert="horz" lIns="91440" tIns="45720" rIns="91440" bIns="45720" rtlCol="0" anchor="ctr"/>
          <a:lstStyle>
            <a:lvl1pPr algn="ctr">
              <a:defRPr sz="713">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5114786" y="9605152"/>
            <a:ext cx="1629489" cy="551744"/>
          </a:xfrm>
          <a:prstGeom prst="rect">
            <a:avLst/>
          </a:prstGeom>
        </p:spPr>
        <p:txBody>
          <a:bodyPr vert="horz" lIns="91440" tIns="45720" rIns="91440" bIns="45720" rtlCol="0" anchor="ctr"/>
          <a:lstStyle>
            <a:lvl1pPr algn="r">
              <a:defRPr sz="713">
                <a:solidFill>
                  <a:schemeClr val="tx1">
                    <a:tint val="75000"/>
                  </a:schemeClr>
                </a:solidFill>
              </a:defRPr>
            </a:lvl1pPr>
          </a:lstStyle>
          <a:p>
            <a:fld id="{23562025-FE5D-44DA-A09C-723A0E233540}" type="slidenum">
              <a:rPr kumimoji="1" lang="ja-JP" altLang="en-US" smtClean="0"/>
              <a:t>‹#›</a:t>
            </a:fld>
            <a:endParaRPr kumimoji="1" lang="ja-JP" altLang="en-US" dirty="0"/>
          </a:p>
        </p:txBody>
      </p:sp>
    </p:spTree>
    <p:extLst>
      <p:ext uri="{BB962C8B-B14F-4D97-AF65-F5344CB8AC3E}">
        <p14:creationId xmlns:p14="http://schemas.microsoft.com/office/powerpoint/2010/main" val="276219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43154" rtl="0" eaLnBrk="1" latinLnBrk="0" hangingPunct="1">
        <a:lnSpc>
          <a:spcPct val="90000"/>
        </a:lnSpc>
        <a:spcBef>
          <a:spcPct val="0"/>
        </a:spcBef>
        <a:buNone/>
        <a:defRPr kumimoji="1" sz="2614" kern="1200">
          <a:solidFill>
            <a:schemeClr val="tx1"/>
          </a:solidFill>
          <a:latin typeface="+mj-lt"/>
          <a:ea typeface="+mj-ea"/>
          <a:cs typeface="+mj-cs"/>
        </a:defRPr>
      </a:lvl1pPr>
    </p:titleStyle>
    <p:bodyStyle>
      <a:lvl1pPr marL="135788" indent="-135788" algn="l" defTabSz="543154" rtl="0" eaLnBrk="1" latinLnBrk="0" hangingPunct="1">
        <a:lnSpc>
          <a:spcPct val="90000"/>
        </a:lnSpc>
        <a:spcBef>
          <a:spcPts val="594"/>
        </a:spcBef>
        <a:buFont typeface="Arial" panose="020B0604020202020204" pitchFamily="34" charset="0"/>
        <a:buChar char="•"/>
        <a:defRPr kumimoji="1" sz="1663" kern="1200">
          <a:solidFill>
            <a:schemeClr val="tx1"/>
          </a:solidFill>
          <a:latin typeface="+mn-lt"/>
          <a:ea typeface="+mn-ea"/>
          <a:cs typeface="+mn-cs"/>
        </a:defRPr>
      </a:lvl1pPr>
      <a:lvl2pPr marL="407365" indent="-135788" algn="l" defTabSz="543154" rtl="0" eaLnBrk="1" latinLnBrk="0" hangingPunct="1">
        <a:lnSpc>
          <a:spcPct val="90000"/>
        </a:lnSpc>
        <a:spcBef>
          <a:spcPts val="297"/>
        </a:spcBef>
        <a:buFont typeface="Arial" panose="020B0604020202020204" pitchFamily="34" charset="0"/>
        <a:buChar char="•"/>
        <a:defRPr kumimoji="1" sz="1426" kern="1200">
          <a:solidFill>
            <a:schemeClr val="tx1"/>
          </a:solidFill>
          <a:latin typeface="+mn-lt"/>
          <a:ea typeface="+mn-ea"/>
          <a:cs typeface="+mn-cs"/>
        </a:defRPr>
      </a:lvl2pPr>
      <a:lvl3pPr marL="678942" indent="-135788" algn="l" defTabSz="543154" rtl="0" eaLnBrk="1" latinLnBrk="0" hangingPunct="1">
        <a:lnSpc>
          <a:spcPct val="90000"/>
        </a:lnSpc>
        <a:spcBef>
          <a:spcPts val="297"/>
        </a:spcBef>
        <a:buFont typeface="Arial" panose="020B0604020202020204" pitchFamily="34" charset="0"/>
        <a:buChar char="•"/>
        <a:defRPr kumimoji="1" sz="1188" kern="1200">
          <a:solidFill>
            <a:schemeClr val="tx1"/>
          </a:solidFill>
          <a:latin typeface="+mn-lt"/>
          <a:ea typeface="+mn-ea"/>
          <a:cs typeface="+mn-cs"/>
        </a:defRPr>
      </a:lvl3pPr>
      <a:lvl4pPr marL="950519" indent="-135788" algn="l" defTabSz="543154" rtl="0" eaLnBrk="1" latinLnBrk="0" hangingPunct="1">
        <a:lnSpc>
          <a:spcPct val="90000"/>
        </a:lnSpc>
        <a:spcBef>
          <a:spcPts val="297"/>
        </a:spcBef>
        <a:buFont typeface="Arial" panose="020B0604020202020204" pitchFamily="34" charset="0"/>
        <a:buChar char="•"/>
        <a:defRPr kumimoji="1" sz="1069" kern="1200">
          <a:solidFill>
            <a:schemeClr val="tx1"/>
          </a:solidFill>
          <a:latin typeface="+mn-lt"/>
          <a:ea typeface="+mn-ea"/>
          <a:cs typeface="+mn-cs"/>
        </a:defRPr>
      </a:lvl4pPr>
      <a:lvl5pPr marL="1222096" indent="-135788" algn="l" defTabSz="543154" rtl="0" eaLnBrk="1" latinLnBrk="0" hangingPunct="1">
        <a:lnSpc>
          <a:spcPct val="90000"/>
        </a:lnSpc>
        <a:spcBef>
          <a:spcPts val="297"/>
        </a:spcBef>
        <a:buFont typeface="Arial" panose="020B0604020202020204" pitchFamily="34" charset="0"/>
        <a:buChar char="•"/>
        <a:defRPr kumimoji="1" sz="1069" kern="1200">
          <a:solidFill>
            <a:schemeClr val="tx1"/>
          </a:solidFill>
          <a:latin typeface="+mn-lt"/>
          <a:ea typeface="+mn-ea"/>
          <a:cs typeface="+mn-cs"/>
        </a:defRPr>
      </a:lvl5pPr>
      <a:lvl6pPr marL="1493672" indent="-135788" algn="l" defTabSz="543154" rtl="0" eaLnBrk="1" latinLnBrk="0" hangingPunct="1">
        <a:lnSpc>
          <a:spcPct val="90000"/>
        </a:lnSpc>
        <a:spcBef>
          <a:spcPts val="297"/>
        </a:spcBef>
        <a:buFont typeface="Arial" panose="020B0604020202020204" pitchFamily="34" charset="0"/>
        <a:buChar char="•"/>
        <a:defRPr kumimoji="1" sz="1069" kern="1200">
          <a:solidFill>
            <a:schemeClr val="tx1"/>
          </a:solidFill>
          <a:latin typeface="+mn-lt"/>
          <a:ea typeface="+mn-ea"/>
          <a:cs typeface="+mn-cs"/>
        </a:defRPr>
      </a:lvl6pPr>
      <a:lvl7pPr marL="1765249" indent="-135788" algn="l" defTabSz="543154" rtl="0" eaLnBrk="1" latinLnBrk="0" hangingPunct="1">
        <a:lnSpc>
          <a:spcPct val="90000"/>
        </a:lnSpc>
        <a:spcBef>
          <a:spcPts val="297"/>
        </a:spcBef>
        <a:buFont typeface="Arial" panose="020B0604020202020204" pitchFamily="34" charset="0"/>
        <a:buChar char="•"/>
        <a:defRPr kumimoji="1" sz="1069" kern="1200">
          <a:solidFill>
            <a:schemeClr val="tx1"/>
          </a:solidFill>
          <a:latin typeface="+mn-lt"/>
          <a:ea typeface="+mn-ea"/>
          <a:cs typeface="+mn-cs"/>
        </a:defRPr>
      </a:lvl7pPr>
      <a:lvl8pPr marL="2036826" indent="-135788" algn="l" defTabSz="543154" rtl="0" eaLnBrk="1" latinLnBrk="0" hangingPunct="1">
        <a:lnSpc>
          <a:spcPct val="90000"/>
        </a:lnSpc>
        <a:spcBef>
          <a:spcPts val="297"/>
        </a:spcBef>
        <a:buFont typeface="Arial" panose="020B0604020202020204" pitchFamily="34" charset="0"/>
        <a:buChar char="•"/>
        <a:defRPr kumimoji="1" sz="1069" kern="1200">
          <a:solidFill>
            <a:schemeClr val="tx1"/>
          </a:solidFill>
          <a:latin typeface="+mn-lt"/>
          <a:ea typeface="+mn-ea"/>
          <a:cs typeface="+mn-cs"/>
        </a:defRPr>
      </a:lvl8pPr>
      <a:lvl9pPr marL="2308403" indent="-135788" algn="l" defTabSz="543154" rtl="0" eaLnBrk="1" latinLnBrk="0" hangingPunct="1">
        <a:lnSpc>
          <a:spcPct val="90000"/>
        </a:lnSpc>
        <a:spcBef>
          <a:spcPts val="297"/>
        </a:spcBef>
        <a:buFont typeface="Arial" panose="020B0604020202020204" pitchFamily="34" charset="0"/>
        <a:buChar char="•"/>
        <a:defRPr kumimoji="1" sz="1069" kern="1200">
          <a:solidFill>
            <a:schemeClr val="tx1"/>
          </a:solidFill>
          <a:latin typeface="+mn-lt"/>
          <a:ea typeface="+mn-ea"/>
          <a:cs typeface="+mn-cs"/>
        </a:defRPr>
      </a:lvl9pPr>
    </p:bodyStyle>
    <p:otherStyle>
      <a:defPPr>
        <a:defRPr lang="ja-JP"/>
      </a:defPPr>
      <a:lvl1pPr marL="0" algn="l" defTabSz="543154" rtl="0" eaLnBrk="1" latinLnBrk="0" hangingPunct="1">
        <a:defRPr kumimoji="1" sz="1069" kern="1200">
          <a:solidFill>
            <a:schemeClr val="tx1"/>
          </a:solidFill>
          <a:latin typeface="+mn-lt"/>
          <a:ea typeface="+mn-ea"/>
          <a:cs typeface="+mn-cs"/>
        </a:defRPr>
      </a:lvl1pPr>
      <a:lvl2pPr marL="271577" algn="l" defTabSz="543154" rtl="0" eaLnBrk="1" latinLnBrk="0" hangingPunct="1">
        <a:defRPr kumimoji="1" sz="1069" kern="1200">
          <a:solidFill>
            <a:schemeClr val="tx1"/>
          </a:solidFill>
          <a:latin typeface="+mn-lt"/>
          <a:ea typeface="+mn-ea"/>
          <a:cs typeface="+mn-cs"/>
        </a:defRPr>
      </a:lvl2pPr>
      <a:lvl3pPr marL="543154" algn="l" defTabSz="543154" rtl="0" eaLnBrk="1" latinLnBrk="0" hangingPunct="1">
        <a:defRPr kumimoji="1" sz="1069" kern="1200">
          <a:solidFill>
            <a:schemeClr val="tx1"/>
          </a:solidFill>
          <a:latin typeface="+mn-lt"/>
          <a:ea typeface="+mn-ea"/>
          <a:cs typeface="+mn-cs"/>
        </a:defRPr>
      </a:lvl3pPr>
      <a:lvl4pPr marL="814730" algn="l" defTabSz="543154" rtl="0" eaLnBrk="1" latinLnBrk="0" hangingPunct="1">
        <a:defRPr kumimoji="1" sz="1069" kern="1200">
          <a:solidFill>
            <a:schemeClr val="tx1"/>
          </a:solidFill>
          <a:latin typeface="+mn-lt"/>
          <a:ea typeface="+mn-ea"/>
          <a:cs typeface="+mn-cs"/>
        </a:defRPr>
      </a:lvl4pPr>
      <a:lvl5pPr marL="1086307" algn="l" defTabSz="543154" rtl="0" eaLnBrk="1" latinLnBrk="0" hangingPunct="1">
        <a:defRPr kumimoji="1" sz="1069" kern="1200">
          <a:solidFill>
            <a:schemeClr val="tx1"/>
          </a:solidFill>
          <a:latin typeface="+mn-lt"/>
          <a:ea typeface="+mn-ea"/>
          <a:cs typeface="+mn-cs"/>
        </a:defRPr>
      </a:lvl5pPr>
      <a:lvl6pPr marL="1357884" algn="l" defTabSz="543154" rtl="0" eaLnBrk="1" latinLnBrk="0" hangingPunct="1">
        <a:defRPr kumimoji="1" sz="1069" kern="1200">
          <a:solidFill>
            <a:schemeClr val="tx1"/>
          </a:solidFill>
          <a:latin typeface="+mn-lt"/>
          <a:ea typeface="+mn-ea"/>
          <a:cs typeface="+mn-cs"/>
        </a:defRPr>
      </a:lvl6pPr>
      <a:lvl7pPr marL="1629461" algn="l" defTabSz="543154" rtl="0" eaLnBrk="1" latinLnBrk="0" hangingPunct="1">
        <a:defRPr kumimoji="1" sz="1069" kern="1200">
          <a:solidFill>
            <a:schemeClr val="tx1"/>
          </a:solidFill>
          <a:latin typeface="+mn-lt"/>
          <a:ea typeface="+mn-ea"/>
          <a:cs typeface="+mn-cs"/>
        </a:defRPr>
      </a:lvl7pPr>
      <a:lvl8pPr marL="1901038" algn="l" defTabSz="543154" rtl="0" eaLnBrk="1" latinLnBrk="0" hangingPunct="1">
        <a:defRPr kumimoji="1" sz="1069" kern="1200">
          <a:solidFill>
            <a:schemeClr val="tx1"/>
          </a:solidFill>
          <a:latin typeface="+mn-lt"/>
          <a:ea typeface="+mn-ea"/>
          <a:cs typeface="+mn-cs"/>
        </a:defRPr>
      </a:lvl8pPr>
      <a:lvl9pPr marL="2172614" algn="l" defTabSz="543154" rtl="0" eaLnBrk="1" latinLnBrk="0" hangingPunct="1">
        <a:defRPr kumimoji="1" sz="1069"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 Id="rId3" Target="../media/image4.png" Type="http://schemas.openxmlformats.org/officeDocument/2006/relationships/image"/><Relationship Id="rId4" Target="../media/image5.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8.png" Type="http://schemas.openxmlformats.org/officeDocument/2006/relationships/image"/><Relationship Id="rId8" Target="../media/image9.png" Type="http://schemas.openxmlformats.org/officeDocument/2006/relationships/image"/><Relationship Id="rId9" Target="../media/image10.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1667947" y="3600158"/>
            <a:ext cx="5274798" cy="738664"/>
          </a:xfrm>
          <a:prstGeom prst="rect">
            <a:avLst/>
          </a:prstGeom>
          <a:noFill/>
          <a:ln>
            <a:noFill/>
          </a:ln>
        </p:spPr>
        <p:txBody>
          <a:bodyPr wrap="square" lIns="91440" tIns="45720" rIns="91440" bIns="45720">
            <a:spAutoFit/>
          </a:bodyPr>
          <a:lstStyle/>
          <a:p>
            <a:pPr algn="ctr"/>
            <a:r>
              <a:rPr lang="ja-JP" altLang="en-US" sz="2400" b="1" cap="none" spc="0" dirty="0" smtClean="0">
                <a:ln w="10541" cmpd="sng">
                  <a:solidFill>
                    <a:schemeClr val="tx1"/>
                  </a:solidFill>
                  <a:prstDash val="solid"/>
                </a:ln>
                <a:effectLst/>
                <a:latin typeface="HG丸ｺﾞｼｯｸM-PRO" panose="020F0600000000000000" pitchFamily="50" charset="-128"/>
                <a:ea typeface="HG丸ｺﾞｼｯｸM-PRO" panose="020F0600000000000000" pitchFamily="50" charset="-128"/>
              </a:rPr>
              <a:t>令和 </a:t>
            </a:r>
            <a:r>
              <a:rPr lang="en-US" altLang="ja-JP" sz="2400" b="1" cap="none" spc="0" dirty="0" smtClean="0">
                <a:ln w="10541" cmpd="sng">
                  <a:solidFill>
                    <a:schemeClr val="tx1"/>
                  </a:solidFill>
                  <a:prstDash val="solid"/>
                </a:ln>
                <a:effectLst/>
                <a:latin typeface="メイリオ" panose="020B0604030504040204" pitchFamily="50" charset="-128"/>
                <a:ea typeface="メイリオ" panose="020B0604030504040204" pitchFamily="50" charset="-128"/>
              </a:rPr>
              <a:t>7</a:t>
            </a:r>
            <a:r>
              <a:rPr lang="ja-JP" altLang="en-US" sz="2400" b="1" dirty="0" smtClean="0">
                <a:ln w="10541" cmpd="sng">
                  <a:solidFill>
                    <a:schemeClr val="tx1"/>
                  </a:solidFill>
                  <a:prstDash val="solid"/>
                </a:ln>
                <a:latin typeface="HG丸ｺﾞｼｯｸM-PRO" panose="020F0600000000000000" pitchFamily="50" charset="-128"/>
                <a:ea typeface="HG丸ｺﾞｼｯｸM-PRO" panose="020F0600000000000000" pitchFamily="50" charset="-128"/>
              </a:rPr>
              <a:t> </a:t>
            </a:r>
            <a:r>
              <a:rPr lang="ja-JP" altLang="en-US" sz="2400" b="1" cap="none" spc="0" dirty="0" smtClean="0">
                <a:ln w="10541" cmpd="sng">
                  <a:solidFill>
                    <a:schemeClr val="tx1"/>
                  </a:solidFill>
                  <a:prstDash val="solid"/>
                </a:ln>
                <a:effectLst/>
                <a:latin typeface="HG丸ｺﾞｼｯｸM-PRO" panose="020F0600000000000000" pitchFamily="50" charset="-128"/>
                <a:ea typeface="HG丸ｺﾞｼｯｸM-PRO" panose="020F0600000000000000" pitchFamily="50" charset="-128"/>
              </a:rPr>
              <a:t>年</a:t>
            </a:r>
            <a:r>
              <a:rPr lang="ja-JP" altLang="en-US" sz="2800" b="1" cap="none" spc="0" dirty="0" smtClean="0">
                <a:ln w="10541" cmpd="sng">
                  <a:solidFill>
                    <a:schemeClr val="tx1"/>
                  </a:solidFill>
                  <a:prstDash val="solid"/>
                </a:ln>
                <a:effectLst/>
                <a:latin typeface="HG丸ｺﾞｼｯｸM-PRO" panose="020F0600000000000000" pitchFamily="50" charset="-128"/>
                <a:ea typeface="HG丸ｺﾞｼｯｸM-PRO" panose="020F0600000000000000" pitchFamily="50" charset="-128"/>
              </a:rPr>
              <a:t> </a:t>
            </a:r>
            <a:r>
              <a:rPr lang="en-US" altLang="ja-JP" sz="4200" b="1" dirty="0">
                <a:ln w="10541" cmpd="sng">
                  <a:solidFill>
                    <a:srgbClr val="D84528"/>
                  </a:solidFill>
                  <a:prstDash val="solid"/>
                </a:ln>
                <a:solidFill>
                  <a:srgbClr val="D84528"/>
                </a:solidFill>
                <a:latin typeface="メイリオ" panose="020B0604030504040204" pitchFamily="50" charset="-128"/>
                <a:ea typeface="メイリオ" panose="020B0604030504040204" pitchFamily="50" charset="-128"/>
              </a:rPr>
              <a:t>1</a:t>
            </a:r>
            <a:r>
              <a:rPr lang="ja-JP" altLang="en-US" sz="2800" b="1" cap="none" spc="0" dirty="0" smtClean="0">
                <a:ln w="10541" cmpd="sng">
                  <a:solidFill>
                    <a:schemeClr val="tx1"/>
                  </a:solidFill>
                  <a:prstDash val="solid"/>
                </a:ln>
                <a:effectLst/>
                <a:latin typeface="HG丸ｺﾞｼｯｸM-PRO" panose="020F0600000000000000" pitchFamily="50" charset="-128"/>
                <a:ea typeface="HG丸ｺﾞｼｯｸM-PRO" panose="020F0600000000000000" pitchFamily="50" charset="-128"/>
              </a:rPr>
              <a:t>月 </a:t>
            </a:r>
            <a:r>
              <a:rPr lang="ja-JP" altLang="en-US" sz="4200" b="1" dirty="0" smtClean="0">
                <a:ln w="10541" cmpd="sng">
                  <a:solidFill>
                    <a:srgbClr val="D84528"/>
                  </a:solidFill>
                  <a:prstDash val="solid"/>
                </a:ln>
                <a:solidFill>
                  <a:srgbClr val="D84528"/>
                </a:solidFill>
                <a:latin typeface="メイリオ" panose="020B0604030504040204" pitchFamily="50" charset="-128"/>
                <a:ea typeface="メイリオ" panose="020B0604030504040204" pitchFamily="50" charset="-128"/>
              </a:rPr>
              <a:t>２</a:t>
            </a:r>
            <a:r>
              <a:rPr lang="en-US" altLang="ja-JP" sz="4200" b="1" dirty="0" smtClean="0">
                <a:ln w="10541" cmpd="sng">
                  <a:solidFill>
                    <a:srgbClr val="D84528"/>
                  </a:solidFill>
                  <a:prstDash val="solid"/>
                </a:ln>
                <a:solidFill>
                  <a:srgbClr val="D84528"/>
                </a:solidFill>
                <a:latin typeface="メイリオ" panose="020B0604030504040204" pitchFamily="50" charset="-128"/>
                <a:ea typeface="メイリオ" panose="020B0604030504040204" pitchFamily="50" charset="-128"/>
              </a:rPr>
              <a:t>2</a:t>
            </a:r>
            <a:r>
              <a:rPr lang="en-US" altLang="ja-JP" sz="2800" b="1" dirty="0" smtClean="0">
                <a:ln w="10541" cmpd="sng">
                  <a:solidFill>
                    <a:srgbClr val="FF7711"/>
                  </a:solidFill>
                  <a:prstDash val="solid"/>
                </a:ln>
                <a:solidFill>
                  <a:srgbClr val="FF7711"/>
                </a:solidFill>
                <a:latin typeface="HG丸ｺﾞｼｯｸM-PRO" panose="020F0600000000000000" pitchFamily="50" charset="-128"/>
                <a:ea typeface="HG丸ｺﾞｼｯｸM-PRO" panose="020F0600000000000000" pitchFamily="50" charset="-128"/>
              </a:rPr>
              <a:t> </a:t>
            </a:r>
            <a:r>
              <a:rPr lang="ja-JP" altLang="en-US" sz="2800" b="1" cap="none" spc="0" dirty="0" smtClean="0">
                <a:ln w="10541" cmpd="sng">
                  <a:solidFill>
                    <a:schemeClr val="tx1"/>
                  </a:solidFill>
                  <a:prstDash val="solid"/>
                </a:ln>
                <a:effectLst/>
                <a:latin typeface="HG丸ｺﾞｼｯｸM-PRO" panose="020F0600000000000000" pitchFamily="50" charset="-128"/>
                <a:ea typeface="HG丸ｺﾞｼｯｸM-PRO" panose="020F0600000000000000" pitchFamily="50" charset="-128"/>
              </a:rPr>
              <a:t>日</a:t>
            </a:r>
            <a:r>
              <a:rPr lang="ja-JP" altLang="en-US" sz="2800" b="1" cap="none" spc="0" dirty="0" smtClean="0">
                <a:ln w="10541" cmpd="sng">
                  <a:solidFill>
                    <a:srgbClr val="D84528"/>
                  </a:solidFill>
                  <a:prstDash val="solid"/>
                </a:ln>
                <a:solidFill>
                  <a:srgbClr val="D84528"/>
                </a:solidFill>
                <a:effectLst/>
                <a:latin typeface="HG丸ｺﾞｼｯｸM-PRO" panose="020F0600000000000000" pitchFamily="50" charset="-128"/>
                <a:ea typeface="HG丸ｺﾞｼｯｸM-PRO" panose="020F0600000000000000" pitchFamily="50" charset="-128"/>
              </a:rPr>
              <a:t>（水）</a:t>
            </a:r>
            <a:r>
              <a:rPr lang="ja-JP" altLang="en-US" sz="2800" b="1" cap="none" spc="0" dirty="0" smtClean="0">
                <a:ln w="10541" cmpd="sng">
                  <a:solidFill>
                    <a:srgbClr val="00B050"/>
                  </a:solidFill>
                  <a:prstDash val="solid"/>
                </a:ln>
                <a:solidFill>
                  <a:schemeClr val="accent6">
                    <a:lumMod val="75000"/>
                  </a:schemeClr>
                </a:solidFill>
                <a:effectLst/>
                <a:latin typeface="HG丸ｺﾞｼｯｸM-PRO" panose="020F0600000000000000" pitchFamily="50" charset="-128"/>
                <a:ea typeface="HG丸ｺﾞｼｯｸM-PRO" panose="020F0600000000000000" pitchFamily="50" charset="-128"/>
              </a:rPr>
              <a:t> </a:t>
            </a:r>
            <a:endParaRPr lang="ja-JP" altLang="en-US" sz="2800" b="1" cap="none" spc="0" dirty="0">
              <a:ln w="10541" cmpd="sng">
                <a:solidFill>
                  <a:srgbClr val="00B050"/>
                </a:solidFill>
                <a:prstDash val="solid"/>
              </a:ln>
              <a:solidFill>
                <a:schemeClr val="accent6">
                  <a:lumMod val="75000"/>
                </a:schemeClr>
              </a:solidFill>
              <a:effectLst/>
              <a:latin typeface="HG丸ｺﾞｼｯｸM-PRO" panose="020F0600000000000000" pitchFamily="50" charset="-128"/>
              <a:ea typeface="HG丸ｺﾞｼｯｸM-PRO" panose="020F0600000000000000" pitchFamily="50" charset="-128"/>
            </a:endParaRPr>
          </a:p>
        </p:txBody>
      </p:sp>
      <p:sp>
        <p:nvSpPr>
          <p:cNvPr id="47" name="テキスト ボックス 46"/>
          <p:cNvSpPr txBox="1"/>
          <p:nvPr/>
        </p:nvSpPr>
        <p:spPr>
          <a:xfrm>
            <a:off x="1667947" y="5343962"/>
            <a:ext cx="4905468" cy="810478"/>
          </a:xfrm>
          <a:prstGeom prst="rect">
            <a:avLst/>
          </a:prstGeom>
          <a:noFill/>
        </p:spPr>
        <p:txBody>
          <a:bodyPr wrap="square" rtlCol="0">
            <a:spAutoFit/>
          </a:bodyPr>
          <a:lstStyle/>
          <a:p>
            <a:pPr>
              <a:lnSpc>
                <a:spcPts val="2800"/>
              </a:lnSpc>
            </a:pPr>
            <a:r>
              <a:rPr lang="ja-JP" altLang="en-US" sz="2400" b="1" dirty="0" smtClean="0">
                <a:ln w="31550" cmpd="sng">
                  <a:noFill/>
                  <a:prstDash val="solid"/>
                </a:ln>
                <a:solidFill>
                  <a:srgbClr val="C00000"/>
                </a:solidFill>
                <a:latin typeface="HG丸ｺﾞｼｯｸM-PRO" panose="020F0600000000000000" pitchFamily="50" charset="-128"/>
                <a:ea typeface="HG丸ｺﾞｼｯｸM-PRO" panose="020F0600000000000000" pitchFamily="50" charset="-128"/>
              </a:rPr>
              <a:t>「Ｋ</a:t>
            </a:r>
            <a:r>
              <a:rPr lang="ja-JP" altLang="en-US" sz="2400" b="1" dirty="0">
                <a:ln w="31550" cmpd="sng">
                  <a:noFill/>
                  <a:prstDash val="solid"/>
                </a:ln>
                <a:solidFill>
                  <a:srgbClr val="C00000"/>
                </a:solidFill>
                <a:latin typeface="HG丸ｺﾞｼｯｸM-PRO" panose="020F0600000000000000" pitchFamily="50" charset="-128"/>
                <a:ea typeface="HG丸ｺﾞｼｯｸM-PRO" panose="020F0600000000000000" pitchFamily="50" charset="-128"/>
              </a:rPr>
              <a:t>－ｆｉｔ倶楽部　</a:t>
            </a:r>
            <a:r>
              <a:rPr lang="ja-JP" altLang="en-US" sz="2400" b="1" dirty="0" smtClean="0">
                <a:ln w="31550" cmpd="sng">
                  <a:noFill/>
                  <a:prstDash val="solid"/>
                </a:ln>
                <a:solidFill>
                  <a:srgbClr val="C00000"/>
                </a:solidFill>
                <a:latin typeface="HG丸ｺﾞｼｯｸM-PRO" panose="020F0600000000000000" pitchFamily="50" charset="-128"/>
                <a:ea typeface="HG丸ｺﾞｼｯｸM-PRO" panose="020F0600000000000000" pitchFamily="50" charset="-128"/>
              </a:rPr>
              <a:t>郡山」</a:t>
            </a:r>
            <a:endParaRPr lang="en-US" altLang="ja-JP" sz="2400" b="1" dirty="0" smtClean="0">
              <a:ln w="31550" cmpd="sng">
                <a:noFill/>
                <a:prstDash val="solid"/>
              </a:ln>
              <a:solidFill>
                <a:srgbClr val="C00000"/>
              </a:solidFill>
              <a:latin typeface="HG丸ｺﾞｼｯｸM-PRO" panose="020F0600000000000000" pitchFamily="50" charset="-128"/>
              <a:ea typeface="HG丸ｺﾞｼｯｸM-PRO" panose="020F0600000000000000" pitchFamily="50" charset="-128"/>
            </a:endParaRPr>
          </a:p>
          <a:p>
            <a:pPr>
              <a:lnSpc>
                <a:spcPts val="2800"/>
              </a:lnSpc>
            </a:pPr>
            <a:r>
              <a:rPr lang="ja-JP" altLang="en-US" sz="2400" b="1" dirty="0" smtClean="0">
                <a:solidFill>
                  <a:srgbClr val="C00000"/>
                </a:solidFill>
                <a:latin typeface="HG丸ｺﾞｼｯｸM-PRO" panose="020F0600000000000000" pitchFamily="50" charset="-128"/>
                <a:ea typeface="HG丸ｺﾞｼｯｸM-PRO" panose="020F0600000000000000" pitchFamily="50" charset="-128"/>
              </a:rPr>
              <a:t>「ライフサポートセンター家楽」</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33670" y="2687931"/>
            <a:ext cx="7174831" cy="877163"/>
          </a:xfrm>
          <a:prstGeom prst="rect">
            <a:avLst/>
          </a:prstGeom>
          <a:noFill/>
        </p:spPr>
        <p:txBody>
          <a:bodyPr wrap="square" rtlCol="0">
            <a:spAutoFit/>
          </a:bodyPr>
          <a:lstStyle/>
          <a:p>
            <a:r>
              <a:rPr lang="ja-JP" altLang="en-US" sz="1700" b="1" dirty="0" smtClean="0">
                <a:solidFill>
                  <a:srgbClr val="D84528"/>
                </a:solidFill>
                <a:latin typeface="HG丸ｺﾞｼｯｸM-PRO" panose="020F0600000000000000" pitchFamily="50" charset="-128"/>
                <a:ea typeface="HG丸ｺﾞｼｯｸM-PRO" panose="020F0600000000000000" pitchFamily="50" charset="-128"/>
              </a:rPr>
              <a:t>介護のお仕事について、雰囲気を見たり事業所の方から直接お話を聞いたりすることができる見学会です。働くイメージを膨らませ、気になることは質問してみましょう！</a:t>
            </a:r>
            <a:endParaRPr kumimoji="1" lang="en-US" altLang="ja-JP" sz="1700" b="1" dirty="0" smtClean="0">
              <a:solidFill>
                <a:srgbClr val="D84528"/>
              </a:solidFill>
              <a:latin typeface="HG丸ｺﾞｼｯｸM-PRO" panose="020F0600000000000000" pitchFamily="50" charset="-128"/>
              <a:ea typeface="HG丸ｺﾞｼｯｸM-PRO" panose="020F0600000000000000" pitchFamily="50" charset="-128"/>
            </a:endParaRPr>
          </a:p>
        </p:txBody>
      </p:sp>
      <p:sp>
        <p:nvSpPr>
          <p:cNvPr id="79" name="テキスト ボックス 78"/>
          <p:cNvSpPr txBox="1"/>
          <p:nvPr/>
        </p:nvSpPr>
        <p:spPr>
          <a:xfrm>
            <a:off x="1898051" y="7608889"/>
            <a:ext cx="3303762" cy="307777"/>
          </a:xfrm>
          <a:prstGeom prst="rect">
            <a:avLst/>
          </a:prstGeom>
          <a:noFill/>
        </p:spPr>
        <p:txBody>
          <a:bodyPr wrap="square" rtlCol="0">
            <a:spAutoFit/>
          </a:bodyPr>
          <a:lstStyle/>
          <a:p>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ハローワーク職員が同行します。</a:t>
            </a:r>
            <a:endParaRPr kumimoji="1" lang="ja-JP" altLang="en-US" sz="1400" dirty="0">
              <a:latin typeface="HG丸ｺﾞｼｯｸM-PRO" panose="020F0600000000000000" pitchFamily="50" charset="-128"/>
              <a:ea typeface="HG丸ｺﾞｼｯｸM-PRO" panose="020F0600000000000000" pitchFamily="50" charset="-128"/>
            </a:endParaRPr>
          </a:p>
        </p:txBody>
      </p:sp>
      <p:grpSp>
        <p:nvGrpSpPr>
          <p:cNvPr id="61" name="グループ化 60"/>
          <p:cNvGrpSpPr/>
          <p:nvPr/>
        </p:nvGrpSpPr>
        <p:grpSpPr>
          <a:xfrm>
            <a:off x="411053" y="3748453"/>
            <a:ext cx="1164434" cy="639057"/>
            <a:chOff x="217853" y="4657219"/>
            <a:chExt cx="932607" cy="482571"/>
          </a:xfrm>
          <a:solidFill>
            <a:srgbClr val="D84528"/>
          </a:solidFill>
        </p:grpSpPr>
        <p:sp>
          <p:nvSpPr>
            <p:cNvPr id="62" name="角丸四角形 61"/>
            <p:cNvSpPr/>
            <p:nvPr/>
          </p:nvSpPr>
          <p:spPr>
            <a:xfrm>
              <a:off x="217853" y="4657219"/>
              <a:ext cx="932607" cy="482571"/>
            </a:xfrm>
            <a:prstGeom prst="round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テキスト ボックス 62"/>
            <p:cNvSpPr txBox="1"/>
            <p:nvPr/>
          </p:nvSpPr>
          <p:spPr>
            <a:xfrm>
              <a:off x="271202" y="4727148"/>
              <a:ext cx="851094" cy="276355"/>
            </a:xfrm>
            <a:prstGeom prst="rect">
              <a:avLst/>
            </a:prstGeom>
            <a:grpFill/>
          </p:spPr>
          <p:txBody>
            <a:bodyPr wrap="square" rtlCol="0">
              <a:spAutoFit/>
            </a:bodyPr>
            <a:lstStyle/>
            <a:p>
              <a:pPr algn="dist"/>
              <a:r>
                <a:rPr kumimoji="1" lang="ja-JP" altLang="en-US" sz="2000" dirty="0" smtClean="0">
                  <a:solidFill>
                    <a:schemeClr val="bg1"/>
                  </a:solidFill>
                  <a:latin typeface="HGS創英角ﾎﾟｯﾌﾟ体" panose="040B0A00000000000000" pitchFamily="50" charset="-128"/>
                  <a:ea typeface="HGS創英角ﾎﾟｯﾌﾟ体" panose="040B0A00000000000000" pitchFamily="50" charset="-128"/>
                </a:rPr>
                <a:t>日時</a:t>
              </a:r>
              <a:endParaRPr kumimoji="1" lang="ja-JP" altLang="en-US" sz="2000" dirty="0">
                <a:solidFill>
                  <a:schemeClr val="bg1"/>
                </a:solidFill>
                <a:latin typeface="HGS創英角ﾎﾟｯﾌﾟ体" panose="040B0A00000000000000" pitchFamily="50" charset="-128"/>
                <a:ea typeface="HGS創英角ﾎﾟｯﾌﾟ体" panose="040B0A00000000000000" pitchFamily="50" charset="-128"/>
              </a:endParaRPr>
            </a:p>
          </p:txBody>
        </p:sp>
      </p:grpSp>
      <p:sp>
        <p:nvSpPr>
          <p:cNvPr id="32" name="角丸四角形 31"/>
          <p:cNvSpPr/>
          <p:nvPr/>
        </p:nvSpPr>
        <p:spPr>
          <a:xfrm>
            <a:off x="102983" y="9950658"/>
            <a:ext cx="7036206" cy="340519"/>
          </a:xfrm>
          <a:prstGeom prst="roundRect">
            <a:avLst/>
          </a:prstGeom>
          <a:solidFill>
            <a:srgbClr val="FFB7B7"/>
          </a:solidFill>
          <a:ln w="38100">
            <a:noFill/>
          </a:ln>
        </p:spPr>
        <p:txBody>
          <a:bodyPr wrap="square">
            <a:spAutoFit/>
          </a:bodyPr>
          <a:lstStyle/>
          <a:p>
            <a:r>
              <a:rPr kumimoji="1" lang="en-US" altLang="ja-JP" sz="1400" b="1" dirty="0" smtClean="0">
                <a:latin typeface="HG丸ｺﾞｼｯｸM-PRO" panose="020F0600000000000000" pitchFamily="50" charset="-128"/>
                <a:ea typeface="HG丸ｺﾞｼｯｸM-PRO" panose="020F0600000000000000" pitchFamily="50" charset="-128"/>
              </a:rPr>
              <a:t>【</a:t>
            </a:r>
            <a:r>
              <a:rPr kumimoji="1" lang="ja-JP" altLang="en-US" sz="1400" b="1" dirty="0" smtClean="0">
                <a:latin typeface="HG丸ｺﾞｼｯｸM-PRO" panose="020F0600000000000000" pitchFamily="50" charset="-128"/>
                <a:ea typeface="HG丸ｺﾞｼｯｸM-PRO" panose="020F0600000000000000" pitchFamily="50" charset="-128"/>
              </a:rPr>
              <a:t>お問い合わせ先</a:t>
            </a:r>
            <a:r>
              <a:rPr kumimoji="1" lang="en-US" altLang="ja-JP" sz="1400" b="1" dirty="0" smtClean="0">
                <a:latin typeface="HG丸ｺﾞｼｯｸM-PRO" panose="020F0600000000000000" pitchFamily="50" charset="-128"/>
                <a:ea typeface="HG丸ｺﾞｼｯｸM-PRO" panose="020F0600000000000000" pitchFamily="50" charset="-128"/>
              </a:rPr>
              <a:t>】</a:t>
            </a:r>
            <a:r>
              <a:rPr kumimoji="1" lang="ja-JP" altLang="en-US" sz="1400" b="1" dirty="0" smtClean="0">
                <a:latin typeface="HG丸ｺﾞｼｯｸM-PRO" panose="020F0600000000000000" pitchFamily="50" charset="-128"/>
                <a:ea typeface="HG丸ｺﾞｼｯｸM-PRO" panose="020F0600000000000000" pitchFamily="50" charset="-128"/>
              </a:rPr>
              <a:t>ハローワーク郡山　職業相談部門　</a:t>
            </a:r>
            <a:r>
              <a:rPr kumimoji="1" lang="en-US" altLang="ja-JP" sz="1400" b="1" dirty="0" smtClean="0">
                <a:latin typeface="HG丸ｺﾞｼｯｸM-PRO" panose="020F0600000000000000" pitchFamily="50" charset="-128"/>
                <a:ea typeface="HG丸ｺﾞｼｯｸM-PRO" panose="020F0600000000000000" pitchFamily="50" charset="-128"/>
              </a:rPr>
              <a:t>024-942-8609(41</a:t>
            </a:r>
            <a:r>
              <a:rPr kumimoji="1" lang="ja-JP" altLang="en-US" sz="1400" b="1" dirty="0" smtClean="0">
                <a:latin typeface="HG丸ｺﾞｼｯｸM-PRO" panose="020F0600000000000000" pitchFamily="50" charset="-128"/>
                <a:ea typeface="HG丸ｺﾞｼｯｸM-PRO" panose="020F0600000000000000" pitchFamily="50" charset="-128"/>
              </a:rPr>
              <a:t>♯</a:t>
            </a:r>
            <a:r>
              <a:rPr kumimoji="1" lang="en-US" altLang="ja-JP" sz="1400" b="1" dirty="0" smtClean="0">
                <a:latin typeface="HG丸ｺﾞｼｯｸM-PRO" panose="020F0600000000000000" pitchFamily="50" charset="-128"/>
                <a:ea typeface="HG丸ｺﾞｼｯｸM-PRO" panose="020F0600000000000000" pitchFamily="50" charset="-128"/>
              </a:rPr>
              <a:t>)</a:t>
            </a:r>
            <a:endParaRPr kumimoji="1" lang="en-US" altLang="ja-JP" sz="1400" b="1" dirty="0">
              <a:latin typeface="HG丸ｺﾞｼｯｸM-PRO" panose="020F0600000000000000" pitchFamily="50" charset="-128"/>
              <a:ea typeface="HG丸ｺﾞｼｯｸM-PRO" panose="020F0600000000000000"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2634519556"/>
              </p:ext>
            </p:extLst>
          </p:nvPr>
        </p:nvGraphicFramePr>
        <p:xfrm>
          <a:off x="237226" y="8952615"/>
          <a:ext cx="6818361" cy="934071"/>
        </p:xfrm>
        <a:graphic>
          <a:graphicData uri="http://schemas.openxmlformats.org/drawingml/2006/table">
            <a:tbl>
              <a:tblPr firstRow="1" bandRow="1">
                <a:tableStyleId>{5940675A-B579-460E-94D1-54222C63F5DA}</a:tableStyleId>
              </a:tblPr>
              <a:tblGrid>
                <a:gridCol w="881718">
                  <a:extLst>
                    <a:ext uri="{9D8B030D-6E8A-4147-A177-3AD203B41FA5}">
                      <a16:colId xmlns:a16="http://schemas.microsoft.com/office/drawing/2014/main" val="3646168897"/>
                    </a:ext>
                  </a:extLst>
                </a:gridCol>
                <a:gridCol w="1483218">
                  <a:extLst>
                    <a:ext uri="{9D8B030D-6E8A-4147-A177-3AD203B41FA5}">
                      <a16:colId xmlns:a16="http://schemas.microsoft.com/office/drawing/2014/main" val="2180729102"/>
                    </a:ext>
                  </a:extLst>
                </a:gridCol>
                <a:gridCol w="1662799">
                  <a:extLst>
                    <a:ext uri="{9D8B030D-6E8A-4147-A177-3AD203B41FA5}">
                      <a16:colId xmlns:a16="http://schemas.microsoft.com/office/drawing/2014/main" val="346218171"/>
                    </a:ext>
                  </a:extLst>
                </a:gridCol>
                <a:gridCol w="1095239">
                  <a:extLst>
                    <a:ext uri="{9D8B030D-6E8A-4147-A177-3AD203B41FA5}">
                      <a16:colId xmlns:a16="http://schemas.microsoft.com/office/drawing/2014/main" val="1181684884"/>
                    </a:ext>
                  </a:extLst>
                </a:gridCol>
                <a:gridCol w="1695387">
                  <a:extLst>
                    <a:ext uri="{9D8B030D-6E8A-4147-A177-3AD203B41FA5}">
                      <a16:colId xmlns:a16="http://schemas.microsoft.com/office/drawing/2014/main" val="4233066755"/>
                    </a:ext>
                  </a:extLst>
                </a:gridCol>
              </a:tblGrid>
              <a:tr h="334953">
                <a:tc gridSpan="5">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参加申込書　兼　当日受講票</a:t>
                      </a:r>
                    </a:p>
                  </a:txBody>
                  <a:tcPr anchor="ctr">
                    <a:solidFill>
                      <a:srgbClr val="FF7711"/>
                    </a:solidFill>
                  </a:tcPr>
                </a:tc>
                <a:tc hMerge="1">
                  <a:txBody>
                    <a:bodyPr/>
                    <a:lstStyle/>
                    <a:p>
                      <a:pPr algn="dist"/>
                      <a:endParaRPr lang="ja-JP" altLang="en-US" sz="800" b="1" dirty="0">
                        <a:latin typeface="+mn-ea"/>
                        <a:ea typeface="+mn-ea"/>
                      </a:endParaRPr>
                    </a:p>
                  </a:txBody>
                  <a:tcPr anchor="ctr"/>
                </a:tc>
                <a:tc hMerge="1">
                  <a:txBody>
                    <a:bodyPr/>
                    <a:lstStyle/>
                    <a:p>
                      <a:endParaRPr kumimoji="1" lang="ja-JP" altLang="en-US" sz="300" b="1" dirty="0">
                        <a:latin typeface="+mn-ea"/>
                        <a:ea typeface="+mn-ea"/>
                      </a:endParaRPr>
                    </a:p>
                  </a:txBody>
                  <a:tcPr/>
                </a:tc>
                <a:tc hMerge="1">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endParaRPr kumimoji="1" lang="ja-JP" altLang="en-US" sz="1200" b="1" dirty="0" smtClean="0">
                        <a:latin typeface="+mn-ea"/>
                        <a:ea typeface="+mn-ea"/>
                      </a:endParaRPr>
                    </a:p>
                  </a:txBody>
                  <a:tcPr anchor="ctr"/>
                </a:tc>
                <a:tc hMerge="1">
                  <a:txBody>
                    <a:bodyPr/>
                    <a:lstStyle/>
                    <a:p>
                      <a:endParaRPr kumimoji="1" lang="ja-JP" altLang="en-US" sz="1200" b="1" dirty="0">
                        <a:latin typeface="+mn-ea"/>
                        <a:ea typeface="+mn-ea"/>
                      </a:endParaRPr>
                    </a:p>
                  </a:txBody>
                  <a:tcPr/>
                </a:tc>
                <a:extLst>
                  <a:ext uri="{0D108BD9-81ED-4DB2-BD59-A6C34878D82A}">
                    <a16:rowId xmlns:a16="http://schemas.microsoft.com/office/drawing/2014/main" val="1296888516"/>
                  </a:ext>
                </a:extLst>
              </a:tr>
              <a:tr h="234467">
                <a:tc>
                  <a:txBody>
                    <a:bodyPr/>
                    <a:lstStyle/>
                    <a:p>
                      <a:r>
                        <a:rPr lang="ja-JP" altLang="en-US" sz="600" b="1" dirty="0" smtClean="0">
                          <a:latin typeface="+mn-ea"/>
                          <a:ea typeface="+mn-ea"/>
                        </a:rPr>
                        <a:t>ハローワーク記入欄</a:t>
                      </a:r>
                      <a:endParaRPr lang="ja-JP" altLang="en-US" sz="600" b="1" dirty="0">
                        <a:latin typeface="+mn-ea"/>
                        <a:ea typeface="+mn-ea"/>
                      </a:endParaRPr>
                    </a:p>
                  </a:txBody>
                  <a:tcPr anchor="ctr"/>
                </a:tc>
                <a:tc>
                  <a:txBody>
                    <a:bodyPr/>
                    <a:lstStyle/>
                    <a:p>
                      <a:pPr algn="dist"/>
                      <a:r>
                        <a:rPr lang="ja-JP" altLang="en-US" sz="800" b="1" dirty="0" smtClean="0">
                          <a:latin typeface="+mn-ea"/>
                          <a:ea typeface="+mn-ea"/>
                        </a:rPr>
                        <a:t>フリガナ</a:t>
                      </a:r>
                      <a:endParaRPr lang="ja-JP" altLang="en-US" sz="800" b="1" dirty="0">
                        <a:latin typeface="+mn-ea"/>
                        <a:ea typeface="+mn-ea"/>
                      </a:endParaRPr>
                    </a:p>
                  </a:txBody>
                  <a:tcPr anchor="ctr"/>
                </a:tc>
                <a:tc>
                  <a:txBody>
                    <a:bodyPr/>
                    <a:lstStyle/>
                    <a:p>
                      <a:r>
                        <a:rPr kumimoji="1" lang="ja-JP" altLang="en-US" sz="300" b="1" dirty="0" smtClean="0">
                          <a:latin typeface="+mn-ea"/>
                          <a:ea typeface="+mn-ea"/>
                        </a:rPr>
                        <a:t>　　</a:t>
                      </a:r>
                      <a:endParaRPr kumimoji="1" lang="ja-JP" altLang="en-US" sz="300" b="1" dirty="0">
                        <a:latin typeface="+mn-ea"/>
                        <a:ea typeface="+mn-ea"/>
                      </a:endParaRPr>
                    </a:p>
                  </a:txBody>
                  <a:tcPr/>
                </a:tc>
                <a:tc rowSpan="2">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n-ea"/>
                          <a:ea typeface="+mn-ea"/>
                        </a:rPr>
                        <a:t>求職番号</a:t>
                      </a:r>
                    </a:p>
                  </a:txBody>
                  <a:tcPr anchor="ctr"/>
                </a:tc>
                <a:tc rowSpan="2">
                  <a:txBody>
                    <a:bodyPr/>
                    <a:lstStyle/>
                    <a:p>
                      <a:endParaRPr kumimoji="1" lang="ja-JP" altLang="en-US" sz="1200" b="1" dirty="0">
                        <a:latin typeface="+mn-ea"/>
                        <a:ea typeface="+mn-ea"/>
                      </a:endParaRPr>
                    </a:p>
                  </a:txBody>
                  <a:tcPr/>
                </a:tc>
                <a:extLst>
                  <a:ext uri="{0D108BD9-81ED-4DB2-BD59-A6C34878D82A}">
                    <a16:rowId xmlns:a16="http://schemas.microsoft.com/office/drawing/2014/main" val="3637213068"/>
                  </a:ext>
                </a:extLst>
              </a:tr>
              <a:tr h="364651">
                <a:tc>
                  <a:txBody>
                    <a:bodyPr/>
                    <a:lstStyle/>
                    <a:p>
                      <a:pPr algn="l"/>
                      <a:r>
                        <a:rPr kumimoji="1" lang="en-US" altLang="ja-JP" sz="1100" b="1" dirty="0" smtClean="0">
                          <a:latin typeface="+mn-ea"/>
                          <a:ea typeface="+mn-ea"/>
                        </a:rPr>
                        <a:t>No.</a:t>
                      </a:r>
                      <a:endParaRPr kumimoji="1" lang="ja-JP" altLang="en-US" sz="1100" b="1" dirty="0">
                        <a:latin typeface="+mn-ea"/>
                        <a:ea typeface="+mn-ea"/>
                      </a:endParaRPr>
                    </a:p>
                  </a:txBody>
                  <a:tcPr anchor="b"/>
                </a:tc>
                <a:tc>
                  <a:txBody>
                    <a:bodyPr/>
                    <a:lstStyle/>
                    <a:p>
                      <a:pPr algn="dist"/>
                      <a:r>
                        <a:rPr kumimoji="1" lang="ja-JP" altLang="en-US" sz="1100" b="1" dirty="0" smtClean="0">
                          <a:latin typeface="+mn-ea"/>
                          <a:ea typeface="+mn-ea"/>
                        </a:rPr>
                        <a:t>氏名</a:t>
                      </a:r>
                      <a:endParaRPr kumimoji="1" lang="ja-JP" altLang="en-US" sz="1100" b="1" dirty="0">
                        <a:latin typeface="+mn-ea"/>
                        <a:ea typeface="+mn-ea"/>
                      </a:endParaRPr>
                    </a:p>
                  </a:txBody>
                  <a:tcPr anchor="ctr"/>
                </a:tc>
                <a:tc>
                  <a:txBody>
                    <a:bodyPr/>
                    <a:lstStyle/>
                    <a:p>
                      <a:endParaRPr kumimoji="1" lang="ja-JP" altLang="en-US" sz="1200" b="1" dirty="0">
                        <a:latin typeface="+mn-ea"/>
                        <a:ea typeface="+mn-ea"/>
                      </a:endParaRPr>
                    </a:p>
                  </a:txBody>
                  <a:tcPr/>
                </a:tc>
                <a:tc vMerge="1">
                  <a:txBody>
                    <a:bodyPr/>
                    <a:lstStyle/>
                    <a:p>
                      <a:pPr marL="0" marR="0" lvl="0" indent="0" algn="dist" defTabSz="685800" rtl="0" eaLnBrk="1" fontAlgn="auto" latinLnBrk="0" hangingPunct="1">
                        <a:lnSpc>
                          <a:spcPct val="100000"/>
                        </a:lnSpc>
                        <a:spcBef>
                          <a:spcPts val="0"/>
                        </a:spcBef>
                        <a:spcAft>
                          <a:spcPts val="0"/>
                        </a:spcAft>
                        <a:buClrTx/>
                        <a:buSzTx/>
                        <a:buFontTx/>
                        <a:buNone/>
                        <a:tabLst/>
                        <a:defRPr/>
                      </a:pPr>
                      <a:endParaRPr kumimoji="1" lang="ja-JP" altLang="en-US" sz="1200" b="0" dirty="0" smtClean="0">
                        <a:latin typeface="HG丸ｺﾞｼｯｸM-PRO" panose="020F0600000000000000" pitchFamily="50" charset="-128"/>
                        <a:ea typeface="HG丸ｺﾞｼｯｸM-PRO" panose="020F0600000000000000" pitchFamily="50" charset="-128"/>
                      </a:endParaRPr>
                    </a:p>
                  </a:txBody>
                  <a:tcPr>
                    <a:noFill/>
                  </a:tcPr>
                </a:tc>
                <a:tc vMerge="1">
                  <a:txBody>
                    <a:bodyPr/>
                    <a:lstStyle/>
                    <a:p>
                      <a:endParaRPr kumimoji="1" lang="ja-JP" altLang="en-US" sz="1200" b="0" dirty="0">
                        <a:latin typeface="HG丸ｺﾞｼｯｸM-PRO" panose="020F0600000000000000" pitchFamily="50" charset="-128"/>
                        <a:ea typeface="HG丸ｺﾞｼｯｸM-PRO" panose="020F0600000000000000" pitchFamily="50" charset="-128"/>
                      </a:endParaRPr>
                    </a:p>
                  </a:txBody>
                  <a:tcPr>
                    <a:noFill/>
                  </a:tcPr>
                </a:tc>
                <a:extLst>
                  <a:ext uri="{0D108BD9-81ED-4DB2-BD59-A6C34878D82A}">
                    <a16:rowId xmlns:a16="http://schemas.microsoft.com/office/drawing/2014/main" val="4021887403"/>
                  </a:ext>
                </a:extLst>
              </a:tr>
            </a:tbl>
          </a:graphicData>
        </a:graphic>
      </p:graphicFrame>
      <p:sp>
        <p:nvSpPr>
          <p:cNvPr id="34" name="正方形/長方形 33"/>
          <p:cNvSpPr/>
          <p:nvPr/>
        </p:nvSpPr>
        <p:spPr>
          <a:xfrm>
            <a:off x="118896" y="8181418"/>
            <a:ext cx="6808380" cy="769441"/>
          </a:xfrm>
          <a:prstGeom prst="rect">
            <a:avLst/>
          </a:prstGeom>
        </p:spPr>
        <p:txBody>
          <a:bodyPr wrap="square">
            <a:spAutoFit/>
          </a:bodyPr>
          <a:lstStyle/>
          <a:p>
            <a:r>
              <a:rPr lang="ja-JP" altLang="en-US" sz="1100" dirty="0">
                <a:latin typeface="HG丸ｺﾞｼｯｸM-PRO" panose="020F0600000000000000" pitchFamily="50" charset="-128"/>
                <a:ea typeface="HG丸ｺﾞｼｯｸM-PRO" panose="020F0600000000000000" pitchFamily="50" charset="-128"/>
              </a:rPr>
              <a:t>❐下記参加申込書をご記入の上、ハローワーク郡山まで</a:t>
            </a:r>
            <a:r>
              <a:rPr lang="ja-JP" altLang="en-US" sz="1100" dirty="0" smtClean="0">
                <a:latin typeface="HG丸ｺﾞｼｯｸM-PRO" panose="020F0600000000000000" pitchFamily="50" charset="-128"/>
                <a:ea typeface="HG丸ｺﾞｼｯｸM-PRO" panose="020F0600000000000000" pitchFamily="50" charset="-128"/>
              </a:rPr>
              <a:t>ご来所またはお電話にてお申し込みください。</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雇用保険受給中の方は、求職</a:t>
            </a:r>
            <a:r>
              <a:rPr lang="ja-JP" altLang="en-US" sz="1100" dirty="0" smtClean="0">
                <a:latin typeface="HG丸ｺﾞｼｯｸM-PRO" panose="020F0600000000000000" pitchFamily="50" charset="-128"/>
                <a:ea typeface="HG丸ｺﾞｼｯｸM-PRO" panose="020F0600000000000000" pitchFamily="50" charset="-128"/>
              </a:rPr>
              <a:t>活動実績（</a:t>
            </a:r>
            <a:r>
              <a:rPr lang="ja-JP" altLang="en-US" sz="1100" dirty="0">
                <a:latin typeface="HG丸ｺﾞｼｯｸM-PRO" panose="020F0600000000000000" pitchFamily="50" charset="-128"/>
                <a:ea typeface="HG丸ｺﾞｼｯｸM-PRO" panose="020F0600000000000000" pitchFamily="50" charset="-128"/>
              </a:rPr>
              <a:t>１回）</a:t>
            </a:r>
            <a:r>
              <a:rPr lang="ja-JP" altLang="en-US" sz="1100" dirty="0" smtClean="0">
                <a:latin typeface="HG丸ｺﾞｼｯｸM-PRO" panose="020F0600000000000000" pitchFamily="50" charset="-128"/>
                <a:ea typeface="HG丸ｺﾞｼｯｸM-PRO" panose="020F0600000000000000" pitchFamily="50" charset="-128"/>
              </a:rPr>
              <a:t>とな</a:t>
            </a:r>
            <a:r>
              <a:rPr lang="ja-JP" altLang="en-US" sz="1100" dirty="0">
                <a:latin typeface="HG丸ｺﾞｼｯｸM-PRO" panose="020F0600000000000000" pitchFamily="50" charset="-128"/>
                <a:ea typeface="HG丸ｺﾞｼｯｸM-PRO" panose="020F0600000000000000" pitchFamily="50" charset="-128"/>
              </a:rPr>
              <a:t>り</a:t>
            </a:r>
            <a:r>
              <a:rPr lang="ja-JP" altLang="en-US" sz="1100" dirty="0" smtClean="0">
                <a:latin typeface="HG丸ｺﾞｼｯｸM-PRO" panose="020F0600000000000000" pitchFamily="50" charset="-128"/>
                <a:ea typeface="HG丸ｺﾞｼｯｸM-PRO" panose="020F0600000000000000" pitchFamily="50" charset="-128"/>
              </a:rPr>
              <a:t>ます</a:t>
            </a:r>
            <a:r>
              <a:rPr lang="ja-JP" altLang="en-US" sz="1100" dirty="0">
                <a:latin typeface="HG丸ｺﾞｼｯｸM-PRO" panose="020F0600000000000000" pitchFamily="50" charset="-128"/>
                <a:ea typeface="HG丸ｺﾞｼｯｸM-PRO" panose="020F0600000000000000" pitchFamily="50" charset="-128"/>
              </a:rPr>
              <a:t>。雇用保険受給資格者証</a:t>
            </a:r>
            <a:r>
              <a:rPr lang="ja-JP" altLang="en-US" sz="1100" dirty="0" smtClean="0">
                <a:latin typeface="HG丸ｺﾞｼｯｸM-PRO" panose="020F0600000000000000" pitchFamily="50" charset="-128"/>
                <a:ea typeface="HG丸ｺﾞｼｯｸM-PRO" panose="020F0600000000000000" pitchFamily="50" charset="-128"/>
              </a:rPr>
              <a:t>をご持参</a:t>
            </a:r>
            <a:r>
              <a:rPr lang="ja-JP" altLang="en-US" sz="1100" dirty="0">
                <a:latin typeface="HG丸ｺﾞｼｯｸM-PRO" panose="020F0600000000000000" pitchFamily="50" charset="-128"/>
                <a:ea typeface="HG丸ｺﾞｼｯｸM-PRO" panose="020F0600000000000000" pitchFamily="50" charset="-128"/>
              </a:rPr>
              <a:t>ください</a:t>
            </a:r>
            <a:r>
              <a:rPr lang="ja-JP" altLang="en-US" sz="1100" dirty="0" smtClean="0">
                <a:latin typeface="HG丸ｺﾞｼｯｸM-PRO" panose="020F0600000000000000" pitchFamily="50" charset="-128"/>
                <a:ea typeface="HG丸ｺﾞｼｯｸM-PRO" panose="020F0600000000000000" pitchFamily="50" charset="-128"/>
              </a:rPr>
              <a:t>。</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❐発熱がある方、体調不良の方等は参加をご遠慮ください。</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a:t>
            </a:r>
            <a:r>
              <a:rPr lang="ja-JP" altLang="en-US" sz="1100" dirty="0" smtClean="0">
                <a:ln w="10541" cmpd="sng">
                  <a:solidFill>
                    <a:srgbClr val="FF7711"/>
                  </a:solidFill>
                  <a:prstDash val="solid"/>
                </a:ln>
                <a:solidFill>
                  <a:srgbClr val="FF7711"/>
                </a:solidFill>
                <a:latin typeface="HG丸ｺﾞｼｯｸM-PRO" panose="020F0600000000000000" pitchFamily="50" charset="-128"/>
                <a:ea typeface="HG丸ｺﾞｼｯｸM-PRO" panose="020F0600000000000000" pitchFamily="50" charset="-128"/>
              </a:rPr>
              <a:t>お申し込みをキャンセルされる場合は、必ずハローワーク郡山までお知らせください。</a:t>
            </a:r>
            <a:endParaRPr lang="en-US" altLang="ja-JP" sz="1100" dirty="0">
              <a:ln w="10541" cmpd="sng">
                <a:solidFill>
                  <a:srgbClr val="FF7711"/>
                </a:solidFill>
                <a:prstDash val="solid"/>
              </a:ln>
              <a:solidFill>
                <a:srgbClr val="FF7711"/>
              </a:solidFill>
              <a:latin typeface="HG丸ｺﾞｼｯｸM-PRO" panose="020F0600000000000000" pitchFamily="50" charset="-128"/>
              <a:ea typeface="HG丸ｺﾞｼｯｸM-PRO" panose="020F0600000000000000" pitchFamily="50" charset="-128"/>
            </a:endParaRPr>
          </a:p>
        </p:txBody>
      </p:sp>
      <p:grpSp>
        <p:nvGrpSpPr>
          <p:cNvPr id="36" name="グループ化 35"/>
          <p:cNvGrpSpPr/>
          <p:nvPr/>
        </p:nvGrpSpPr>
        <p:grpSpPr>
          <a:xfrm>
            <a:off x="383235" y="5399164"/>
            <a:ext cx="1164434" cy="620292"/>
            <a:chOff x="217853" y="4657219"/>
            <a:chExt cx="932607" cy="482571"/>
          </a:xfrm>
          <a:solidFill>
            <a:srgbClr val="D84528"/>
          </a:solidFill>
        </p:grpSpPr>
        <p:sp>
          <p:nvSpPr>
            <p:cNvPr id="37" name="角丸四角形 36"/>
            <p:cNvSpPr/>
            <p:nvPr/>
          </p:nvSpPr>
          <p:spPr>
            <a:xfrm>
              <a:off x="217853" y="4657219"/>
              <a:ext cx="932607" cy="482571"/>
            </a:xfrm>
            <a:prstGeom prst="round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p:cNvSpPr txBox="1"/>
            <p:nvPr/>
          </p:nvSpPr>
          <p:spPr>
            <a:xfrm>
              <a:off x="271202" y="4727148"/>
              <a:ext cx="851094" cy="276355"/>
            </a:xfrm>
            <a:prstGeom prst="rect">
              <a:avLst/>
            </a:prstGeom>
            <a:grpFill/>
          </p:spPr>
          <p:txBody>
            <a:bodyPr wrap="square" rtlCol="0">
              <a:spAutoFit/>
            </a:bodyPr>
            <a:lstStyle/>
            <a:p>
              <a:pPr algn="dist"/>
              <a:r>
                <a:rPr kumimoji="1" lang="ja-JP" altLang="en-US" sz="2000" dirty="0" smtClean="0">
                  <a:solidFill>
                    <a:schemeClr val="bg1"/>
                  </a:solidFill>
                  <a:latin typeface="HGS創英角ﾎﾟｯﾌﾟ体" panose="040B0A00000000000000" pitchFamily="50" charset="-128"/>
                  <a:ea typeface="HGS創英角ﾎﾟｯﾌﾟ体" panose="040B0A00000000000000" pitchFamily="50" charset="-128"/>
                </a:rPr>
                <a:t>会場</a:t>
              </a:r>
              <a:endParaRPr kumimoji="1" lang="ja-JP" altLang="en-US" sz="2000" dirty="0">
                <a:solidFill>
                  <a:schemeClr val="bg1"/>
                </a:solidFill>
                <a:latin typeface="HGS創英角ﾎﾟｯﾌﾟ体" panose="040B0A00000000000000" pitchFamily="50" charset="-128"/>
                <a:ea typeface="HGS創英角ﾎﾟｯﾌﾟ体" panose="040B0A00000000000000" pitchFamily="50" charset="-128"/>
              </a:endParaRPr>
            </a:p>
          </p:txBody>
        </p:sp>
      </p:grpSp>
      <p:grpSp>
        <p:nvGrpSpPr>
          <p:cNvPr id="39" name="グループ化 38"/>
          <p:cNvGrpSpPr/>
          <p:nvPr/>
        </p:nvGrpSpPr>
        <p:grpSpPr>
          <a:xfrm>
            <a:off x="411053" y="6879735"/>
            <a:ext cx="1164434" cy="582978"/>
            <a:chOff x="217853" y="4657219"/>
            <a:chExt cx="932607" cy="482571"/>
          </a:xfrm>
          <a:solidFill>
            <a:srgbClr val="D84528"/>
          </a:solidFill>
        </p:grpSpPr>
        <p:sp>
          <p:nvSpPr>
            <p:cNvPr id="40" name="角丸四角形 39"/>
            <p:cNvSpPr/>
            <p:nvPr/>
          </p:nvSpPr>
          <p:spPr>
            <a:xfrm>
              <a:off x="217853" y="4657219"/>
              <a:ext cx="932607" cy="482571"/>
            </a:xfrm>
            <a:prstGeom prst="round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テキスト ボックス 41"/>
            <p:cNvSpPr txBox="1"/>
            <p:nvPr/>
          </p:nvSpPr>
          <p:spPr>
            <a:xfrm>
              <a:off x="271202" y="4727148"/>
              <a:ext cx="851094" cy="294253"/>
            </a:xfrm>
            <a:prstGeom prst="rect">
              <a:avLst/>
            </a:prstGeom>
            <a:grpFill/>
          </p:spPr>
          <p:txBody>
            <a:bodyPr wrap="square" rtlCol="0">
              <a:spAutoFit/>
            </a:bodyPr>
            <a:lstStyle/>
            <a:p>
              <a:pPr algn="dist"/>
              <a:r>
                <a:rPr lang="ja-JP" altLang="en-US" sz="2000" dirty="0">
                  <a:solidFill>
                    <a:schemeClr val="bg1"/>
                  </a:solidFill>
                  <a:latin typeface="HGS創英角ﾎﾟｯﾌﾟ体" panose="040B0A00000000000000" pitchFamily="50" charset="-128"/>
                  <a:ea typeface="HGS創英角ﾎﾟｯﾌﾟ体" panose="040B0A00000000000000" pitchFamily="50" charset="-128"/>
                </a:rPr>
                <a:t>定員</a:t>
              </a:r>
              <a:endParaRPr kumimoji="1" lang="ja-JP" altLang="en-US" sz="2000" dirty="0">
                <a:solidFill>
                  <a:schemeClr val="bg1"/>
                </a:solidFill>
                <a:latin typeface="HGS創英角ﾎﾟｯﾌﾟ体" panose="040B0A00000000000000" pitchFamily="50" charset="-128"/>
                <a:ea typeface="HGS創英角ﾎﾟｯﾌﾟ体" panose="040B0A00000000000000" pitchFamily="50" charset="-128"/>
              </a:endParaRPr>
            </a:p>
          </p:txBody>
        </p:sp>
      </p:grpSp>
      <p:sp>
        <p:nvSpPr>
          <p:cNvPr id="44" name="テキスト ボックス 43"/>
          <p:cNvSpPr txBox="1"/>
          <p:nvPr/>
        </p:nvSpPr>
        <p:spPr>
          <a:xfrm>
            <a:off x="2592706" y="4266685"/>
            <a:ext cx="3240360" cy="430887"/>
          </a:xfrm>
          <a:prstGeom prst="rect">
            <a:avLst/>
          </a:prstGeom>
          <a:noFill/>
        </p:spPr>
        <p:txBody>
          <a:bodyPr wrap="square" rtlCol="0">
            <a:spAutoFit/>
          </a:bodyPr>
          <a:lstStyle/>
          <a:p>
            <a:r>
              <a:rPr lang="en-US" altLang="ja-JP" sz="2200" b="1" dirty="0" smtClean="0">
                <a:ln w="6350">
                  <a:solidFill>
                    <a:srgbClr val="FD8831"/>
                  </a:solidFill>
                </a:ln>
                <a:solidFill>
                  <a:srgbClr val="FD8831"/>
                </a:solidFill>
                <a:latin typeface="HG丸ｺﾞｼｯｸM-PRO" panose="020F0600000000000000" pitchFamily="50" charset="-128"/>
                <a:ea typeface="HG丸ｺﾞｼｯｸM-PRO" panose="020F0600000000000000" pitchFamily="50" charset="-128"/>
              </a:rPr>
              <a:t>10</a:t>
            </a:r>
            <a:r>
              <a:rPr lang="ja-JP" altLang="en-US" sz="2200" b="1" dirty="0" smtClean="0">
                <a:ln w="6350">
                  <a:solidFill>
                    <a:srgbClr val="FD8831"/>
                  </a:solidFill>
                </a:ln>
                <a:solidFill>
                  <a:srgbClr val="FD8831"/>
                </a:solidFill>
                <a:latin typeface="HG丸ｺﾞｼｯｸM-PRO" panose="020F0600000000000000" pitchFamily="50" charset="-128"/>
                <a:ea typeface="HG丸ｺﾞｼｯｸM-PRO" panose="020F0600000000000000" pitchFamily="50" charset="-128"/>
              </a:rPr>
              <a:t>：</a:t>
            </a:r>
            <a:r>
              <a:rPr lang="en-US" altLang="ja-JP" sz="2200" b="1" dirty="0" smtClean="0">
                <a:ln w="6350">
                  <a:solidFill>
                    <a:srgbClr val="FD8831"/>
                  </a:solidFill>
                </a:ln>
                <a:solidFill>
                  <a:srgbClr val="FD8831"/>
                </a:solidFill>
                <a:latin typeface="HG丸ｺﾞｼｯｸM-PRO" panose="020F0600000000000000" pitchFamily="50" charset="-128"/>
                <a:ea typeface="HG丸ｺﾞｼｯｸM-PRO" panose="020F0600000000000000" pitchFamily="50" charset="-128"/>
              </a:rPr>
              <a:t>00 </a:t>
            </a:r>
            <a:r>
              <a:rPr lang="ja-JP" altLang="en-US" sz="2200" b="1" dirty="0" smtClean="0">
                <a:ln w="6350">
                  <a:solidFill>
                    <a:srgbClr val="FD8831"/>
                  </a:solidFill>
                </a:ln>
                <a:solidFill>
                  <a:srgbClr val="FD8831"/>
                </a:solidFill>
                <a:latin typeface="HG丸ｺﾞｼｯｸM-PRO" panose="020F0600000000000000" pitchFamily="50" charset="-128"/>
                <a:ea typeface="HG丸ｺﾞｼｯｸM-PRO" panose="020F0600000000000000" pitchFamily="50" charset="-128"/>
              </a:rPr>
              <a:t>～ </a:t>
            </a:r>
            <a:r>
              <a:rPr lang="en-US" altLang="ja-JP" sz="2200" b="1" dirty="0" smtClean="0">
                <a:ln w="6350">
                  <a:solidFill>
                    <a:srgbClr val="FD8831"/>
                  </a:solidFill>
                </a:ln>
                <a:solidFill>
                  <a:srgbClr val="FD8831"/>
                </a:solidFill>
                <a:latin typeface="HG丸ｺﾞｼｯｸM-PRO" panose="020F0600000000000000" pitchFamily="50" charset="-128"/>
                <a:ea typeface="HG丸ｺﾞｼｯｸM-PRO" panose="020F0600000000000000" pitchFamily="50" charset="-128"/>
              </a:rPr>
              <a:t>11</a:t>
            </a:r>
            <a:r>
              <a:rPr lang="ja-JP" altLang="en-US" sz="2200" b="1" dirty="0" smtClean="0">
                <a:ln w="6350">
                  <a:solidFill>
                    <a:srgbClr val="FD8831"/>
                  </a:solidFill>
                </a:ln>
                <a:solidFill>
                  <a:srgbClr val="FD8831"/>
                </a:solidFill>
                <a:latin typeface="HG丸ｺﾞｼｯｸM-PRO" panose="020F0600000000000000" pitchFamily="50" charset="-128"/>
                <a:ea typeface="HG丸ｺﾞｼｯｸM-PRO" panose="020F0600000000000000" pitchFamily="50" charset="-128"/>
              </a:rPr>
              <a:t>：</a:t>
            </a:r>
            <a:r>
              <a:rPr lang="en-US" altLang="ja-JP" sz="2200" b="1" dirty="0">
                <a:ln w="6350">
                  <a:solidFill>
                    <a:srgbClr val="FD8831"/>
                  </a:solidFill>
                </a:ln>
                <a:solidFill>
                  <a:srgbClr val="FD8831"/>
                </a:solidFill>
                <a:latin typeface="HG丸ｺﾞｼｯｸM-PRO" panose="020F0600000000000000" pitchFamily="50" charset="-128"/>
                <a:ea typeface="HG丸ｺﾞｼｯｸM-PRO" panose="020F0600000000000000" pitchFamily="50" charset="-128"/>
              </a:rPr>
              <a:t>3</a:t>
            </a:r>
            <a:r>
              <a:rPr lang="en-US" altLang="ja-JP" sz="2200" b="1" dirty="0" smtClean="0">
                <a:ln w="6350">
                  <a:solidFill>
                    <a:srgbClr val="FD8831"/>
                  </a:solidFill>
                </a:ln>
                <a:solidFill>
                  <a:srgbClr val="FD8831"/>
                </a:solidFill>
                <a:latin typeface="HG丸ｺﾞｼｯｸM-PRO" panose="020F0600000000000000" pitchFamily="50" charset="-128"/>
                <a:ea typeface="HG丸ｺﾞｼｯｸM-PRO" panose="020F0600000000000000" pitchFamily="50" charset="-128"/>
              </a:rPr>
              <a:t>0</a:t>
            </a:r>
            <a:endParaRPr kumimoji="1" lang="en-US" altLang="ja-JP" sz="2200" b="1" dirty="0" smtClean="0">
              <a:ln w="6350">
                <a:solidFill>
                  <a:srgbClr val="FD8831"/>
                </a:solidFill>
              </a:ln>
              <a:solidFill>
                <a:srgbClr val="FD8831"/>
              </a:solidFill>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1879797" y="6830182"/>
            <a:ext cx="3434736" cy="646331"/>
          </a:xfrm>
          <a:prstGeom prst="rect">
            <a:avLst/>
          </a:prstGeom>
          <a:noFill/>
        </p:spPr>
        <p:txBody>
          <a:bodyPr wrap="square" rtlCol="0">
            <a:spAutoFit/>
          </a:bodyPr>
          <a:lstStyle/>
          <a:p>
            <a:r>
              <a:rPr lang="ja-JP" altLang="en-US" sz="3600" b="1" dirty="0" smtClean="0">
                <a:ln w="10541" cmpd="sng">
                  <a:solidFill>
                    <a:srgbClr val="D84528"/>
                  </a:solidFill>
                  <a:prstDash val="solid"/>
                </a:ln>
                <a:solidFill>
                  <a:srgbClr val="D84528"/>
                </a:solidFill>
                <a:latin typeface="HG丸ｺﾞｼｯｸM-PRO" panose="020F0600000000000000" pitchFamily="50" charset="-128"/>
                <a:ea typeface="HG丸ｺﾞｼｯｸM-PRO" panose="020F0600000000000000" pitchFamily="50" charset="-128"/>
              </a:rPr>
              <a:t>５ </a:t>
            </a:r>
            <a:r>
              <a:rPr kumimoji="1" lang="ja-JP" altLang="en-US" sz="2800" dirty="0" smtClean="0">
                <a:latin typeface="HG丸ｺﾞｼｯｸM-PRO" panose="020F0600000000000000" pitchFamily="50" charset="-128"/>
                <a:ea typeface="HG丸ｺﾞｼｯｸM-PRO" panose="020F0600000000000000" pitchFamily="50" charset="-128"/>
              </a:rPr>
              <a:t>名</a:t>
            </a:r>
            <a:r>
              <a:rPr kumimoji="1" lang="ja-JP" altLang="en-US"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事前申込</a:t>
            </a:r>
            <a:r>
              <a:rPr kumimoji="1" lang="ja-JP" altLang="en-US" sz="2400" dirty="0" smtClean="0">
                <a:latin typeface="HG丸ｺﾞｼｯｸM-PRO" panose="020F0600000000000000" pitchFamily="50" charset="-128"/>
                <a:ea typeface="HG丸ｺﾞｼｯｸM-PRO" panose="020F0600000000000000" pitchFamily="50" charset="-128"/>
              </a:rPr>
              <a:t>制</a:t>
            </a:r>
            <a:r>
              <a:rPr lang="ja-JP" altLang="en-US" sz="2400" dirty="0" smtClean="0">
                <a:latin typeface="HG丸ｺﾞｼｯｸM-PRO" panose="020F0600000000000000" pitchFamily="50" charset="-128"/>
                <a:ea typeface="HG丸ｺﾞｼｯｸM-PRO" panose="020F0600000000000000" pitchFamily="50" charset="-128"/>
              </a:rPr>
              <a:t>）</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1879797" y="6189975"/>
            <a:ext cx="3416482" cy="338554"/>
          </a:xfrm>
          <a:prstGeom prst="rect">
            <a:avLst/>
          </a:prstGeom>
        </p:spPr>
        <p:txBody>
          <a:bodyPr wrap="square">
            <a:spAutoFit/>
          </a:bodyPr>
          <a:lstStyle/>
          <a:p>
            <a:r>
              <a:rPr lang="ja-JP" altLang="en-US" sz="1600" b="1" dirty="0" smtClean="0">
                <a:latin typeface="HG丸ｺﾞｼｯｸM-PRO" panose="020F0600000000000000" pitchFamily="50" charset="-128"/>
                <a:ea typeface="HG丸ｺﾞｼｯｸM-PRO" panose="020F0600000000000000" pitchFamily="50" charset="-128"/>
              </a:rPr>
              <a:t>住所：郡山市八山田西４－１５０ </a:t>
            </a:r>
            <a:endParaRPr lang="ja-JP" altLang="en-US" sz="1600" dirty="0"/>
          </a:p>
        </p:txBody>
      </p:sp>
      <p:sp>
        <p:nvSpPr>
          <p:cNvPr id="41" name="正方形/長方形 40"/>
          <p:cNvSpPr/>
          <p:nvPr/>
        </p:nvSpPr>
        <p:spPr>
          <a:xfrm>
            <a:off x="1879797" y="4718736"/>
            <a:ext cx="5568538" cy="338554"/>
          </a:xfrm>
          <a:prstGeom prst="rect">
            <a:avLst/>
          </a:prstGeom>
        </p:spPr>
        <p:txBody>
          <a:bodyPr wrap="square">
            <a:spAutoFit/>
          </a:bodyPr>
          <a:lstStyle/>
          <a:p>
            <a:r>
              <a:rPr lang="en-US" altLang="ja-JP" sz="1600" b="1" dirty="0" smtClean="0">
                <a:solidFill>
                  <a:srgbClr val="FF832F"/>
                </a:solidFill>
                <a:latin typeface="HG丸ｺﾞｼｯｸM-PRO" panose="020F0600000000000000" pitchFamily="50" charset="-128"/>
                <a:ea typeface="HG丸ｺﾞｼｯｸM-PRO" panose="020F0600000000000000" pitchFamily="50" charset="-128"/>
              </a:rPr>
              <a:t>9</a:t>
            </a:r>
            <a:r>
              <a:rPr lang="ja-JP" altLang="en-US" sz="1600" b="1" dirty="0" smtClean="0">
                <a:solidFill>
                  <a:srgbClr val="FF832F"/>
                </a:solidFill>
                <a:latin typeface="HG丸ｺﾞｼｯｸM-PRO" panose="020F0600000000000000" pitchFamily="50" charset="-128"/>
                <a:ea typeface="HG丸ｺﾞｼｯｸM-PRO" panose="020F0600000000000000" pitchFamily="50" charset="-128"/>
              </a:rPr>
              <a:t>：</a:t>
            </a:r>
            <a:r>
              <a:rPr lang="en-US" altLang="ja-JP" sz="1600" b="1" dirty="0" smtClean="0">
                <a:solidFill>
                  <a:srgbClr val="FF832F"/>
                </a:solidFill>
                <a:latin typeface="HG丸ｺﾞｼｯｸM-PRO" panose="020F0600000000000000" pitchFamily="50" charset="-128"/>
                <a:ea typeface="HG丸ｺﾞｼｯｸM-PRO" panose="020F0600000000000000" pitchFamily="50" charset="-128"/>
              </a:rPr>
              <a:t>45 </a:t>
            </a:r>
            <a:r>
              <a:rPr lang="ja-JP" altLang="en-US" sz="1600" b="1" dirty="0" err="1" smtClean="0">
                <a:latin typeface="HG丸ｺﾞｼｯｸM-PRO" panose="020F0600000000000000" pitchFamily="50" charset="-128"/>
                <a:ea typeface="HG丸ｺﾞｼｯｸM-PRO" panose="020F0600000000000000" pitchFamily="50" charset="-128"/>
              </a:rPr>
              <a:t>までに</a:t>
            </a:r>
            <a:r>
              <a:rPr lang="ja-JP" altLang="en-US" sz="1600" b="1" dirty="0" smtClean="0">
                <a:latin typeface="HG丸ｺﾞｼｯｸM-PRO" panose="020F0600000000000000" pitchFamily="50" charset="-128"/>
                <a:ea typeface="HG丸ｺﾞｼｯｸM-PRO" panose="020F0600000000000000" pitchFamily="50" charset="-128"/>
              </a:rPr>
              <a:t>現地集合、終了後は現地解散となります。 </a:t>
            </a:r>
            <a:endParaRPr lang="ja-JP" altLang="en-US" sz="1600" dirty="0"/>
          </a:p>
        </p:txBody>
      </p:sp>
      <p:sp>
        <p:nvSpPr>
          <p:cNvPr id="4" name="正方形/長方形 3"/>
          <p:cNvSpPr/>
          <p:nvPr/>
        </p:nvSpPr>
        <p:spPr>
          <a:xfrm>
            <a:off x="-1" y="-18463"/>
            <a:ext cx="7242175" cy="2365191"/>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28434"/>
            <a:ext cx="7242175" cy="1120828"/>
          </a:xfrm>
          <a:prstGeom prst="rect">
            <a:avLst/>
          </a:prstGeom>
          <a:solidFill>
            <a:srgbClr val="FFC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正方形/長方形 42"/>
          <p:cNvSpPr/>
          <p:nvPr/>
        </p:nvSpPr>
        <p:spPr>
          <a:xfrm>
            <a:off x="1" y="1211789"/>
            <a:ext cx="7242174" cy="1460103"/>
          </a:xfrm>
          <a:prstGeom prst="rect">
            <a:avLst/>
          </a:prstGeom>
          <a:solidFill>
            <a:srgbClr val="FFE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1879797" y="0"/>
            <a:ext cx="4169785" cy="1015663"/>
          </a:xfrm>
          <a:prstGeom prst="rect">
            <a:avLst/>
          </a:prstGeom>
          <a:noFill/>
        </p:spPr>
        <p:txBody>
          <a:bodyPr wrap="square" rtlCol="0">
            <a:spAutoFit/>
          </a:bodyPr>
          <a:lstStyle/>
          <a:p>
            <a:pPr algn="dist"/>
            <a:r>
              <a:rPr kumimoji="1" lang="ja-JP" altLang="en-US" sz="5800" dirty="0" smtClean="0">
                <a:ln w="31750">
                  <a:solidFill>
                    <a:schemeClr val="bg1"/>
                  </a:solidFill>
                </a:ln>
                <a:solidFill>
                  <a:srgbClr val="D84528"/>
                </a:solidFill>
                <a:effectLst>
                  <a:outerShdw blurRad="50800" dist="38100" dir="5400000" algn="t" rotWithShape="0">
                    <a:schemeClr val="tx1">
                      <a:lumMod val="95000"/>
                      <a:lumOff val="5000"/>
                      <a:alpha val="50000"/>
                    </a:schemeClr>
                  </a:outerShdw>
                </a:effectLst>
                <a:latin typeface="HGS創英角ﾎﾟｯﾌﾟ体" panose="040B0A00000000000000" pitchFamily="50" charset="-128"/>
                <a:ea typeface="HGS創英角ﾎﾟｯﾌﾟ体" panose="040B0A00000000000000" pitchFamily="50" charset="-128"/>
              </a:rPr>
              <a:t>職場見学会</a:t>
            </a:r>
            <a:endParaRPr kumimoji="1" lang="ja-JP" altLang="en-US" sz="5800" dirty="0">
              <a:ln w="31750">
                <a:solidFill>
                  <a:schemeClr val="bg1"/>
                </a:solidFill>
              </a:ln>
              <a:solidFill>
                <a:srgbClr val="D84528"/>
              </a:solidFill>
              <a:effectLst>
                <a:outerShdw blurRad="50800" dist="38100" dir="5400000" algn="t" rotWithShape="0">
                  <a:schemeClr val="tx1">
                    <a:lumMod val="95000"/>
                    <a:lumOff val="5000"/>
                    <a:alpha val="50000"/>
                  </a:schemeClr>
                </a:outerShdw>
              </a:effectLst>
              <a:latin typeface="HGS創英角ﾎﾟｯﾌﾟ体" panose="040B0A00000000000000" pitchFamily="50" charset="-128"/>
              <a:ea typeface="HGS創英角ﾎﾟｯﾌﾟ体" panose="040B0A00000000000000" pitchFamily="50" charset="-128"/>
            </a:endParaRPr>
          </a:p>
        </p:txBody>
      </p:sp>
      <p:grpSp>
        <p:nvGrpSpPr>
          <p:cNvPr id="14" name="グループ化 13"/>
          <p:cNvGrpSpPr/>
          <p:nvPr/>
        </p:nvGrpSpPr>
        <p:grpSpPr>
          <a:xfrm>
            <a:off x="300090" y="-42289"/>
            <a:ext cx="1705789" cy="767711"/>
            <a:chOff x="136301" y="-82301"/>
            <a:chExt cx="1705789" cy="767711"/>
          </a:xfrm>
        </p:grpSpPr>
        <p:sp>
          <p:nvSpPr>
            <p:cNvPr id="50" name="楕円 49"/>
            <p:cNvSpPr/>
            <p:nvPr/>
          </p:nvSpPr>
          <p:spPr>
            <a:xfrm>
              <a:off x="136301" y="399430"/>
              <a:ext cx="1367857" cy="285980"/>
            </a:xfrm>
            <a:prstGeom prst="ellipse">
              <a:avLst/>
            </a:prstGeom>
            <a:gradFill>
              <a:gsLst>
                <a:gs pos="0">
                  <a:schemeClr val="bg1"/>
                </a:gs>
                <a:gs pos="73000">
                  <a:srgbClr val="9EDD65"/>
                </a:gs>
                <a:gs pos="83000">
                  <a:srgbClr val="9EDD65"/>
                </a:gs>
                <a:gs pos="100000">
                  <a:srgbClr val="9EDD65"/>
                </a:gs>
              </a:gsLst>
              <a:lin ang="5400000" scaled="1"/>
            </a:gradFill>
            <a:ln w="19050">
              <a:solidFill>
                <a:schemeClr val="bg1"/>
              </a:solidFill>
            </a:ln>
            <a:effectLst>
              <a:outerShdw blurRad="50800" dist="38100" dir="5400000" algn="t" rotWithShape="0">
                <a:prstClr val="black">
                  <a:alpha val="40000"/>
                </a:prstClr>
              </a:outerShd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p:cNvSpPr txBox="1"/>
            <p:nvPr/>
          </p:nvSpPr>
          <p:spPr>
            <a:xfrm>
              <a:off x="239056" y="-82301"/>
              <a:ext cx="1603034" cy="707886"/>
            </a:xfrm>
            <a:prstGeom prst="rect">
              <a:avLst/>
            </a:prstGeom>
            <a:noFill/>
          </p:spPr>
          <p:txBody>
            <a:bodyPr wrap="square" rtlCol="0">
              <a:spAutoFit/>
            </a:bodyPr>
            <a:lstStyle/>
            <a:p>
              <a:r>
                <a:rPr kumimoji="1" lang="ja-JP" altLang="en-US" sz="4000" dirty="0" smtClean="0">
                  <a:ln w="15875">
                    <a:solidFill>
                      <a:schemeClr val="bg1"/>
                    </a:solidFill>
                  </a:ln>
                  <a:solidFill>
                    <a:srgbClr val="F67B00"/>
                  </a:solidFill>
                  <a:latin typeface="HGP創英角ﾎﾟｯﾌﾟ体" panose="040B0A00000000000000" pitchFamily="50" charset="-128"/>
                  <a:ea typeface="HGP創英角ﾎﾟｯﾌﾟ体" panose="040B0A00000000000000" pitchFamily="50" charset="-128"/>
                </a:rPr>
                <a:t>介護</a:t>
              </a:r>
              <a:endParaRPr kumimoji="1" lang="ja-JP" altLang="en-US" sz="4000" dirty="0">
                <a:ln w="15875">
                  <a:solidFill>
                    <a:schemeClr val="bg1"/>
                  </a:solidFill>
                </a:ln>
                <a:solidFill>
                  <a:srgbClr val="F67B00"/>
                </a:solidFill>
                <a:latin typeface="HGP創英角ﾎﾟｯﾌﾟ体" panose="040B0A00000000000000" pitchFamily="50" charset="-128"/>
                <a:ea typeface="HGP創英角ﾎﾟｯﾌﾟ体" panose="040B0A00000000000000" pitchFamily="50" charset="-128"/>
              </a:endParaRPr>
            </a:p>
          </p:txBody>
        </p:sp>
      </p:grpSp>
      <p:sp>
        <p:nvSpPr>
          <p:cNvPr id="13" name="正方形/長方形 12"/>
          <p:cNvSpPr/>
          <p:nvPr/>
        </p:nvSpPr>
        <p:spPr>
          <a:xfrm>
            <a:off x="445110" y="1360748"/>
            <a:ext cx="6596760" cy="1323439"/>
          </a:xfrm>
          <a:prstGeom prst="rect">
            <a:avLst/>
          </a:prstGeom>
          <a:noFill/>
        </p:spPr>
        <p:txBody>
          <a:bodyPr wrap="square" lIns="91440" tIns="45720" rIns="91440" bIns="45720">
            <a:spAutoFit/>
          </a:bodyPr>
          <a:lstStyle/>
          <a:p>
            <a:pPr>
              <a:lnSpc>
                <a:spcPts val="4000"/>
              </a:lnSpc>
            </a:pPr>
            <a:r>
              <a:rPr lang="ja-JP" altLang="en-US" sz="3500" b="1" cap="none" spc="0" dirty="0" smtClean="0">
                <a:ln w="31550" cmpd="sng">
                  <a:noFill/>
                  <a:prstDash val="solid"/>
                </a:ln>
                <a:solidFill>
                  <a:srgbClr val="663300"/>
                </a:solidFill>
                <a:latin typeface="メイリオ" panose="020B0604030504040204" pitchFamily="50" charset="-128"/>
                <a:ea typeface="メイリオ" panose="020B0604030504040204" pitchFamily="50" charset="-128"/>
              </a:rPr>
              <a:t>株式会社　ライフエージェント</a:t>
            </a:r>
            <a:endParaRPr lang="en-US" altLang="ja-JP" sz="3500" b="1" dirty="0" smtClean="0">
              <a:ln w="31550" cmpd="sng">
                <a:noFill/>
                <a:prstDash val="solid"/>
              </a:ln>
              <a:solidFill>
                <a:srgbClr val="663300"/>
              </a:solidFill>
              <a:latin typeface="メイリオ" panose="020B0604030504040204" pitchFamily="50" charset="-128"/>
              <a:ea typeface="メイリオ" panose="020B0604030504040204" pitchFamily="50" charset="-128"/>
            </a:endParaRPr>
          </a:p>
          <a:p>
            <a:pPr>
              <a:lnSpc>
                <a:spcPts val="2800"/>
              </a:lnSpc>
            </a:pPr>
            <a:r>
              <a:rPr lang="ja-JP" altLang="en-US" sz="2000" b="1" dirty="0" smtClean="0">
                <a:ln w="31550" cmpd="sng">
                  <a:noFill/>
                  <a:prstDash val="solid"/>
                </a:ln>
                <a:solidFill>
                  <a:srgbClr val="663300"/>
                </a:solidFill>
                <a:latin typeface="メイリオ" panose="020B0604030504040204" pitchFamily="50" charset="-128"/>
                <a:ea typeface="メイリオ" panose="020B0604030504040204" pitchFamily="50" charset="-128"/>
              </a:rPr>
              <a:t>　 　 　　　　Ｋ－ｆｉｔ倶楽部　郡山</a:t>
            </a:r>
            <a:endParaRPr lang="en-US" altLang="ja-JP" sz="2000" b="1" dirty="0" smtClean="0">
              <a:ln w="31550" cmpd="sng">
                <a:noFill/>
                <a:prstDash val="solid"/>
              </a:ln>
              <a:solidFill>
                <a:srgbClr val="663300"/>
              </a:solidFill>
              <a:latin typeface="メイリオ" panose="020B0604030504040204" pitchFamily="50" charset="-128"/>
              <a:ea typeface="メイリオ" panose="020B0604030504040204" pitchFamily="50" charset="-128"/>
            </a:endParaRPr>
          </a:p>
          <a:p>
            <a:pPr>
              <a:lnSpc>
                <a:spcPts val="2800"/>
              </a:lnSpc>
            </a:pPr>
            <a:r>
              <a:rPr lang="ja-JP" altLang="en-US" sz="2000" b="1" dirty="0" smtClean="0">
                <a:ln w="31550" cmpd="sng">
                  <a:noFill/>
                  <a:prstDash val="solid"/>
                </a:ln>
                <a:solidFill>
                  <a:srgbClr val="663300"/>
                </a:solidFill>
                <a:latin typeface="メイリオ" panose="020B0604030504040204" pitchFamily="50" charset="-128"/>
                <a:ea typeface="メイリオ" panose="020B0604030504040204" pitchFamily="50" charset="-128"/>
              </a:rPr>
              <a:t>　　　　　　ライフサポートセンター家楽</a:t>
            </a:r>
            <a:endParaRPr lang="en-US" altLang="ja-JP" sz="2000" b="1" dirty="0" smtClean="0">
              <a:ln w="31550" cmpd="sng">
                <a:noFill/>
                <a:prstDash val="solid"/>
              </a:ln>
              <a:solidFill>
                <a:srgbClr val="663300"/>
              </a:solidFill>
              <a:latin typeface="メイリオ" panose="020B0604030504040204" pitchFamily="50" charset="-128"/>
              <a:ea typeface="メイリオ" panose="020B0604030504040204" pitchFamily="50" charset="-128"/>
            </a:endParaRPr>
          </a:p>
        </p:txBody>
      </p:sp>
      <p:pic>
        <p:nvPicPr>
          <p:cNvPr id="46" name="図 45"/>
          <p:cNvPicPr>
            <a:picLocks noChangeAspect="1"/>
          </p:cNvPicPr>
          <p:nvPr/>
        </p:nvPicPr>
        <p:blipFill>
          <a:blip r:embed="rId2"/>
          <a:stretch>
            <a:fillRect/>
          </a:stretch>
        </p:blipFill>
        <p:spPr>
          <a:xfrm>
            <a:off x="6404699" y="1868436"/>
            <a:ext cx="713234" cy="713234"/>
          </a:xfrm>
          <a:prstGeom prst="rect">
            <a:avLst/>
          </a:prstGeom>
        </p:spPr>
      </p:pic>
      <p:pic>
        <p:nvPicPr>
          <p:cNvPr id="48" name="図 47"/>
          <p:cNvPicPr>
            <a:picLocks noChangeAspect="1"/>
          </p:cNvPicPr>
          <p:nvPr/>
        </p:nvPicPr>
        <p:blipFill>
          <a:blip r:embed="rId2"/>
          <a:stretch>
            <a:fillRect/>
          </a:stretch>
        </p:blipFill>
        <p:spPr>
          <a:xfrm rot="11167359">
            <a:off x="93772" y="1835692"/>
            <a:ext cx="713234" cy="713234"/>
          </a:xfrm>
          <a:prstGeom prst="rect">
            <a:avLst/>
          </a:prstGeom>
        </p:spPr>
      </p:pic>
      <p:pic>
        <p:nvPicPr>
          <p:cNvPr id="7" name="図 6"/>
          <p:cNvPicPr>
            <a:picLocks noChangeAspect="1"/>
          </p:cNvPicPr>
          <p:nvPr/>
        </p:nvPicPr>
        <p:blipFill>
          <a:blip r:embed="rId3"/>
          <a:stretch>
            <a:fillRect/>
          </a:stretch>
        </p:blipFill>
        <p:spPr>
          <a:xfrm>
            <a:off x="5115652" y="6405157"/>
            <a:ext cx="1706815" cy="1706815"/>
          </a:xfrm>
          <a:prstGeom prst="rect">
            <a:avLst/>
          </a:prstGeom>
        </p:spPr>
      </p:pic>
    </p:spTree>
    <p:extLst>
      <p:ext uri="{BB962C8B-B14F-4D97-AF65-F5344CB8AC3E}">
        <p14:creationId xmlns:p14="http://schemas.microsoft.com/office/powerpoint/2010/main" val="3565544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456744" y="295306"/>
            <a:ext cx="2711518" cy="633934"/>
            <a:chOff x="1072467" y="-251747"/>
            <a:chExt cx="2824665" cy="653166"/>
          </a:xfrm>
          <a:solidFill>
            <a:srgbClr val="FFC1C1"/>
          </a:solidFill>
        </p:grpSpPr>
        <p:sp>
          <p:nvSpPr>
            <p:cNvPr id="6" name="正方形/長方形 5"/>
            <p:cNvSpPr/>
            <p:nvPr/>
          </p:nvSpPr>
          <p:spPr>
            <a:xfrm>
              <a:off x="1072467" y="-251747"/>
              <a:ext cx="648072" cy="648278"/>
            </a:xfrm>
            <a:prstGeom prst="rect">
              <a:avLst/>
            </a:prstGeom>
            <a:grpFill/>
          </p:spPr>
          <p:style>
            <a:lnRef idx="3">
              <a:schemeClr val="lt1"/>
            </a:lnRef>
            <a:fillRef idx="1">
              <a:schemeClr val="accent3"/>
            </a:fillRef>
            <a:effectRef idx="1">
              <a:schemeClr val="accent3"/>
            </a:effectRef>
            <a:fontRef idx="minor">
              <a:schemeClr val="lt1"/>
            </a:fontRef>
          </p:style>
          <p:txBody>
            <a:bodyPr rtlCol="0" anchor="ctr"/>
            <a:lstStyle/>
            <a:p>
              <a:pPr algn="ctr"/>
              <a:r>
                <a:rPr lang="ja-JP" altLang="en-US" sz="3200" dirty="0" smtClean="0">
                  <a:solidFill>
                    <a:srgbClr val="663300"/>
                  </a:solidFill>
                  <a:latin typeface="HGS創英角ﾎﾟｯﾌﾟ体" panose="040B0A00000000000000" pitchFamily="50" charset="-128"/>
                  <a:ea typeface="HGS創英角ﾎﾟｯﾌﾟ体" panose="040B0A00000000000000" pitchFamily="50" charset="-128"/>
                </a:rPr>
                <a:t>求</a:t>
              </a:r>
              <a:endParaRPr lang="en-US" altLang="ja-JP" sz="3200" dirty="0" smtClean="0">
                <a:solidFill>
                  <a:srgbClr val="663300"/>
                </a:solidFill>
                <a:latin typeface="HGS創英角ﾎﾟｯﾌﾟ体" panose="040B0A00000000000000" pitchFamily="50" charset="-128"/>
                <a:ea typeface="HGS創英角ﾎﾟｯﾌﾟ体" panose="040B0A00000000000000" pitchFamily="50" charset="-128"/>
              </a:endParaRPr>
            </a:p>
          </p:txBody>
        </p:sp>
        <p:sp>
          <p:nvSpPr>
            <p:cNvPr id="7" name="正方形/長方形 6"/>
            <p:cNvSpPr/>
            <p:nvPr/>
          </p:nvSpPr>
          <p:spPr>
            <a:xfrm>
              <a:off x="1797998" y="-251747"/>
              <a:ext cx="648072" cy="648278"/>
            </a:xfrm>
            <a:prstGeom prst="rect">
              <a:avLst/>
            </a:prstGeom>
            <a:grpFill/>
          </p:spPr>
          <p:style>
            <a:lnRef idx="3">
              <a:schemeClr val="lt1"/>
            </a:lnRef>
            <a:fillRef idx="1">
              <a:schemeClr val="accent3"/>
            </a:fillRef>
            <a:effectRef idx="1">
              <a:schemeClr val="accent3"/>
            </a:effectRef>
            <a:fontRef idx="minor">
              <a:schemeClr val="lt1"/>
            </a:fontRef>
          </p:style>
          <p:txBody>
            <a:bodyPr rtlCol="0" anchor="ctr"/>
            <a:lstStyle/>
            <a:p>
              <a:pPr algn="ctr"/>
              <a:r>
                <a:rPr lang="ja-JP" altLang="en-US" sz="3200" dirty="0">
                  <a:solidFill>
                    <a:srgbClr val="663300"/>
                  </a:solidFill>
                  <a:latin typeface="HGS創英角ﾎﾟｯﾌﾟ体" panose="040B0A00000000000000" pitchFamily="50" charset="-128"/>
                  <a:ea typeface="HGS創英角ﾎﾟｯﾌﾟ体" panose="040B0A00000000000000" pitchFamily="50" charset="-128"/>
                </a:rPr>
                <a:t>人</a:t>
              </a:r>
              <a:endParaRPr kumimoji="1" lang="ja-JP" altLang="en-US" sz="3200" dirty="0">
                <a:solidFill>
                  <a:srgbClr val="663300"/>
                </a:solidFill>
                <a:latin typeface="HGS創英角ﾎﾟｯﾌﾟ体" panose="040B0A00000000000000" pitchFamily="50" charset="-128"/>
                <a:ea typeface="HGS創英角ﾎﾟｯﾌﾟ体" panose="040B0A00000000000000" pitchFamily="50" charset="-128"/>
              </a:endParaRPr>
            </a:p>
          </p:txBody>
        </p:sp>
        <p:sp>
          <p:nvSpPr>
            <p:cNvPr id="8" name="正方形/長方形 7"/>
            <p:cNvSpPr/>
            <p:nvPr/>
          </p:nvSpPr>
          <p:spPr>
            <a:xfrm>
              <a:off x="2523529" y="-246859"/>
              <a:ext cx="648072" cy="648278"/>
            </a:xfrm>
            <a:prstGeom prst="rect">
              <a:avLst/>
            </a:prstGeom>
            <a:grpFill/>
          </p:spPr>
          <p:style>
            <a:lnRef idx="3">
              <a:schemeClr val="lt1"/>
            </a:lnRef>
            <a:fillRef idx="1">
              <a:schemeClr val="accent3"/>
            </a:fillRef>
            <a:effectRef idx="1">
              <a:schemeClr val="accent3"/>
            </a:effectRef>
            <a:fontRef idx="minor">
              <a:schemeClr val="lt1"/>
            </a:fontRef>
          </p:style>
          <p:txBody>
            <a:bodyPr rtlCol="0" anchor="ctr"/>
            <a:lstStyle/>
            <a:p>
              <a:pPr algn="ctr"/>
              <a:r>
                <a:rPr lang="ja-JP" altLang="en-US" sz="3200" dirty="0" smtClean="0">
                  <a:solidFill>
                    <a:srgbClr val="663300"/>
                  </a:solidFill>
                  <a:latin typeface="HGS創英角ﾎﾟｯﾌﾟ体" panose="040B0A00000000000000" pitchFamily="50" charset="-128"/>
                  <a:ea typeface="HGS創英角ﾎﾟｯﾌﾟ体" panose="040B0A00000000000000" pitchFamily="50" charset="-128"/>
                </a:rPr>
                <a:t>情</a:t>
              </a:r>
              <a:endParaRPr kumimoji="1" lang="ja-JP" altLang="en-US" sz="3200" dirty="0">
                <a:solidFill>
                  <a:srgbClr val="663300"/>
                </a:solidFill>
                <a:latin typeface="HGS創英角ﾎﾟｯﾌﾟ体" panose="040B0A00000000000000" pitchFamily="50" charset="-128"/>
                <a:ea typeface="HGS創英角ﾎﾟｯﾌﾟ体" panose="040B0A00000000000000" pitchFamily="50" charset="-128"/>
              </a:endParaRPr>
            </a:p>
          </p:txBody>
        </p:sp>
        <p:sp>
          <p:nvSpPr>
            <p:cNvPr id="9" name="正方形/長方形 8"/>
            <p:cNvSpPr/>
            <p:nvPr/>
          </p:nvSpPr>
          <p:spPr>
            <a:xfrm>
              <a:off x="3249060" y="-246859"/>
              <a:ext cx="648072" cy="648278"/>
            </a:xfrm>
            <a:prstGeom prst="rect">
              <a:avLst/>
            </a:prstGeom>
            <a:grpFill/>
          </p:spPr>
          <p:style>
            <a:lnRef idx="3">
              <a:schemeClr val="lt1"/>
            </a:lnRef>
            <a:fillRef idx="1">
              <a:schemeClr val="accent3"/>
            </a:fillRef>
            <a:effectRef idx="1">
              <a:schemeClr val="accent3"/>
            </a:effectRef>
            <a:fontRef idx="minor">
              <a:schemeClr val="lt1"/>
            </a:fontRef>
          </p:style>
          <p:txBody>
            <a:bodyPr rtlCol="0" anchor="ctr"/>
            <a:lstStyle/>
            <a:p>
              <a:pPr algn="ctr"/>
              <a:r>
                <a:rPr lang="ja-JP" altLang="en-US" sz="3200" dirty="0" smtClean="0">
                  <a:solidFill>
                    <a:srgbClr val="663300"/>
                  </a:solidFill>
                  <a:latin typeface="HGS創英角ﾎﾟｯﾌﾟ体" panose="040B0A00000000000000" pitchFamily="50" charset="-128"/>
                  <a:ea typeface="HGS創英角ﾎﾟｯﾌﾟ体" panose="040B0A00000000000000" pitchFamily="50" charset="-128"/>
                </a:rPr>
                <a:t>報</a:t>
              </a:r>
              <a:endParaRPr kumimoji="1" lang="ja-JP" altLang="en-US" sz="3200" dirty="0">
                <a:solidFill>
                  <a:srgbClr val="663300"/>
                </a:solidFill>
                <a:latin typeface="HGS創英角ﾎﾟｯﾌﾟ体" panose="040B0A00000000000000" pitchFamily="50" charset="-128"/>
                <a:ea typeface="HGS創英角ﾎﾟｯﾌﾟ体" panose="040B0A00000000000000" pitchFamily="50" charset="-128"/>
              </a:endParaRPr>
            </a:p>
          </p:txBody>
        </p:sp>
      </p:grpSp>
      <p:sp>
        <p:nvSpPr>
          <p:cNvPr id="24" name="正方形/長方形 23"/>
          <p:cNvSpPr/>
          <p:nvPr/>
        </p:nvSpPr>
        <p:spPr>
          <a:xfrm>
            <a:off x="3752274" y="9933738"/>
            <a:ext cx="3523098" cy="261610"/>
          </a:xfrm>
          <a:prstGeom prst="rect">
            <a:avLst/>
          </a:prstGeom>
          <a:noFill/>
        </p:spPr>
        <p:txBody>
          <a:bodyPr wrap="square" lIns="91441" tIns="45720" rIns="91441" bIns="45720">
            <a:spAutoFit/>
          </a:bodyPr>
          <a:lstStyle/>
          <a:p>
            <a:r>
              <a:rPr lang="en-US" altLang="ja-JP" sz="1100" b="1" dirty="0" smtClean="0">
                <a:ln w="31550" cmpd="sng">
                  <a:noFill/>
                  <a:prstDash val="solid"/>
                </a:ln>
                <a:latin typeface="HG丸ｺﾞｼｯｸM-PRO" panose="020F0600000000000000" pitchFamily="50" charset="-128"/>
                <a:ea typeface="HG丸ｺﾞｼｯｸM-PRO" panose="020F0600000000000000" pitchFamily="50" charset="-128"/>
              </a:rPr>
              <a:t>※ </a:t>
            </a:r>
            <a:r>
              <a:rPr lang="ja-JP" altLang="en-US" sz="1100" b="1" dirty="0" smtClean="0">
                <a:ln w="31550" cmpd="sng">
                  <a:noFill/>
                  <a:prstDash val="solid"/>
                </a:ln>
                <a:latin typeface="HG丸ｺﾞｼｯｸM-PRO" panose="020F0600000000000000" pitchFamily="50" charset="-128"/>
                <a:ea typeface="HG丸ｺﾞｼｯｸM-PRO" panose="020F0600000000000000" pitchFamily="50" charset="-128"/>
              </a:rPr>
              <a:t>求人</a:t>
            </a:r>
            <a:r>
              <a:rPr lang="ja-JP" altLang="en-US" sz="1100" b="1" dirty="0">
                <a:ln w="31550" cmpd="sng">
                  <a:noFill/>
                  <a:prstDash val="solid"/>
                </a:ln>
                <a:latin typeface="HG丸ｺﾞｼｯｸM-PRO" panose="020F0600000000000000" pitchFamily="50" charset="-128"/>
                <a:ea typeface="HG丸ｺﾞｼｯｸM-PRO" panose="020F0600000000000000" pitchFamily="50" charset="-128"/>
              </a:rPr>
              <a:t>が無効となっている場合はご容赦ください。</a:t>
            </a:r>
          </a:p>
        </p:txBody>
      </p:sp>
      <p:grpSp>
        <p:nvGrpSpPr>
          <p:cNvPr id="20" name="グループ化 19"/>
          <p:cNvGrpSpPr/>
          <p:nvPr/>
        </p:nvGrpSpPr>
        <p:grpSpPr>
          <a:xfrm>
            <a:off x="179627" y="8396235"/>
            <a:ext cx="3375846" cy="1411087"/>
            <a:chOff x="210168" y="8672833"/>
            <a:chExt cx="3375846" cy="1411087"/>
          </a:xfrm>
        </p:grpSpPr>
        <p:sp>
          <p:nvSpPr>
            <p:cNvPr id="2" name="角丸四角形 1"/>
            <p:cNvSpPr/>
            <p:nvPr/>
          </p:nvSpPr>
          <p:spPr>
            <a:xfrm>
              <a:off x="380728" y="8672833"/>
              <a:ext cx="3205286" cy="1411087"/>
            </a:xfrm>
            <a:prstGeom prst="roundRect">
              <a:avLst/>
            </a:prstGeom>
            <a:solidFill>
              <a:srgbClr val="FFC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0" name="グループ化 9"/>
            <p:cNvGrpSpPr/>
            <p:nvPr/>
          </p:nvGrpSpPr>
          <p:grpSpPr>
            <a:xfrm>
              <a:off x="210168" y="8735251"/>
              <a:ext cx="3343240" cy="1265755"/>
              <a:chOff x="210168" y="8735251"/>
              <a:chExt cx="3343240" cy="1265755"/>
            </a:xfrm>
          </p:grpSpPr>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53137" y="8922043"/>
                <a:ext cx="757100" cy="757100"/>
              </a:xfrm>
              <a:prstGeom prst="rect">
                <a:avLst/>
              </a:prstGeom>
            </p:spPr>
          </p:pic>
          <p:sp>
            <p:nvSpPr>
              <p:cNvPr id="14" name="テキスト ボックス 13"/>
              <p:cNvSpPr txBox="1"/>
              <p:nvPr/>
            </p:nvSpPr>
            <p:spPr>
              <a:xfrm>
                <a:off x="1144097" y="9724658"/>
                <a:ext cx="2409311" cy="230832"/>
              </a:xfrm>
              <a:prstGeom prst="rect">
                <a:avLst/>
              </a:prstGeom>
              <a:noFill/>
            </p:spPr>
            <p:txBody>
              <a:bodyPr wrap="square" rtlCol="0">
                <a:spAutoFit/>
              </a:bodyPr>
              <a:lstStyle/>
              <a:p>
                <a:r>
                  <a:rPr kumimoji="1" lang="ja-JP" altLang="en-US" sz="900" b="1" dirty="0" smtClean="0">
                    <a:solidFill>
                      <a:srgbClr val="663300"/>
                    </a:solidFill>
                    <a:latin typeface="HG丸ｺﾞｼｯｸM-PRO" panose="020F0600000000000000" pitchFamily="50" charset="-128"/>
                    <a:ea typeface="HG丸ｺﾞｼｯｸM-PRO" panose="020F0600000000000000" pitchFamily="50" charset="-128"/>
                  </a:rPr>
                  <a:t>ハローワークインターネットサービス↑</a:t>
                </a:r>
                <a:endParaRPr kumimoji="1" lang="ja-JP" altLang="en-US" sz="900" b="1" dirty="0">
                  <a:solidFill>
                    <a:srgbClr val="663300"/>
                  </a:solidFill>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506386" y="8804079"/>
                <a:ext cx="1851789" cy="913070"/>
              </a:xfrm>
              <a:prstGeom prst="rect">
                <a:avLst/>
              </a:prstGeom>
              <a:noFill/>
            </p:spPr>
            <p:txBody>
              <a:bodyPr wrap="none" rtlCol="0">
                <a:spAutoFit/>
              </a:bodyPr>
              <a:lstStyle/>
              <a:p>
                <a:pPr algn="ctr">
                  <a:lnSpc>
                    <a:spcPts val="1600"/>
                  </a:lnSpc>
                </a:pPr>
                <a:r>
                  <a:rPr lang="ja-JP" altLang="en-US" sz="1000" dirty="0" smtClean="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スマホやパソコンで求人票を</a:t>
                </a:r>
                <a:endParaRPr lang="en-US" altLang="ja-JP" sz="1000" dirty="0" smtClean="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endParaRPr>
              </a:p>
              <a:p>
                <a:pPr algn="ctr">
                  <a:lnSpc>
                    <a:spcPts val="1600"/>
                  </a:lnSpc>
                </a:pPr>
                <a:r>
                  <a:rPr lang="ja-JP" altLang="en-US" sz="1000" dirty="0" smtClean="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閲覧</a:t>
                </a:r>
                <a:r>
                  <a:rPr lang="ja-JP" altLang="en-US" sz="1000" dirty="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す</a:t>
                </a:r>
                <a:r>
                  <a:rPr lang="ja-JP" altLang="en-US" sz="1000" dirty="0" smtClean="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ることができます！</a:t>
                </a:r>
                <a:endParaRPr lang="en-US" altLang="ja-JP" sz="1000" dirty="0" smtClean="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endParaRPr>
              </a:p>
              <a:p>
                <a:pPr algn="ctr">
                  <a:lnSpc>
                    <a:spcPts val="1600"/>
                  </a:lnSpc>
                </a:pPr>
                <a:r>
                  <a:rPr lang="ja-JP" altLang="en-US" sz="1000" dirty="0" smtClean="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事業所番号、求人番号から</a:t>
                </a:r>
                <a:endParaRPr lang="en-US" altLang="ja-JP" sz="1000" dirty="0" smtClean="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endParaRPr>
              </a:p>
              <a:p>
                <a:pPr algn="ctr">
                  <a:lnSpc>
                    <a:spcPts val="1600"/>
                  </a:lnSpc>
                </a:pPr>
                <a:r>
                  <a:rPr lang="ja-JP" altLang="en-US" sz="1000" dirty="0" smtClean="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検索</a:t>
                </a:r>
                <a:r>
                  <a:rPr lang="ja-JP" altLang="en-US" sz="1000" dirty="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しご覧ください</a:t>
                </a:r>
                <a:r>
                  <a:rPr lang="ja-JP" altLang="en-US" sz="1000" dirty="0" smtClean="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a:t>
                </a:r>
                <a:endParaRPr lang="en-US" altLang="ja-JP" sz="1000" dirty="0">
                  <a:ln w="31550" cmpd="sng">
                    <a:noFill/>
                    <a:prstDash val="solid"/>
                  </a:ln>
                  <a:solidFill>
                    <a:srgbClr val="663300"/>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endParaRPr>
              </a:p>
            </p:txBody>
          </p:sp>
          <p:sp>
            <p:nvSpPr>
              <p:cNvPr id="29" name="角丸四角形 28"/>
              <p:cNvSpPr/>
              <p:nvPr/>
            </p:nvSpPr>
            <p:spPr>
              <a:xfrm>
                <a:off x="456744" y="8735251"/>
                <a:ext cx="3048456" cy="1265755"/>
              </a:xfrm>
              <a:prstGeom prst="round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6" name="図 25"/>
              <p:cNvPicPr>
                <a:picLocks noChangeAspect="1"/>
              </p:cNvPicPr>
              <p:nvPr/>
            </p:nvPicPr>
            <p:blipFill>
              <a:blip r:embed="rId3"/>
              <a:stretch>
                <a:fillRect/>
              </a:stretch>
            </p:blipFill>
            <p:spPr>
              <a:xfrm rot="20551676">
                <a:off x="210168" y="9528296"/>
                <a:ext cx="466999" cy="454546"/>
              </a:xfrm>
              <a:prstGeom prst="rect">
                <a:avLst/>
              </a:prstGeom>
            </p:spPr>
          </p:pic>
        </p:grpSp>
      </p:grpSp>
      <p:grpSp>
        <p:nvGrpSpPr>
          <p:cNvPr id="19" name="グループ化 18"/>
          <p:cNvGrpSpPr/>
          <p:nvPr/>
        </p:nvGrpSpPr>
        <p:grpSpPr>
          <a:xfrm>
            <a:off x="3656485" y="8396235"/>
            <a:ext cx="3353100" cy="1411086"/>
            <a:chOff x="3662031" y="8672833"/>
            <a:chExt cx="3353100" cy="1411086"/>
          </a:xfrm>
        </p:grpSpPr>
        <p:sp>
          <p:nvSpPr>
            <p:cNvPr id="27" name="角丸四角形 26"/>
            <p:cNvSpPr/>
            <p:nvPr/>
          </p:nvSpPr>
          <p:spPr>
            <a:xfrm>
              <a:off x="3662031" y="8672833"/>
              <a:ext cx="3199018" cy="1411086"/>
            </a:xfrm>
            <a:prstGeom prst="roundRect">
              <a:avLst/>
            </a:prstGeom>
            <a:solidFill>
              <a:srgbClr val="15C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15158" y="8920886"/>
              <a:ext cx="758257" cy="758257"/>
            </a:xfrm>
            <a:prstGeom prst="rect">
              <a:avLst/>
            </a:prstGeom>
          </p:spPr>
        </p:pic>
        <p:sp>
          <p:nvSpPr>
            <p:cNvPr id="28" name="テキスト ボックス 27"/>
            <p:cNvSpPr txBox="1"/>
            <p:nvPr/>
          </p:nvSpPr>
          <p:spPr>
            <a:xfrm>
              <a:off x="3926767" y="8773612"/>
              <a:ext cx="1723549" cy="1169551"/>
            </a:xfrm>
            <a:prstGeom prst="rect">
              <a:avLst/>
            </a:prstGeom>
            <a:noFill/>
          </p:spPr>
          <p:txBody>
            <a:bodyPr wrap="none" rtlCol="0">
              <a:spAutoFit/>
            </a:bodyPr>
            <a:lstStyle/>
            <a:p>
              <a:pPr algn="ctr">
                <a:lnSpc>
                  <a:spcPts val="1600"/>
                </a:lnSpc>
              </a:pPr>
              <a:r>
                <a:rPr lang="ja-JP" altLang="en-US" sz="1050"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ハローワーク郡山</a:t>
              </a:r>
              <a:endParaRPr lang="en-US" altLang="ja-JP" sz="1050"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endParaRPr>
            </a:p>
            <a:p>
              <a:pPr algn="ctr">
                <a:lnSpc>
                  <a:spcPts val="1600"/>
                </a:lnSpc>
              </a:pPr>
              <a:r>
                <a:rPr lang="ja-JP" altLang="en-US" sz="1050"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公式</a:t>
              </a:r>
              <a:r>
                <a:rPr lang="en-US" altLang="ja-JP" sz="1050"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LINE</a:t>
              </a:r>
              <a:r>
                <a:rPr lang="ja-JP" altLang="en-US" sz="1050"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アカウント</a:t>
              </a:r>
              <a:endParaRPr lang="en-US" altLang="ja-JP" sz="1050"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endParaRPr>
            </a:p>
            <a:p>
              <a:pPr algn="ctr">
                <a:lnSpc>
                  <a:spcPts val="1600"/>
                </a:lnSpc>
              </a:pPr>
              <a:r>
                <a:rPr lang="ja-JP" altLang="en-US" sz="1050" b="1"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丸ｺﾞｼｯｸM-PRO" panose="020F0600000000000000" pitchFamily="50" charset="-128"/>
                  <a:ea typeface="HG丸ｺﾞｼｯｸM-PRO" panose="020F0600000000000000" pitchFamily="50" charset="-128"/>
                </a:rPr>
                <a:t>＠</a:t>
              </a:r>
              <a:r>
                <a:rPr lang="en-US" altLang="ja-JP" sz="1050" b="1"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丸ｺﾞｼｯｸM-PRO" panose="020F0600000000000000" pitchFamily="50" charset="-128"/>
                  <a:ea typeface="HG丸ｺﾞｼｯｸM-PRO" panose="020F0600000000000000" pitchFamily="50" charset="-128"/>
                </a:rPr>
                <a:t>350bookn</a:t>
              </a:r>
            </a:p>
            <a:p>
              <a:pPr algn="ctr">
                <a:lnSpc>
                  <a:spcPts val="1800"/>
                </a:lnSpc>
              </a:pPr>
              <a:r>
                <a:rPr lang="ja-JP" altLang="en-US" sz="1000" b="1"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「かんたん求人検索」など</a:t>
              </a:r>
              <a:endParaRPr lang="en-US" altLang="ja-JP" sz="1000" b="1"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endParaRPr>
            </a:p>
            <a:p>
              <a:pPr algn="ctr">
                <a:lnSpc>
                  <a:spcPts val="1800"/>
                </a:lnSpc>
              </a:pPr>
              <a:r>
                <a:rPr lang="ja-JP" altLang="en-US" sz="1000" b="1" dirty="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便利</a:t>
              </a:r>
              <a:r>
                <a:rPr lang="ja-JP" altLang="en-US" sz="1000" b="1"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な機能も</a:t>
              </a:r>
              <a:r>
                <a:rPr lang="ja-JP" altLang="en-US" sz="1000" b="1" dirty="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使</a:t>
              </a:r>
              <a:r>
                <a:rPr lang="ja-JP" altLang="en-US" sz="1000" b="1"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rPr>
                <a:t>えます！</a:t>
              </a:r>
              <a:endParaRPr lang="en-US" altLang="ja-JP" sz="1000" b="1" dirty="0" smtClean="0">
                <a:ln w="31550" cmpd="sng">
                  <a:noFill/>
                  <a:prstDash val="solid"/>
                </a:ln>
                <a:solidFill>
                  <a:schemeClr val="bg1"/>
                </a:solidFill>
                <a:effectLst>
                  <a:outerShdw blurRad="50800" dist="40000" dir="5400000" algn="tl" rotWithShape="0">
                    <a:srgbClr val="000000">
                      <a:shade val="5000"/>
                      <a:satMod val="120000"/>
                      <a:alpha val="33000"/>
                    </a:srgbClr>
                  </a:outerShdw>
                </a:effectLst>
                <a:latin typeface="HG創英角ﾎﾟｯﾌﾟ体" panose="040B0A09000000000000" pitchFamily="49" charset="-128"/>
                <a:ea typeface="HG創英角ﾎﾟｯﾌﾟ体" panose="040B0A09000000000000" pitchFamily="49" charset="-128"/>
              </a:endParaRPr>
            </a:p>
          </p:txBody>
        </p:sp>
        <p:sp>
          <p:nvSpPr>
            <p:cNvPr id="16" name="角丸四角形 15"/>
            <p:cNvSpPr/>
            <p:nvPr/>
          </p:nvSpPr>
          <p:spPr>
            <a:xfrm>
              <a:off x="3738970" y="8731251"/>
              <a:ext cx="3040448" cy="1269756"/>
            </a:xfrm>
            <a:prstGeom prst="round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1" name="図 20"/>
            <p:cNvPicPr>
              <a:picLocks noChangeAspect="1"/>
            </p:cNvPicPr>
            <p:nvPr/>
          </p:nvPicPr>
          <p:blipFill>
            <a:blip r:embed="rId5"/>
            <a:stretch>
              <a:fillRect/>
            </a:stretch>
          </p:blipFill>
          <p:spPr>
            <a:xfrm rot="352538">
              <a:off x="6578929" y="9580228"/>
              <a:ext cx="436202" cy="436202"/>
            </a:xfrm>
            <a:prstGeom prst="rect">
              <a:avLst/>
            </a:prstGeom>
          </p:spPr>
        </p:pic>
      </p:grpSp>
      <p:sp>
        <p:nvSpPr>
          <p:cNvPr id="32" name="テキスト ボックス 31"/>
          <p:cNvSpPr txBox="1"/>
          <p:nvPr/>
        </p:nvSpPr>
        <p:spPr>
          <a:xfrm>
            <a:off x="374382" y="1141107"/>
            <a:ext cx="4194821" cy="400110"/>
          </a:xfrm>
          <a:prstGeom prst="rect">
            <a:avLst/>
          </a:prstGeom>
          <a:noFill/>
        </p:spPr>
        <p:txBody>
          <a:bodyPr wrap="square" rtlCol="0">
            <a:spAutoFit/>
          </a:bodyPr>
          <a:lstStyle/>
          <a:p>
            <a:r>
              <a:rPr kumimoji="1" lang="ja-JP" altLang="en-US" sz="2000" b="1" dirty="0" smtClean="0">
                <a:latin typeface="HG丸ｺﾞｼｯｸM-PRO" panose="020F0600000000000000" pitchFamily="50" charset="-128"/>
                <a:ea typeface="HG丸ｺﾞｼｯｸM-PRO" panose="020F0600000000000000" pitchFamily="50" charset="-128"/>
              </a:rPr>
              <a:t>株式会社　ライフエージェント</a:t>
            </a:r>
            <a:endParaRPr kumimoji="1" lang="en-US" altLang="ja-JP" sz="2000" b="1" dirty="0" smtClean="0">
              <a:latin typeface="HG丸ｺﾞｼｯｸM-PRO" panose="020F0600000000000000" pitchFamily="50" charset="-128"/>
              <a:ea typeface="HG丸ｺﾞｼｯｸM-PRO" panose="020F0600000000000000" pitchFamily="50" charset="-128"/>
            </a:endParaRPr>
          </a:p>
        </p:txBody>
      </p:sp>
      <p:pic>
        <p:nvPicPr>
          <p:cNvPr id="35" name="図 34"/>
          <p:cNvPicPr>
            <a:picLocks noChangeAspect="1"/>
          </p:cNvPicPr>
          <p:nvPr/>
        </p:nvPicPr>
        <p:blipFill>
          <a:blip r:embed="rId6"/>
          <a:stretch>
            <a:fillRect/>
          </a:stretch>
        </p:blipFill>
        <p:spPr>
          <a:xfrm>
            <a:off x="5064918" y="145818"/>
            <a:ext cx="1714500" cy="1714500"/>
          </a:xfrm>
          <a:prstGeom prst="rect">
            <a:avLst/>
          </a:prstGeom>
        </p:spPr>
      </p:pic>
      <p:pic>
        <p:nvPicPr>
          <p:cNvPr id="36" name="図 35"/>
          <p:cNvPicPr>
            <a:picLocks noChangeAspect="1"/>
          </p:cNvPicPr>
          <p:nvPr/>
        </p:nvPicPr>
        <p:blipFill>
          <a:blip r:embed="rId7"/>
          <a:stretch>
            <a:fillRect/>
          </a:stretch>
        </p:blipFill>
        <p:spPr>
          <a:xfrm>
            <a:off x="8682238" y="2768874"/>
            <a:ext cx="1714500" cy="1714500"/>
          </a:xfrm>
          <a:prstGeom prst="rect">
            <a:avLst/>
          </a:prstGeom>
        </p:spPr>
      </p:pic>
      <p:sp>
        <p:nvSpPr>
          <p:cNvPr id="37" name="テキスト ボックス 36"/>
          <p:cNvSpPr txBox="1"/>
          <p:nvPr/>
        </p:nvSpPr>
        <p:spPr>
          <a:xfrm>
            <a:off x="380728" y="1589092"/>
            <a:ext cx="3420108" cy="338554"/>
          </a:xfrm>
          <a:prstGeom prst="rect">
            <a:avLst/>
          </a:prstGeom>
          <a:noFill/>
        </p:spPr>
        <p:txBody>
          <a:bodyPr wrap="square" rtlCol="0">
            <a:spAutoFit/>
          </a:bodyPr>
          <a:lstStyle/>
          <a:p>
            <a:r>
              <a:rPr kumimoji="1" lang="ja-JP" altLang="en-US" sz="1600" b="1" dirty="0" smtClean="0">
                <a:latin typeface="HG丸ｺﾞｼｯｸM-PRO" panose="020F0600000000000000" pitchFamily="50" charset="-128"/>
                <a:ea typeface="HG丸ｺﾞｼｯｸM-PRO" panose="020F0600000000000000" pitchFamily="50" charset="-128"/>
              </a:rPr>
              <a:t>事業所番号：</a:t>
            </a:r>
            <a:r>
              <a:rPr kumimoji="1" lang="en-US" altLang="ja-JP" sz="1600" b="1" dirty="0" smtClean="0">
                <a:solidFill>
                  <a:srgbClr val="66FF66"/>
                </a:solidFill>
                <a:latin typeface="HG丸ｺﾞｼｯｸM-PRO" panose="020F0600000000000000" pitchFamily="50" charset="-128"/>
                <a:ea typeface="HG丸ｺﾞｼｯｸM-PRO" panose="020F0600000000000000" pitchFamily="50" charset="-128"/>
              </a:rPr>
              <a:t>0704-613971-7</a:t>
            </a:r>
          </a:p>
        </p:txBody>
      </p:sp>
      <p:sp>
        <p:nvSpPr>
          <p:cNvPr id="41" name="テキスト ボックス 40"/>
          <p:cNvSpPr txBox="1"/>
          <p:nvPr/>
        </p:nvSpPr>
        <p:spPr>
          <a:xfrm>
            <a:off x="374382" y="2074586"/>
            <a:ext cx="4194821" cy="400110"/>
          </a:xfrm>
          <a:prstGeom prst="rect">
            <a:avLst/>
          </a:prstGeom>
          <a:noFill/>
        </p:spPr>
        <p:txBody>
          <a:bodyPr wrap="square" rtlCol="0">
            <a:spAutoFit/>
          </a:bodyPr>
          <a:lstStyle/>
          <a:p>
            <a:r>
              <a:rPr lang="ja-JP" altLang="en-US" sz="2000" b="1" dirty="0" smtClean="0">
                <a:solidFill>
                  <a:srgbClr val="C00000"/>
                </a:solidFill>
                <a:latin typeface="メイリオ" panose="020B0604030504040204" pitchFamily="50" charset="-128"/>
                <a:ea typeface="メイリオ" panose="020B0604030504040204" pitchFamily="50" charset="-128"/>
              </a:rPr>
              <a:t>「ライフサポートセンター家楽」</a:t>
            </a:r>
            <a:endParaRPr kumimoji="1" lang="en-US" altLang="ja-JP" sz="20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594330" y="2499143"/>
            <a:ext cx="2910869" cy="707886"/>
          </a:xfrm>
          <a:prstGeom prst="rect">
            <a:avLst/>
          </a:prstGeom>
          <a:noFill/>
        </p:spPr>
        <p:txBody>
          <a:bodyPr wrap="square" rtlCol="0">
            <a:spAutoFit/>
          </a:bodyPr>
          <a:lstStyle/>
          <a:p>
            <a:r>
              <a:rPr kumimoji="1" lang="ja-JP" altLang="en-US" sz="2000" b="1" dirty="0" smtClean="0">
                <a:latin typeface="HG丸ｺﾞｼｯｸM-PRO" panose="020F0600000000000000" pitchFamily="50" charset="-128"/>
                <a:ea typeface="HG丸ｺﾞｼｯｸM-PRO" panose="020F0600000000000000" pitchFamily="50" charset="-128"/>
              </a:rPr>
              <a:t>管理者候補</a:t>
            </a:r>
            <a:endParaRPr kumimoji="1" lang="en-US" altLang="ja-JP" sz="2000" b="1" dirty="0" smtClean="0">
              <a:latin typeface="HG丸ｺﾞｼｯｸM-PRO" panose="020F0600000000000000" pitchFamily="50" charset="-128"/>
              <a:ea typeface="HG丸ｺﾞｼｯｸM-PRO" panose="020F0600000000000000" pitchFamily="50" charset="-128"/>
            </a:endParaRPr>
          </a:p>
          <a:p>
            <a:r>
              <a:rPr lang="en-US" altLang="ja-JP" sz="2000" b="1" dirty="0" smtClean="0">
                <a:solidFill>
                  <a:srgbClr val="66FF66"/>
                </a:solidFill>
                <a:latin typeface="HG丸ｺﾞｼｯｸM-PRO" panose="020F0600000000000000" pitchFamily="50" charset="-128"/>
                <a:ea typeface="HG丸ｺﾞｼｯｸM-PRO" panose="020F0600000000000000" pitchFamily="50" charset="-128"/>
              </a:rPr>
              <a:t>07040-20409941</a:t>
            </a:r>
            <a:endParaRPr lang="en-US" altLang="ja-JP" sz="2000" b="1" dirty="0">
              <a:solidFill>
                <a:srgbClr val="66FF66"/>
              </a:solidFill>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3505199" y="2771012"/>
            <a:ext cx="3530886" cy="451406"/>
          </a:xfrm>
          <a:prstGeom prst="rect">
            <a:avLst/>
          </a:prstGeom>
          <a:noFill/>
        </p:spPr>
        <p:txBody>
          <a:bodyPr wrap="square" rtlCol="0">
            <a:spAutoFit/>
          </a:bodyPr>
          <a:lstStyle/>
          <a:p>
            <a:pPr>
              <a:lnSpc>
                <a:spcPts val="2800"/>
              </a:lnSpc>
            </a:pPr>
            <a:r>
              <a:rPr lang="ja-JP" altLang="en-US" sz="2000" b="1" dirty="0" smtClean="0">
                <a:ln w="31550" cmpd="sng">
                  <a:noFill/>
                  <a:prstDash val="solid"/>
                </a:ln>
                <a:solidFill>
                  <a:srgbClr val="C00000"/>
                </a:solidFill>
                <a:latin typeface="メイリオ" panose="020B0604030504040204" pitchFamily="50" charset="-128"/>
                <a:ea typeface="メイリオ" panose="020B0604030504040204" pitchFamily="50" charset="-128"/>
              </a:rPr>
              <a:t>「Ｋ</a:t>
            </a:r>
            <a:r>
              <a:rPr lang="ja-JP" altLang="en-US" sz="2000" b="1" dirty="0">
                <a:ln w="31550" cmpd="sng">
                  <a:noFill/>
                  <a:prstDash val="solid"/>
                </a:ln>
                <a:solidFill>
                  <a:srgbClr val="C00000"/>
                </a:solidFill>
                <a:latin typeface="メイリオ" panose="020B0604030504040204" pitchFamily="50" charset="-128"/>
                <a:ea typeface="メイリオ" panose="020B0604030504040204" pitchFamily="50" charset="-128"/>
              </a:rPr>
              <a:t>－ｆｉｔ倶楽部　</a:t>
            </a:r>
            <a:r>
              <a:rPr lang="ja-JP" altLang="en-US" sz="2000" b="1" dirty="0" smtClean="0">
                <a:ln w="31550" cmpd="sng">
                  <a:noFill/>
                  <a:prstDash val="solid"/>
                </a:ln>
                <a:solidFill>
                  <a:srgbClr val="C00000"/>
                </a:solidFill>
                <a:latin typeface="メイリオ" panose="020B0604030504040204" pitchFamily="50" charset="-128"/>
                <a:ea typeface="メイリオ" panose="020B0604030504040204" pitchFamily="50" charset="-128"/>
              </a:rPr>
              <a:t>郡山」</a:t>
            </a:r>
            <a:endParaRPr lang="en-US" altLang="ja-JP" sz="2000" b="1" dirty="0" smtClean="0">
              <a:ln w="31550" cmpd="sng">
                <a:noFill/>
                <a:prstDash val="solid"/>
              </a:ln>
              <a:solidFill>
                <a:srgbClr val="C00000"/>
              </a:solidFill>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3656485" y="3272181"/>
            <a:ext cx="2820848" cy="707886"/>
          </a:xfrm>
          <a:prstGeom prst="rect">
            <a:avLst/>
          </a:prstGeom>
          <a:noFill/>
        </p:spPr>
        <p:txBody>
          <a:bodyPr wrap="square" rtlCol="0">
            <a:spAutoFit/>
          </a:bodyPr>
          <a:lstStyle/>
          <a:p>
            <a:r>
              <a:rPr kumimoji="1" lang="ja-JP" altLang="en-US" sz="2000" b="1" dirty="0" smtClean="0">
                <a:latin typeface="HG丸ｺﾞｼｯｸM-PRO" panose="020F0600000000000000" pitchFamily="50" charset="-128"/>
                <a:ea typeface="HG丸ｺﾞｼｯｸM-PRO" panose="020F0600000000000000" pitchFamily="50" charset="-128"/>
              </a:rPr>
              <a:t>介護職</a:t>
            </a:r>
            <a:endParaRPr kumimoji="1" lang="en-US" altLang="ja-JP" sz="2000" b="1" dirty="0" smtClean="0">
              <a:latin typeface="HG丸ｺﾞｼｯｸM-PRO" panose="020F0600000000000000" pitchFamily="50" charset="-128"/>
              <a:ea typeface="HG丸ｺﾞｼｯｸM-PRO" panose="020F0600000000000000" pitchFamily="50" charset="-128"/>
            </a:endParaRPr>
          </a:p>
          <a:p>
            <a:r>
              <a:rPr kumimoji="1" lang="en-US" altLang="ja-JP" sz="2000" b="1" dirty="0" smtClean="0">
                <a:solidFill>
                  <a:srgbClr val="66FF66"/>
                </a:solidFill>
                <a:latin typeface="HG丸ｺﾞｼｯｸM-PRO" panose="020F0600000000000000" pitchFamily="50" charset="-128"/>
                <a:ea typeface="HG丸ｺﾞｼｯｸM-PRO" panose="020F0600000000000000" pitchFamily="50" charset="-128"/>
              </a:rPr>
              <a:t>07040-20407741</a:t>
            </a:r>
          </a:p>
        </p:txBody>
      </p:sp>
      <p:pic>
        <p:nvPicPr>
          <p:cNvPr id="11" name="図 10"/>
          <p:cNvPicPr>
            <a:picLocks noChangeAspect="1"/>
          </p:cNvPicPr>
          <p:nvPr/>
        </p:nvPicPr>
        <p:blipFill>
          <a:blip r:embed="rId8"/>
          <a:stretch>
            <a:fillRect/>
          </a:stretch>
        </p:blipFill>
        <p:spPr>
          <a:xfrm>
            <a:off x="666080" y="4342015"/>
            <a:ext cx="2767368" cy="2767368"/>
          </a:xfrm>
          <a:prstGeom prst="rect">
            <a:avLst/>
          </a:prstGeom>
        </p:spPr>
      </p:pic>
      <p:pic>
        <p:nvPicPr>
          <p:cNvPr id="13" name="図 12"/>
          <p:cNvPicPr>
            <a:picLocks noChangeAspect="1"/>
          </p:cNvPicPr>
          <p:nvPr/>
        </p:nvPicPr>
        <p:blipFill>
          <a:blip r:embed="rId9"/>
          <a:stretch>
            <a:fillRect/>
          </a:stretch>
        </p:blipFill>
        <p:spPr>
          <a:xfrm>
            <a:off x="3800836" y="5172688"/>
            <a:ext cx="2886914" cy="2962885"/>
          </a:xfrm>
          <a:prstGeom prst="rect">
            <a:avLst/>
          </a:prstGeom>
        </p:spPr>
      </p:pic>
      <p:sp>
        <p:nvSpPr>
          <p:cNvPr id="3" name="正方形/長方形 2"/>
          <p:cNvSpPr/>
          <p:nvPr/>
        </p:nvSpPr>
        <p:spPr>
          <a:xfrm>
            <a:off x="594330" y="3302959"/>
            <a:ext cx="3619500" cy="646331"/>
          </a:xfrm>
          <a:prstGeom prst="rect">
            <a:avLst/>
          </a:prstGeom>
        </p:spPr>
        <p:txBody>
          <a:bodyPr>
            <a:spAutoFit/>
          </a:bodyPr>
          <a:lstStyle/>
          <a:p>
            <a:r>
              <a:rPr lang="ja-JP" altLang="en-US" b="1" dirty="0">
                <a:latin typeface="HG丸ｺﾞｼｯｸM-PRO" panose="020F0600000000000000" pitchFamily="50" charset="-128"/>
                <a:ea typeface="HG丸ｺﾞｼｯｸM-PRO" panose="020F0600000000000000" pitchFamily="50" charset="-128"/>
              </a:rPr>
              <a:t>介護職</a:t>
            </a:r>
            <a:endParaRPr lang="en-US" altLang="ja-JP" b="1" dirty="0">
              <a:latin typeface="HG丸ｺﾞｼｯｸM-PRO" panose="020F0600000000000000" pitchFamily="50" charset="-128"/>
              <a:ea typeface="HG丸ｺﾞｼｯｸM-PRO" panose="020F0600000000000000" pitchFamily="50" charset="-128"/>
            </a:endParaRPr>
          </a:p>
          <a:p>
            <a:r>
              <a:rPr lang="en-US" altLang="ja-JP" b="1" dirty="0">
                <a:solidFill>
                  <a:srgbClr val="66FF66"/>
                </a:solidFill>
                <a:latin typeface="HG丸ｺﾞｼｯｸM-PRO" panose="020F0600000000000000" pitchFamily="50" charset="-128"/>
                <a:ea typeface="HG丸ｺﾞｼｯｸM-PRO" panose="020F0600000000000000" pitchFamily="50" charset="-128"/>
              </a:rPr>
              <a:t>07040-20408641</a:t>
            </a:r>
          </a:p>
        </p:txBody>
      </p:sp>
    </p:spTree>
    <p:extLst>
      <p:ext uri="{BB962C8B-B14F-4D97-AF65-F5344CB8AC3E}">
        <p14:creationId xmlns:p14="http://schemas.microsoft.com/office/powerpoint/2010/main" val="24524423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329</Words>
  <PresentationFormat>ユーザー設定</PresentationFormat>
  <Paragraphs>54</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HGP創英角ﾎﾟｯﾌﾟ体</vt:lpstr>
      <vt:lpstr>HGS創英角ﾎﾟｯﾌﾟ体</vt:lpstr>
      <vt:lpstr>HG丸ｺﾞｼｯｸM-PRO</vt:lpstr>
      <vt:lpstr>HG創英角ﾎﾟｯﾌﾟ体</vt:lpstr>
      <vt:lpstr>メイリオ</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