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740650" cy="1062196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4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A74"/>
    <a:srgbClr val="00C459"/>
    <a:srgbClr val="FFFFCC"/>
    <a:srgbClr val="FFDAA2"/>
    <a:srgbClr val="FDB933"/>
    <a:srgbClr val="FFA829"/>
    <a:srgbClr val="E3AB7D"/>
    <a:srgbClr val="FFBF61"/>
    <a:srgbClr val="FFD700"/>
    <a:srgbClr val="FFB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5244" autoAdjust="0"/>
  </p:normalViewPr>
  <p:slideViewPr>
    <p:cSldViewPr>
      <p:cViewPr varScale="1">
        <p:scale>
          <a:sx n="67" d="100"/>
          <a:sy n="67" d="100"/>
        </p:scale>
        <p:origin x="1626" y="72"/>
      </p:cViewPr>
      <p:guideLst>
        <p:guide orient="horz" pos="3346"/>
        <p:guide pos="2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2EA4E-3EC5-4283-84B8-64A834CE089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83B80-6A7B-4B80-B168-12ED66F46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278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8989" cy="497460"/>
          </a:xfrm>
          <a:prstGeom prst="rect">
            <a:avLst/>
          </a:prstGeom>
        </p:spPr>
        <p:txBody>
          <a:bodyPr vert="horz" lIns="62989" tIns="31494" rIns="62989" bIns="3149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1"/>
            <a:ext cx="2950077" cy="497460"/>
          </a:xfrm>
          <a:prstGeom prst="rect">
            <a:avLst/>
          </a:prstGeom>
        </p:spPr>
        <p:txBody>
          <a:bodyPr vert="horz" lIns="62989" tIns="31494" rIns="62989" bIns="31494" rtlCol="0"/>
          <a:lstStyle>
            <a:lvl1pPr algn="r">
              <a:defRPr sz="800"/>
            </a:lvl1pPr>
          </a:lstStyle>
          <a:p>
            <a:fld id="{CD8EEDF3-14CC-4FFA-ABCC-02DD6DF64A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6125"/>
            <a:ext cx="2714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9" tIns="31494" rIns="62989" bIns="314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54" y="4720941"/>
            <a:ext cx="5444707" cy="4472757"/>
          </a:xfrm>
          <a:prstGeom prst="rect">
            <a:avLst/>
          </a:prstGeom>
        </p:spPr>
        <p:txBody>
          <a:bodyPr vert="horz" lIns="62989" tIns="31494" rIns="62989" bIns="314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781"/>
            <a:ext cx="2948989" cy="496363"/>
          </a:xfrm>
          <a:prstGeom prst="rect">
            <a:avLst/>
          </a:prstGeom>
        </p:spPr>
        <p:txBody>
          <a:bodyPr vert="horz" lIns="62989" tIns="31494" rIns="62989" bIns="3149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781"/>
            <a:ext cx="2950077" cy="496363"/>
          </a:xfrm>
          <a:prstGeom prst="rect">
            <a:avLst/>
          </a:prstGeom>
        </p:spPr>
        <p:txBody>
          <a:bodyPr vert="horz" lIns="62989" tIns="31494" rIns="62989" bIns="31494" rtlCol="0" anchor="b"/>
          <a:lstStyle>
            <a:lvl1pPr algn="r">
              <a:defRPr sz="800"/>
            </a:lvl1pPr>
          </a:lstStyle>
          <a:p>
            <a:fld id="{EEDFE3DC-E6FD-41C1-80E8-9E50ECD7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1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FE3DC-E6FD-41C1-80E8-9E50ECD7251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73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8551" y="1242636"/>
            <a:ext cx="4756229" cy="3936277"/>
          </a:xfrm>
        </p:spPr>
        <p:txBody>
          <a:bodyPr bIns="0" anchor="b">
            <a:normAutofit/>
          </a:bodyPr>
          <a:lstStyle>
            <a:lvl1pPr algn="l">
              <a:defRPr sz="45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8551" y="5469282"/>
            <a:ext cx="4756229" cy="151418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4" b="0" cap="all" baseline="0">
                <a:solidFill>
                  <a:schemeClr val="tx1"/>
                </a:solidFill>
              </a:defRPr>
            </a:lvl1pPr>
            <a:lvl2pPr marL="290265" indent="0" algn="ctr">
              <a:buNone/>
              <a:defRPr sz="1270"/>
            </a:lvl2pPr>
            <a:lvl3pPr marL="580530" indent="0" algn="ctr">
              <a:buNone/>
              <a:defRPr sz="1143"/>
            </a:lvl3pPr>
            <a:lvl4pPr marL="870795" indent="0" algn="ctr">
              <a:buNone/>
              <a:defRPr sz="1016"/>
            </a:lvl4pPr>
            <a:lvl5pPr marL="1161059" indent="0" algn="ctr">
              <a:buNone/>
              <a:defRPr sz="1016"/>
            </a:lvl5pPr>
            <a:lvl6pPr marL="1451324" indent="0" algn="ctr">
              <a:buNone/>
              <a:defRPr sz="1016"/>
            </a:lvl6pPr>
            <a:lvl7pPr marL="1741589" indent="0" algn="ctr">
              <a:buNone/>
              <a:defRPr sz="1016"/>
            </a:lvl7pPr>
            <a:lvl8pPr marL="2031854" indent="0" algn="ctr">
              <a:buNone/>
              <a:defRPr sz="1016"/>
            </a:lvl8pPr>
            <a:lvl9pPr marL="2322119" indent="0" algn="ctr">
              <a:buNone/>
              <a:defRPr sz="101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417D-181C-49D6-8579-F86C9B9D98B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28551" y="510047"/>
            <a:ext cx="2612632" cy="478904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4516" y="1237484"/>
            <a:ext cx="678920" cy="779963"/>
          </a:xfrm>
        </p:spPr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28551" y="5465156"/>
            <a:ext cx="47562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92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221956" y="2860849"/>
            <a:ext cx="55628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41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6303" y="1237486"/>
            <a:ext cx="933743" cy="721743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1956" y="1237486"/>
            <a:ext cx="4487524" cy="72174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BBA8-4C22-4DE9-98E3-667D545C5749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856303" y="1237486"/>
            <a:ext cx="0" cy="721743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01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D012-1FC0-4419-9742-AA7BEFF1D08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21956" y="2860849"/>
            <a:ext cx="55628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98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955" y="2719969"/>
            <a:ext cx="4754948" cy="2924138"/>
          </a:xfrm>
        </p:spPr>
        <p:txBody>
          <a:bodyPr anchor="b">
            <a:normAutofit/>
          </a:bodyPr>
          <a:lstStyle>
            <a:lvl1pPr algn="l">
              <a:defRPr sz="2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1956" y="5895199"/>
            <a:ext cx="4754948" cy="1568868"/>
          </a:xfrm>
        </p:spPr>
        <p:txBody>
          <a:bodyPr tIns="91440">
            <a:normAutofit/>
          </a:bodyPr>
          <a:lstStyle>
            <a:lvl1pPr marL="0" indent="0" algn="l">
              <a:buNone/>
              <a:defRPr sz="1524">
                <a:solidFill>
                  <a:schemeClr val="tx1"/>
                </a:solidFill>
              </a:defRPr>
            </a:lvl1pPr>
            <a:lvl2pPr marL="290265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2pPr>
            <a:lvl3pPr marL="580530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3pPr>
            <a:lvl4pPr marL="870795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4pPr>
            <a:lvl5pPr marL="1161059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5pPr>
            <a:lvl6pPr marL="1451324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6pPr>
            <a:lvl7pPr marL="1741589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7pPr>
            <a:lvl8pPr marL="2031854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8pPr>
            <a:lvl9pPr marL="2322119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4751-85EC-48CC-9974-B1243EB7704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21955" y="5893323"/>
            <a:ext cx="475494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2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956" y="1246649"/>
            <a:ext cx="5562824" cy="164069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1955" y="3119270"/>
            <a:ext cx="2646137" cy="532424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8828" y="3119271"/>
            <a:ext cx="2645951" cy="53242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4A74-F154-4CD2-8363-B84B188DEDF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21956" y="2860849"/>
            <a:ext cx="55628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94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221956" y="2860849"/>
            <a:ext cx="55628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955" y="1245524"/>
            <a:ext cx="5562825" cy="16360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1955" y="3127966"/>
            <a:ext cx="2646048" cy="124208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62" b="0" cap="all" baseline="0">
                <a:solidFill>
                  <a:schemeClr val="accent1"/>
                </a:solidFill>
              </a:defRPr>
            </a:lvl1pPr>
            <a:lvl2pPr marL="290265" indent="0">
              <a:buNone/>
              <a:defRPr sz="1270" b="1"/>
            </a:lvl2pPr>
            <a:lvl3pPr marL="580530" indent="0">
              <a:buNone/>
              <a:defRPr sz="1143" b="1"/>
            </a:lvl3pPr>
            <a:lvl4pPr marL="870795" indent="0">
              <a:buNone/>
              <a:defRPr sz="1016" b="1"/>
            </a:lvl4pPr>
            <a:lvl5pPr marL="1161059" indent="0">
              <a:buNone/>
              <a:defRPr sz="1016" b="1"/>
            </a:lvl5pPr>
            <a:lvl6pPr marL="1451324" indent="0">
              <a:buNone/>
              <a:defRPr sz="1016" b="1"/>
            </a:lvl6pPr>
            <a:lvl7pPr marL="1741589" indent="0">
              <a:buNone/>
              <a:defRPr sz="1016" b="1"/>
            </a:lvl7pPr>
            <a:lvl8pPr marL="2031854" indent="0">
              <a:buNone/>
              <a:defRPr sz="1016" b="1"/>
            </a:lvl8pPr>
            <a:lvl9pPr marL="2322119" indent="0">
              <a:buNone/>
              <a:defRPr sz="101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955" y="4374351"/>
            <a:ext cx="2646048" cy="409584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8828" y="3133316"/>
            <a:ext cx="2645951" cy="124253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62" b="0" cap="all" baseline="0">
                <a:solidFill>
                  <a:schemeClr val="accent1"/>
                </a:solidFill>
              </a:defRPr>
            </a:lvl1pPr>
            <a:lvl2pPr marL="290265" indent="0">
              <a:buNone/>
              <a:defRPr sz="1270" b="1"/>
            </a:lvl2pPr>
            <a:lvl3pPr marL="580530" indent="0">
              <a:buNone/>
              <a:defRPr sz="1143" b="1"/>
            </a:lvl3pPr>
            <a:lvl4pPr marL="870795" indent="0">
              <a:buNone/>
              <a:defRPr sz="1016" b="1"/>
            </a:lvl4pPr>
            <a:lvl5pPr marL="1161059" indent="0">
              <a:buNone/>
              <a:defRPr sz="1016" b="1"/>
            </a:lvl5pPr>
            <a:lvl6pPr marL="1451324" indent="0">
              <a:buNone/>
              <a:defRPr sz="1016" b="1"/>
            </a:lvl6pPr>
            <a:lvl7pPr marL="1741589" indent="0">
              <a:buNone/>
              <a:defRPr sz="1016" b="1"/>
            </a:lvl7pPr>
            <a:lvl8pPr marL="2031854" indent="0">
              <a:buNone/>
              <a:defRPr sz="1016" b="1"/>
            </a:lvl8pPr>
            <a:lvl9pPr marL="2322119" indent="0">
              <a:buNone/>
              <a:defRPr sz="101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8828" y="4370046"/>
            <a:ext cx="2645951" cy="4084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9F4-FCF7-4388-AA17-84F844F6D04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2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221956" y="2860849"/>
            <a:ext cx="55628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A071-8DA3-431F-B5AB-8F979C43D2F9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82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28B0-4767-4CEA-92BC-F32202E08B7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8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189" y="1237484"/>
            <a:ext cx="2053634" cy="3480431"/>
          </a:xfrm>
        </p:spPr>
        <p:txBody>
          <a:bodyPr anchor="b">
            <a:normAutofit/>
          </a:bodyPr>
          <a:lstStyle>
            <a:lvl1pPr algn="l">
              <a:defRPr sz="20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121" y="1237485"/>
            <a:ext cx="3240659" cy="7215788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190" y="4964803"/>
            <a:ext cx="2054835" cy="3482079"/>
          </a:xfrm>
        </p:spPr>
        <p:txBody>
          <a:bodyPr>
            <a:normAutofit/>
          </a:bodyPr>
          <a:lstStyle>
            <a:lvl1pPr marL="0" indent="0" algn="l">
              <a:buNone/>
              <a:defRPr sz="1354"/>
            </a:lvl1pPr>
            <a:lvl2pPr marL="290265" indent="0">
              <a:buNone/>
              <a:defRPr sz="889"/>
            </a:lvl2pPr>
            <a:lvl3pPr marL="580530" indent="0">
              <a:buNone/>
              <a:defRPr sz="762"/>
            </a:lvl3pPr>
            <a:lvl4pPr marL="870795" indent="0">
              <a:buNone/>
              <a:defRPr sz="635"/>
            </a:lvl4pPr>
            <a:lvl5pPr marL="1161059" indent="0">
              <a:buNone/>
              <a:defRPr sz="635"/>
            </a:lvl5pPr>
            <a:lvl6pPr marL="1451324" indent="0">
              <a:buNone/>
              <a:defRPr sz="635"/>
            </a:lvl6pPr>
            <a:lvl7pPr marL="1741589" indent="0">
              <a:buNone/>
              <a:defRPr sz="635"/>
            </a:lvl7pPr>
            <a:lvl8pPr marL="2031854" indent="0">
              <a:buNone/>
              <a:defRPr sz="635"/>
            </a:lvl8pPr>
            <a:lvl9pPr marL="2322119" indent="0">
              <a:buNone/>
              <a:defRPr sz="6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20480" y="4964801"/>
            <a:ext cx="20513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51764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229677" y="746808"/>
            <a:ext cx="2972487" cy="7975147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512" y="1749438"/>
            <a:ext cx="2746928" cy="2835287"/>
          </a:xfrm>
        </p:spPr>
        <p:txBody>
          <a:bodyPr anchor="b">
            <a:normAutofit/>
          </a:bodyPr>
          <a:lstStyle>
            <a:lvl1pPr>
              <a:defRPr sz="2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74525" y="1738643"/>
            <a:ext cx="1891988" cy="5988332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032"/>
            </a:lvl1pPr>
            <a:lvl2pPr marL="290265" indent="0">
              <a:buNone/>
              <a:defRPr sz="1778"/>
            </a:lvl2pPr>
            <a:lvl3pPr marL="580530" indent="0">
              <a:buNone/>
              <a:defRPr sz="1524"/>
            </a:lvl3pPr>
            <a:lvl4pPr marL="870795" indent="0">
              <a:buNone/>
              <a:defRPr sz="1270"/>
            </a:lvl4pPr>
            <a:lvl5pPr marL="1161059" indent="0">
              <a:buNone/>
              <a:defRPr sz="1270"/>
            </a:lvl5pPr>
            <a:lvl6pPr marL="1451324" indent="0">
              <a:buNone/>
              <a:defRPr sz="1270"/>
            </a:lvl6pPr>
            <a:lvl7pPr marL="1741589" indent="0">
              <a:buNone/>
              <a:defRPr sz="1270"/>
            </a:lvl7pPr>
            <a:lvl8pPr marL="2031854" indent="0">
              <a:buNone/>
              <a:defRPr sz="1270"/>
            </a:lvl8pPr>
            <a:lvl9pPr marL="2322119" indent="0">
              <a:buNone/>
              <a:defRPr sz="127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1956" y="4872647"/>
            <a:ext cx="2742992" cy="3103481"/>
          </a:xfrm>
        </p:spPr>
        <p:txBody>
          <a:bodyPr>
            <a:normAutofit/>
          </a:bodyPr>
          <a:lstStyle>
            <a:lvl1pPr marL="0" indent="0" algn="l">
              <a:buNone/>
              <a:defRPr sz="1524"/>
            </a:lvl1pPr>
            <a:lvl2pPr marL="290265" indent="0">
              <a:buNone/>
              <a:defRPr sz="889"/>
            </a:lvl2pPr>
            <a:lvl3pPr marL="580530" indent="0">
              <a:buNone/>
              <a:defRPr sz="762"/>
            </a:lvl3pPr>
            <a:lvl4pPr marL="870795" indent="0">
              <a:buNone/>
              <a:defRPr sz="635"/>
            </a:lvl4pPr>
            <a:lvl5pPr marL="1161059" indent="0">
              <a:buNone/>
              <a:defRPr sz="635"/>
            </a:lvl5pPr>
            <a:lvl6pPr marL="1451324" indent="0">
              <a:buNone/>
              <a:defRPr sz="635"/>
            </a:lvl6pPr>
            <a:lvl7pPr marL="1741589" indent="0">
              <a:buNone/>
              <a:defRPr sz="635"/>
            </a:lvl7pPr>
            <a:lvl8pPr marL="2031854" indent="0">
              <a:buNone/>
              <a:defRPr sz="635"/>
            </a:lvl8pPr>
            <a:lvl9pPr marL="2322119" indent="0">
              <a:buNone/>
              <a:defRPr sz="6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6176" y="8471949"/>
            <a:ext cx="2753264" cy="495820"/>
          </a:xfrm>
        </p:spPr>
        <p:txBody>
          <a:bodyPr/>
          <a:lstStyle>
            <a:lvl1pPr algn="l">
              <a:defRPr/>
            </a:lvl1pPr>
          </a:lstStyle>
          <a:p>
            <a:fld id="{C7DF0EA6-8E9A-4544-B52A-1702E980002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6909" y="493525"/>
            <a:ext cx="2752530" cy="49707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20084" y="4868950"/>
            <a:ext cx="27444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3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22055"/>
            <a:ext cx="7740650" cy="631853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9440589"/>
            <a:ext cx="7740651" cy="119993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9449686"/>
            <a:ext cx="774065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1956" y="1246076"/>
            <a:ext cx="5562824" cy="1625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1956" y="3122054"/>
            <a:ext cx="5562824" cy="5344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9955" y="511692"/>
            <a:ext cx="2004825" cy="4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85DCF-2215-4729-A9F1-57D0ED6C62D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1955" y="510047"/>
            <a:ext cx="3414896" cy="4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873" y="1237484"/>
            <a:ext cx="673621" cy="7799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70">
                <a:solidFill>
                  <a:schemeClr val="accent1"/>
                </a:solidFill>
              </a:defRPr>
            </a:lvl1pPr>
          </a:lstStyle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3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580530" rtl="0" eaLnBrk="1" latinLnBrk="0" hangingPunct="1">
        <a:lnSpc>
          <a:spcPct val="90000"/>
        </a:lnSpc>
        <a:spcBef>
          <a:spcPct val="0"/>
        </a:spcBef>
        <a:buNone/>
        <a:defRPr kumimoji="1" sz="2709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93510" indent="-193510" algn="l" defTabSz="580530" rtl="0" eaLnBrk="1" latinLnBrk="0" hangingPunct="1">
        <a:lnSpc>
          <a:spcPct val="120000"/>
        </a:lnSpc>
        <a:spcBef>
          <a:spcPts val="84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9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80530" indent="-193510" algn="l" defTabSz="580530" rtl="0" eaLnBrk="1" latinLnBrk="0" hangingPunct="1">
        <a:lnSpc>
          <a:spcPct val="120000"/>
        </a:lnSpc>
        <a:spcBef>
          <a:spcPts val="42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354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67550" indent="-193510" algn="l" defTabSz="580530" rtl="0" eaLnBrk="1" latinLnBrk="0" hangingPunct="1">
        <a:lnSpc>
          <a:spcPct val="120000"/>
        </a:lnSpc>
        <a:spcBef>
          <a:spcPts val="42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35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54569" indent="-193510" algn="l" defTabSz="580530" rtl="0" eaLnBrk="1" latinLnBrk="0" hangingPunct="1">
        <a:lnSpc>
          <a:spcPct val="120000"/>
        </a:lnSpc>
        <a:spcBef>
          <a:spcPts val="42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185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41589" indent="-193510" algn="l" defTabSz="580530" rtl="0" eaLnBrk="1" latinLnBrk="0" hangingPunct="1">
        <a:lnSpc>
          <a:spcPct val="120000"/>
        </a:lnSpc>
        <a:spcBef>
          <a:spcPts val="42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01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128609" indent="-193510" algn="l" defTabSz="774040" rtl="0" eaLnBrk="1" latinLnBrk="0" hangingPunct="1">
        <a:lnSpc>
          <a:spcPct val="120000"/>
        </a:lnSpc>
        <a:spcBef>
          <a:spcPts val="42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016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515629" indent="-193510" algn="l" defTabSz="774040" rtl="0" eaLnBrk="1" latinLnBrk="0" hangingPunct="1">
        <a:lnSpc>
          <a:spcPct val="120000"/>
        </a:lnSpc>
        <a:spcBef>
          <a:spcPts val="42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016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902649" indent="-193510" algn="l" defTabSz="774040" rtl="0" eaLnBrk="1" latinLnBrk="0" hangingPunct="1">
        <a:lnSpc>
          <a:spcPct val="120000"/>
        </a:lnSpc>
        <a:spcBef>
          <a:spcPts val="42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016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89668" indent="-193510" algn="l" defTabSz="774040" rtl="0" eaLnBrk="1" latinLnBrk="0" hangingPunct="1">
        <a:lnSpc>
          <a:spcPct val="120000"/>
        </a:lnSpc>
        <a:spcBef>
          <a:spcPts val="42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016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1pPr>
      <a:lvl2pPr marL="290265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2pPr>
      <a:lvl3pPr marL="580530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870795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4pPr>
      <a:lvl5pPr marL="1161059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5pPr>
      <a:lvl6pPr marL="1451324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6pPr>
      <a:lvl7pPr marL="1741589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7pPr>
      <a:lvl8pPr marL="2031854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8pPr>
      <a:lvl9pPr marL="2322119" algn="l" defTabSz="580530" rtl="0" eaLnBrk="1" latinLnBrk="0" hangingPunct="1">
        <a:defRPr kumimoji="1" sz="11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655">
              <a:srgbClr val="D2DFEE"/>
            </a:gs>
            <a:gs pos="10000">
              <a:srgbClr val="C1D2E8"/>
            </a:gs>
            <a:gs pos="5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80000">
              <a:srgbClr val="FFD9F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-882202" y="-89618"/>
            <a:ext cx="9145016" cy="11377264"/>
          </a:xfrm>
          <a:prstGeom prst="rect">
            <a:avLst/>
          </a:prstGeom>
          <a:pattFill prst="pct60">
            <a:fgClr>
              <a:srgbClr val="FFD700"/>
            </a:fgClr>
            <a:bgClr>
              <a:schemeClr val="bg1"/>
            </a:bgClr>
          </a:patt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149" tIns="50075" rIns="100149" bIns="50075" spcCol="0" rtlCol="0" anchor="ctr"/>
          <a:lstStyle/>
          <a:p>
            <a:pPr algn="ctr"/>
            <a:endParaRPr kumimoji="1" lang="ja-JP" altLang="en-US" spc="5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90115" y="846485"/>
            <a:ext cx="7830765" cy="8784977"/>
          </a:xfrm>
          <a:prstGeom prst="rect">
            <a:avLst/>
          </a:prstGeom>
          <a:pattFill prst="dashHorz">
            <a:fgClr>
              <a:srgbClr val="FFD400"/>
            </a:fgClr>
            <a:bgClr>
              <a:schemeClr val="bg1"/>
            </a:bgClr>
          </a:pattFill>
          <a:ln w="60325">
            <a:solidFill>
              <a:srgbClr val="002060"/>
            </a:solidFill>
          </a:ln>
        </p:spPr>
        <p:txBody>
          <a:bodyPr wrap="square" lIns="0" tIns="0" rIns="0" bIns="0" anchor="t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 １</a:t>
            </a:r>
            <a:r>
              <a:rPr lang="en-US" altLang="ja-JP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.</a:t>
            </a:r>
            <a:r>
              <a:rPr lang="ja-JP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2000" spc="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 時・会場</a:t>
            </a:r>
            <a:endParaRPr lang="en-US" altLang="ja-JP" sz="2000" spc="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200" spc="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1800" spc="5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800" spc="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  <a:endParaRPr lang="en-US" altLang="ja-JP" sz="1800" spc="5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800" spc="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800" spc="5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800" spc="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400" spc="50" dirty="0" smtClean="0">
                <a:ln w="0"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400" spc="50" dirty="0">
                <a:ln w="0"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400" spc="50" dirty="0" smtClean="0">
                <a:ln w="0"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1400" spc="50" dirty="0" smtClean="0">
              <a:ln w="0"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1300" spc="50" dirty="0" smtClean="0">
              <a:ln w="0"/>
              <a:solidFill>
                <a:schemeClr val="accent1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1300" spc="50" dirty="0">
              <a:ln w="0"/>
              <a:solidFill>
                <a:schemeClr val="accent1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1300" spc="50" dirty="0" smtClean="0">
              <a:ln w="0"/>
              <a:solidFill>
                <a:schemeClr val="accent1">
                  <a:lumMod val="7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300" spc="50" dirty="0" smtClean="0">
                <a:ln w="0"/>
                <a:solidFill>
                  <a:schemeClr val="accent1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上記以外にも開催される場合があります。各ハローワーク訓練担当者まで御確認下さい。</a:t>
            </a:r>
            <a:r>
              <a:rPr lang="ja-JP" altLang="en-US" sz="1800" spc="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</a:t>
            </a:r>
            <a:r>
              <a:rPr lang="en-US" altLang="ja-JP" sz="1400" spc="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lang="ja-JP" altLang="en-US" sz="1400" spc="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当日は、開始５分前までに</a:t>
            </a:r>
            <a:r>
              <a:rPr lang="ja-JP" altLang="en-US" sz="1400" spc="50" dirty="0">
                <a:ln w="0"/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「受付」</a:t>
            </a:r>
            <a:r>
              <a:rPr lang="ja-JP" altLang="en-US" sz="1400" spc="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にお声かけください</a:t>
            </a:r>
            <a:r>
              <a:rPr lang="ja-JP" altLang="en-US" sz="1400" spc="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</a:t>
            </a:r>
            <a:endParaRPr lang="en-US" altLang="ja-JP" sz="1400" spc="5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1400" spc="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spc="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 </a:t>
            </a:r>
            <a:r>
              <a:rPr lang="en-US" altLang="ja-JP" sz="2000" spc="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2.</a:t>
            </a:r>
            <a:r>
              <a:rPr lang="ja-JP" altLang="en-US" sz="2000" spc="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内 容</a:t>
            </a:r>
            <a:endParaRPr lang="en-US" altLang="ja-JP" sz="8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000" kern="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  　　　 　　</a:t>
            </a:r>
            <a:r>
              <a:rPr lang="ja-JP" altLang="en-US" sz="2000" kern="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2000" kern="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やさしく身につく</a:t>
            </a:r>
            <a:r>
              <a:rPr lang="en-US" altLang="ja-JP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Word</a:t>
            </a:r>
            <a:r>
              <a:rPr lang="ja-JP" altLang="en-US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＆</a:t>
            </a:r>
            <a:r>
              <a:rPr lang="en-US" altLang="ja-JP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Excel</a:t>
            </a:r>
            <a:r>
              <a:rPr lang="ja-JP" altLang="en-US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科</a:t>
            </a:r>
            <a:endParaRPr lang="en-US" altLang="ja-JP" sz="1400" kern="0" spc="5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  　　 　　訓練期間：令和６年７月２６日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～令和６年９月２５日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水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会　　場：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株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ソフトパレット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南相馬市原町区大木戸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 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申込期間：令和６年５月９日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木</a:t>
            </a:r>
            <a:r>
              <a:rPr lang="en-US" altLang="ja-JP" sz="1200" spc="5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６年７月８日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pPr lvl="0"/>
            <a:r>
              <a:rPr lang="ja-JP" altLang="en-US" sz="2200" kern="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 　　　　 　　</a:t>
            </a:r>
            <a:r>
              <a:rPr lang="ja-JP" altLang="en-US" sz="1400" kern="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相</a:t>
            </a:r>
            <a:r>
              <a:rPr lang="en-US" altLang="ja-JP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4】</a:t>
            </a:r>
            <a:r>
              <a:rPr lang="ja-JP" altLang="en-US" sz="1400" kern="0" spc="5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医療事務科</a:t>
            </a:r>
            <a:endParaRPr lang="en-US" altLang="ja-JP" sz="1800" kern="0" spc="5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 　　　　　 　訓練期間：令和６年８月２３日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～令和６年１１月２２日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会</a:t>
            </a:r>
            <a:r>
              <a:rPr lang="ja-JP" altLang="en-US" sz="8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0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場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sym typeface="Wingdings" panose="05000000000000000000" pitchFamily="2" charset="2"/>
              </a:rPr>
              <a:t>：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株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ニチイ学館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相馬市中村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申込期間：令和６年６月１４日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～令和６年８月１日</a:t>
            </a:r>
            <a:r>
              <a:rPr lang="en-US" altLang="ja-JP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木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 defTabSz="914400">
              <a:defRPr/>
            </a:pPr>
            <a:r>
              <a:rPr lang="ja-JP" altLang="en-US" sz="2000" kern="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  　　 </a:t>
            </a:r>
            <a:r>
              <a:rPr lang="ja-JP" altLang="en-US" sz="2000" kern="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en-US" altLang="ja-JP" sz="1400" kern="0" spc="5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1400" kern="0" spc="5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相</a:t>
            </a:r>
            <a:r>
              <a:rPr lang="en-US" altLang="ja-JP" sz="1400" kern="0" spc="5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5】</a:t>
            </a:r>
            <a:r>
              <a:rPr lang="ja-JP" altLang="en-US" sz="14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パソコン入門科</a:t>
            </a:r>
            <a:r>
              <a:rPr lang="en-US" altLang="ja-JP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おおむね</a:t>
            </a:r>
            <a:r>
              <a:rPr lang="en-US" altLang="ja-JP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50</a:t>
            </a:r>
            <a:r>
              <a:rPr lang="ja-JP" altLang="en-US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歳以上</a:t>
            </a:r>
            <a:r>
              <a:rPr lang="ja-JP" altLang="en-US" kern="0" spc="5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en-US" altLang="ja-JP" sz="1200" kern="0" spc="5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訓練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期間：令和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６年９月１３日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６年１２月１２日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木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　　場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sym typeface="Wingdings" panose="05000000000000000000" pitchFamily="2" charset="2"/>
              </a:rPr>
              <a:t>：</a:t>
            </a:r>
            <a:r>
              <a:rPr lang="ja-JP" altLang="en-US" sz="1200" spc="50" dirty="0" smtClean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㈱ソフトパレット</a:t>
            </a:r>
            <a:r>
              <a:rPr lang="en-US" altLang="ja-JP" sz="1200" spc="5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南相馬市原町区大木戸</a:t>
            </a:r>
            <a:r>
              <a:rPr lang="en-US" altLang="ja-JP" sz="1200" spc="5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1200" spc="5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申込期間：令和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６年７月２４日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水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６年８月２１日</a:t>
            </a:r>
            <a:r>
              <a:rPr lang="en-US" altLang="ja-JP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水</a:t>
            </a:r>
            <a:r>
              <a:rPr lang="en-US" altLang="ja-JP" sz="14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en-US" altLang="ja-JP" sz="1200" spc="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</a:t>
            </a:r>
            <a:r>
              <a:rPr lang="ja-JP" altLang="en-US" sz="13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対 象 者</a:t>
            </a:r>
            <a:r>
              <a:rPr lang="ja-JP" altLang="en-US" sz="8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：以下の①～④の項目を全て満たす方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 ①再就職を強く望んでいる方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 　　　②職業訓練を受講することに強い意欲を有している方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 ③管轄ハローワークの受講あっせんが受けられる方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 　　　④自力通所及び集合訓練が可能な方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0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20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　</a:t>
            </a:r>
            <a:r>
              <a:rPr lang="en-US" altLang="ja-JP" sz="20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3.</a:t>
            </a:r>
            <a:r>
              <a:rPr lang="ja-JP" altLang="en-US" sz="20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説明者</a:t>
            </a:r>
            <a:r>
              <a:rPr lang="ja-JP" altLang="en-US" sz="20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4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　　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福島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県立テクノアカデミー浜 担当者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</a:t>
            </a:r>
            <a:r>
              <a:rPr lang="ja-JP" altLang="en-US" sz="12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訓練実施施設またはハローワーク 担当者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114964" y="9718620"/>
            <a:ext cx="5275641" cy="68231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お問い合わせ先 ： ハローワーク相双 訓練担当　☎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0244-41-2604</a:t>
            </a:r>
          </a:p>
          <a:p>
            <a:pPr algn="ctr"/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              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   ハローワーク相馬 訓練担当　☎</a:t>
            </a:r>
            <a:r>
              <a:rPr lang="en-US" altLang="ja-JP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0244-36-0211</a:t>
            </a:r>
          </a:p>
          <a:p>
            <a:pPr algn="ctr"/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ハローワーク富岡 訓練担当　☎</a:t>
            </a:r>
            <a:r>
              <a:rPr lang="en-US" altLang="ja-JP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0240-22-3121</a:t>
            </a:r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endParaRPr lang="en-US" altLang="ja-JP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2649499" y="56700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dirty="0"/>
          </a:p>
        </p:txBody>
      </p:sp>
      <p:sp>
        <p:nvSpPr>
          <p:cNvPr id="16" name="上リボン 15"/>
          <p:cNvSpPr/>
          <p:nvPr/>
        </p:nvSpPr>
        <p:spPr>
          <a:xfrm>
            <a:off x="1511058" y="417299"/>
            <a:ext cx="4608512" cy="789226"/>
          </a:xfrm>
          <a:prstGeom prst="ribbon2">
            <a:avLst>
              <a:gd name="adj1" fmla="val 11808"/>
              <a:gd name="adj2" fmla="val 60014"/>
            </a:avLst>
          </a:prstGeom>
          <a:solidFill>
            <a:srgbClr val="00C459"/>
          </a:solidFill>
          <a:ln w="38100"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 ロ </a:t>
            </a:r>
            <a:r>
              <a:rPr kumimoji="1" lang="ja-JP" altLang="en-US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  <a:r>
              <a:rPr kumimoji="1" lang="ja-JP" alt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ト レ </a:t>
            </a:r>
            <a:r>
              <a:rPr kumimoji="1" lang="ja-JP" altLang="en-US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  <a:r>
              <a:rPr kumimoji="1" lang="ja-JP" alt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ニ ン グ</a:t>
            </a:r>
            <a:endParaRPr kumimoji="1" lang="en-US" altLang="ja-JP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ミ ニ 説 明 会</a:t>
            </a:r>
            <a:endParaRPr kumimoji="1" lang="ja-JP" alt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413941" y="1782589"/>
            <a:ext cx="1152128" cy="5266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016190"/>
              </p:ext>
            </p:extLst>
          </p:nvPr>
        </p:nvGraphicFramePr>
        <p:xfrm>
          <a:off x="684306" y="1763328"/>
          <a:ext cx="6282362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7311">
                  <a:extLst>
                    <a:ext uri="{9D8B030D-6E8A-4147-A177-3AD203B41FA5}">
                      <a16:colId xmlns:a16="http://schemas.microsoft.com/office/drawing/2014/main" val="4209469714"/>
                    </a:ext>
                  </a:extLst>
                </a:gridCol>
                <a:gridCol w="1226202">
                  <a:extLst>
                    <a:ext uri="{9D8B030D-6E8A-4147-A177-3AD203B41FA5}">
                      <a16:colId xmlns:a16="http://schemas.microsoft.com/office/drawing/2014/main" val="4088345934"/>
                    </a:ext>
                  </a:extLst>
                </a:gridCol>
                <a:gridCol w="1230639">
                  <a:extLst>
                    <a:ext uri="{9D8B030D-6E8A-4147-A177-3AD203B41FA5}">
                      <a16:colId xmlns:a16="http://schemas.microsoft.com/office/drawing/2014/main" val="1477259357"/>
                    </a:ext>
                  </a:extLst>
                </a:gridCol>
                <a:gridCol w="1277371">
                  <a:extLst>
                    <a:ext uri="{9D8B030D-6E8A-4147-A177-3AD203B41FA5}">
                      <a16:colId xmlns:a16="http://schemas.microsoft.com/office/drawing/2014/main" val="1809569250"/>
                    </a:ext>
                  </a:extLst>
                </a:gridCol>
                <a:gridCol w="1270839">
                  <a:extLst>
                    <a:ext uri="{9D8B030D-6E8A-4147-A177-3AD203B41FA5}">
                      <a16:colId xmlns:a16="http://schemas.microsoft.com/office/drawing/2014/main" val="1972986909"/>
                    </a:ext>
                  </a:extLst>
                </a:gridCol>
              </a:tblGrid>
              <a:tr h="5124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　　　日時</a:t>
                      </a:r>
                      <a:endParaRPr kumimoji="1" lang="en-US" altLang="ja-JP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HW</a:t>
                      </a:r>
                      <a:endParaRPr kumimoji="1" lang="ja-JP" altLang="en-U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（木）</a:t>
                      </a:r>
                      <a:endParaRPr kumimoji="1" lang="ja-JP" alt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（木）</a:t>
                      </a:r>
                    </a:p>
                  </a:txBody>
                  <a:tcPr anchor="ctr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（木）</a:t>
                      </a:r>
                    </a:p>
                  </a:txBody>
                  <a:tcPr anchor="ctr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（木）</a:t>
                      </a:r>
                    </a:p>
                  </a:txBody>
                  <a:tcPr anchor="ctr">
                    <a:solidFill>
                      <a:srgbClr val="A9D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34397"/>
                  </a:ext>
                </a:extLst>
              </a:tr>
              <a:tr h="512416"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 w="3175">
                            <a:solidFill>
                              <a:prstClr val="black">
                                <a:alpha val="84000"/>
                              </a:prstClr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相双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en-US" altLang="ja-JP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大会議室</a:t>
                      </a:r>
                      <a:r>
                        <a:rPr kumimoji="1" lang="en-US" altLang="ja-JP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b="1" dirty="0">
                        <a:ln>
                          <a:solidFill>
                            <a:schemeClr val="tx1">
                              <a:alpha val="84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45474"/>
                  </a:ext>
                </a:extLst>
              </a:tr>
              <a:tr h="51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相馬　　　</a:t>
                      </a:r>
                      <a:endParaRPr kumimoji="1" lang="en-US" altLang="ja-JP" sz="1400" dirty="0" smtClean="0">
                        <a:ln w="3175">
                          <a:solidFill>
                            <a:schemeClr val="tx1">
                              <a:alpha val="84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(2</a:t>
                      </a:r>
                      <a:r>
                        <a:rPr kumimoji="1" lang="ja-JP" altLang="en-US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階会議室</a:t>
                      </a:r>
                      <a:r>
                        <a:rPr kumimoji="1" lang="en-US" altLang="ja-JP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b="1" dirty="0">
                        <a:ln w="3175">
                          <a:solidFill>
                            <a:schemeClr val="tx1">
                              <a:alpha val="84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15034"/>
                  </a:ext>
                </a:extLst>
              </a:tr>
              <a:tr h="51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富岡　　　</a:t>
                      </a:r>
                      <a:endParaRPr kumimoji="1" lang="en-US" altLang="ja-JP" sz="1400" dirty="0" smtClean="0">
                        <a:ln w="3175">
                          <a:solidFill>
                            <a:schemeClr val="tx1">
                              <a:alpha val="84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(2</a:t>
                      </a:r>
                      <a:r>
                        <a:rPr kumimoji="1" lang="ja-JP" altLang="en-US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階会議室</a:t>
                      </a:r>
                      <a:r>
                        <a:rPr kumimoji="1" lang="en-US" altLang="ja-JP" sz="1400" dirty="0" smtClean="0">
                          <a:ln w="3175">
                            <a:solidFill>
                              <a:schemeClr val="tx1">
                                <a:alpha val="84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b="1" dirty="0">
                        <a:ln w="3175">
                          <a:solidFill>
                            <a:schemeClr val="tx1">
                              <a:alpha val="84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ー</a:t>
                      </a:r>
                      <a:endParaRPr kumimoji="1" lang="ja-JP" altLang="en-US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kumimoji="1" lang="ja-JP" alt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ー</a:t>
                      </a:r>
                      <a:endParaRPr kumimoji="1" lang="ja-JP" altLang="en-US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239"/>
                  </a:ext>
                </a:extLst>
              </a:tr>
            </a:tbl>
          </a:graphicData>
        </a:graphic>
      </p:graphicFrame>
      <p:cxnSp>
        <p:nvCxnSpPr>
          <p:cNvPr id="19" name="直線コネクタ 18"/>
          <p:cNvCxnSpPr/>
          <p:nvPr/>
        </p:nvCxnSpPr>
        <p:spPr>
          <a:xfrm>
            <a:off x="670335" y="2285964"/>
            <a:ext cx="628995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91925" y="2804878"/>
            <a:ext cx="626836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91925" y="3308934"/>
            <a:ext cx="626836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3201780" y="1769079"/>
            <a:ext cx="1270" cy="2036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450190" y="1802099"/>
            <a:ext cx="0" cy="2028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695925" y="1789399"/>
            <a:ext cx="0" cy="2028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1981888" y="1756379"/>
            <a:ext cx="1270" cy="2036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960293" y="1802099"/>
            <a:ext cx="0" cy="2028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670335" y="1789399"/>
            <a:ext cx="628995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670335" y="3805341"/>
            <a:ext cx="628995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675416" y="1769079"/>
            <a:ext cx="1270" cy="2036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3"/>
          <p:cNvSpPr txBox="1"/>
          <p:nvPr/>
        </p:nvSpPr>
        <p:spPr>
          <a:xfrm>
            <a:off x="5550095" y="1480384"/>
            <a:ext cx="1744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1490">
              <a:defRPr/>
            </a:pPr>
            <a:r>
              <a:rPr kumimoji="1" lang="ja-JP" altLang="en-US" sz="1600" b="1" i="1" dirty="0">
                <a:solidFill>
                  <a:srgbClr val="00206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事前申込不要</a:t>
            </a: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237" y="6662282"/>
            <a:ext cx="1590105" cy="159708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0565" y="5631193"/>
            <a:ext cx="1368151" cy="1157387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978" y="198413"/>
            <a:ext cx="93005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1537</TotalTime>
  <Words>660</Words>
  <Application>Microsoft Office PowerPoint</Application>
  <PresentationFormat>ユーザー設定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Gill Sans MT</vt:lpstr>
      <vt:lpstr>HGP創英角ﾎﾟｯﾌﾟ体</vt:lpstr>
      <vt:lpstr>HGS創英角ｺﾞｼｯｸUB</vt:lpstr>
      <vt:lpstr>ＭＳ Ｐゴシック</vt:lpstr>
      <vt:lpstr>游ゴシック</vt:lpstr>
      <vt:lpstr>游ゴシック Light</vt:lpstr>
      <vt:lpstr>游ゴシック Medium</vt:lpstr>
      <vt:lpstr>Arial</vt:lpstr>
      <vt:lpstr>Calibri</vt:lpstr>
      <vt:lpstr>Wingdings</vt:lpstr>
      <vt:lpstr>ギャラリー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苅宿和美</cp:lastModifiedBy>
  <cp:revision>187</cp:revision>
  <cp:lastPrinted>2024-06-11T07:18:40Z</cp:lastPrinted>
  <dcterms:created xsi:type="dcterms:W3CDTF">2020-05-15T07:36:09Z</dcterms:created>
  <dcterms:modified xsi:type="dcterms:W3CDTF">2024-06-19T01:08:52Z</dcterms:modified>
</cp:coreProperties>
</file>