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8" r:id="rId2"/>
  </p:sldIdLst>
  <p:sldSz cx="7200900" cy="10333038"/>
  <p:notesSz cx="6805613" cy="9939338"/>
  <p:defaultTextStyle>
    <a:defPPr>
      <a:defRPr lang="ja-JP"/>
    </a:defPPr>
    <a:lvl1pPr marL="0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092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1855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02783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0371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6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9FF"/>
    <a:srgbClr val="FF6565"/>
    <a:srgbClr val="FB6565"/>
    <a:srgbClr val="FF8B8B"/>
    <a:srgbClr val="FF0000"/>
    <a:srgbClr val="E1F0FF"/>
    <a:srgbClr val="B7DBFF"/>
    <a:srgbClr val="C9E4FF"/>
    <a:srgbClr val="D2E7FE"/>
    <a:srgbClr val="BED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75" autoAdjust="0"/>
    <p:restoredTop sz="99635" autoAdjust="0"/>
  </p:normalViewPr>
  <p:slideViewPr>
    <p:cSldViewPr showGuides="1">
      <p:cViewPr varScale="1">
        <p:scale>
          <a:sx n="49" d="100"/>
          <a:sy n="49" d="100"/>
        </p:scale>
        <p:origin x="2634" y="48"/>
      </p:cViewPr>
      <p:guideLst>
        <p:guide orient="horz" pos="2846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6125"/>
            <a:ext cx="25955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6"/>
            <a:ext cx="5443857" cy="4471988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092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1855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02783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0371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04638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05566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06494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07421" algn="l" defTabSz="100185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09941"/>
            <a:ext cx="6120765" cy="221490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0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1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2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3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4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6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7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52532"/>
            <a:ext cx="1215153" cy="1175383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5" y="552532"/>
            <a:ext cx="3525441" cy="1175383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639934"/>
            <a:ext cx="6120765" cy="205225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79584"/>
            <a:ext cx="6120765" cy="226035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0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18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027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37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46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055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06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074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5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214724"/>
            <a:ext cx="2370296" cy="909163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12975"/>
            <a:ext cx="318164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76912"/>
            <a:ext cx="318164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312975"/>
            <a:ext cx="3182898" cy="9639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0928" indent="0">
              <a:buNone/>
              <a:defRPr sz="2200" b="1"/>
            </a:lvl2pPr>
            <a:lvl3pPr marL="1001855" indent="0">
              <a:buNone/>
              <a:defRPr sz="2000" b="1"/>
            </a:lvl3pPr>
            <a:lvl4pPr marL="1502783" indent="0">
              <a:buNone/>
              <a:defRPr sz="1700" b="1"/>
            </a:lvl4pPr>
            <a:lvl5pPr marL="2003711" indent="0">
              <a:buNone/>
              <a:defRPr sz="1700" b="1"/>
            </a:lvl5pPr>
            <a:lvl6pPr marL="2504638" indent="0">
              <a:buNone/>
              <a:defRPr sz="1700" b="1"/>
            </a:lvl6pPr>
            <a:lvl7pPr marL="3005566" indent="0">
              <a:buNone/>
              <a:defRPr sz="1700" b="1"/>
            </a:lvl7pPr>
            <a:lvl8pPr marL="3506494" indent="0">
              <a:buNone/>
              <a:defRPr sz="1700" b="1"/>
            </a:lvl8pPr>
            <a:lvl9pPr marL="400742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76912"/>
            <a:ext cx="3182898" cy="595345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1409"/>
            <a:ext cx="2369047" cy="175087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11410"/>
            <a:ext cx="4025504" cy="881896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7" cy="706808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233128"/>
            <a:ext cx="4320540" cy="8539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23276"/>
            <a:ext cx="4320540" cy="6199823"/>
          </a:xfrm>
        </p:spPr>
        <p:txBody>
          <a:bodyPr/>
          <a:lstStyle>
            <a:lvl1pPr marL="0" indent="0">
              <a:buNone/>
              <a:defRPr sz="3600"/>
            </a:lvl1pPr>
            <a:lvl2pPr marL="500928" indent="0">
              <a:buNone/>
              <a:defRPr sz="3100"/>
            </a:lvl2pPr>
            <a:lvl3pPr marL="1001855" indent="0">
              <a:buNone/>
              <a:defRPr sz="2600"/>
            </a:lvl3pPr>
            <a:lvl4pPr marL="1502783" indent="0">
              <a:buNone/>
              <a:defRPr sz="2200"/>
            </a:lvl4pPr>
            <a:lvl5pPr marL="2003711" indent="0">
              <a:buNone/>
              <a:defRPr sz="2200"/>
            </a:lvl5pPr>
            <a:lvl6pPr marL="2504638" indent="0">
              <a:buNone/>
              <a:defRPr sz="2200"/>
            </a:lvl6pPr>
            <a:lvl7pPr marL="3005566" indent="0">
              <a:buNone/>
              <a:defRPr sz="2200"/>
            </a:lvl7pPr>
            <a:lvl8pPr marL="3506494" indent="0">
              <a:buNone/>
              <a:defRPr sz="2200"/>
            </a:lvl8pPr>
            <a:lvl9pPr marL="400742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87039"/>
            <a:ext cx="4320540" cy="1212696"/>
          </a:xfrm>
        </p:spPr>
        <p:txBody>
          <a:bodyPr/>
          <a:lstStyle>
            <a:lvl1pPr marL="0" indent="0">
              <a:buNone/>
              <a:defRPr sz="1500"/>
            </a:lvl1pPr>
            <a:lvl2pPr marL="500928" indent="0">
              <a:buNone/>
              <a:defRPr sz="1300"/>
            </a:lvl2pPr>
            <a:lvl3pPr marL="1001855" indent="0">
              <a:buNone/>
              <a:defRPr sz="1100"/>
            </a:lvl3pPr>
            <a:lvl4pPr marL="1502783" indent="0">
              <a:buNone/>
              <a:defRPr sz="1000"/>
            </a:lvl4pPr>
            <a:lvl5pPr marL="2003711" indent="0">
              <a:buNone/>
              <a:defRPr sz="1000"/>
            </a:lvl5pPr>
            <a:lvl6pPr marL="2504638" indent="0">
              <a:buNone/>
              <a:defRPr sz="1000"/>
            </a:lvl6pPr>
            <a:lvl7pPr marL="3005566" indent="0">
              <a:buNone/>
              <a:defRPr sz="1000"/>
            </a:lvl7pPr>
            <a:lvl8pPr marL="3506494" indent="0">
              <a:buNone/>
              <a:defRPr sz="1000"/>
            </a:lvl8pPr>
            <a:lvl9pPr marL="40074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100186" tIns="50093" rIns="100186" bIns="5009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411045"/>
            <a:ext cx="6480810" cy="6819327"/>
          </a:xfrm>
          <a:prstGeom prst="rect">
            <a:avLst/>
          </a:prstGeom>
        </p:spPr>
        <p:txBody>
          <a:bodyPr vert="horz" lIns="100186" tIns="50093" rIns="100186" bIns="5009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77197"/>
            <a:ext cx="2280285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77197"/>
            <a:ext cx="1680210" cy="550138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1855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5696" indent="-375696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4007" indent="-313080" algn="l" defTabSz="10018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319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324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4174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5102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56030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56957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57885" indent="-250464" algn="l" defTabSz="100185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092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1855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2783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371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4638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5566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06494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07421" algn="l" defTabSz="100185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69373" y="43370"/>
            <a:ext cx="6887461" cy="775424"/>
          </a:xfrm>
          <a:prstGeom prst="roundRect">
            <a:avLst>
              <a:gd name="adj" fmla="val 176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108000" rIns="0" bIns="36000" rtlCol="0" anchor="ctr"/>
          <a:lstStyle/>
          <a:p>
            <a:pPr algn="ctr"/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令和５年度　下半期</a:t>
            </a:r>
            <a:endParaRPr lang="en-US" altLang="ja-JP" sz="1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</a:t>
            </a: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発達障害者しごとサポーター養成講座</a:t>
            </a:r>
            <a:endParaRPr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18" y="1052105"/>
            <a:ext cx="456464" cy="47524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テキスト ボックス 15"/>
          <p:cNvSpPr txBox="1"/>
          <p:nvPr/>
        </p:nvSpPr>
        <p:spPr>
          <a:xfrm>
            <a:off x="105771" y="1073727"/>
            <a:ext cx="70951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 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受講申込書 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（下記の項目を記入し、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メール又は郵送にて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お申し込みください。）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0045"/>
              </p:ext>
            </p:extLst>
          </p:nvPr>
        </p:nvGraphicFramePr>
        <p:xfrm>
          <a:off x="318979" y="3294311"/>
          <a:ext cx="6613556" cy="5495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0290">
                  <a:extLst>
                    <a:ext uri="{9D8B030D-6E8A-4147-A177-3AD203B41FA5}">
                      <a16:colId xmlns:a16="http://schemas.microsoft.com/office/drawing/2014/main" val="101608412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610410604"/>
                    </a:ext>
                  </a:extLst>
                </a:gridCol>
                <a:gridCol w="1434994">
                  <a:extLst>
                    <a:ext uri="{9D8B030D-6E8A-4147-A177-3AD203B41FA5}">
                      <a16:colId xmlns:a16="http://schemas.microsoft.com/office/drawing/2014/main" val="3070131994"/>
                    </a:ext>
                  </a:extLst>
                </a:gridCol>
                <a:gridCol w="1214056">
                  <a:extLst>
                    <a:ext uri="{9D8B030D-6E8A-4147-A177-3AD203B41FA5}">
                      <a16:colId xmlns:a16="http://schemas.microsoft.com/office/drawing/2014/main" val="175263610"/>
                    </a:ext>
                  </a:extLst>
                </a:gridCol>
              </a:tblGrid>
              <a:tr h="800303"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受講会場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参加者氏名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089396"/>
                  </a:ext>
                </a:extLst>
              </a:tr>
              <a:tr h="4672305"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6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郡山市労働福祉会館　中ホール</a:t>
                      </a:r>
                      <a:endParaRPr kumimoji="1" lang="en-US" altLang="ja-JP" sz="160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火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13:00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15:00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092646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69373" y="1854151"/>
            <a:ext cx="703152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ハローワーク郡山　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963-8609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郡山市方八町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2-1-26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℡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024-942-8609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44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メールアドレス　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kooriyama-anteisho@mhlw.go.jp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318979" y="9054952"/>
            <a:ext cx="6613556" cy="720080"/>
          </a:xfrm>
          <a:prstGeom prst="roundRect">
            <a:avLst>
              <a:gd name="adj" fmla="val 17600"/>
            </a:avLst>
          </a:prstGeom>
          <a:ln w="31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108000" rIns="0" bIns="36000"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複数名の参加申し込み可能です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申込締切　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日（金）まで　定員になった場合は締切日前でも締切らせていただきます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279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ユーザー設定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2017-07-05T07:46:03Z</dcterms:created>
  <dcterms:modified xsi:type="dcterms:W3CDTF">2023-10-05T01:21:46Z</dcterms:modified>
</cp:coreProperties>
</file>