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ms-powerpoint.revisioninfo+xml" PartName="/ppt/revisionInfo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9906000" type="A4"/>
  <p:notesSz cx="6805613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DB57F"/>
    <a:srgbClr val="FDF1E9"/>
    <a:srgbClr val="FEECF9"/>
    <a:srgbClr val="FEE2F7"/>
    <a:srgbClr val="5B9BD5"/>
    <a:srgbClr val="FDADE8"/>
    <a:srgbClr val="FDFFE1"/>
    <a:srgbClr val="F9FFA7"/>
    <a:srgbClr val="FEDAF5"/>
    <a:srgbClr val="CDDE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E21D36-0811-41DB-9389-50FFAB5D75F2}" v="4" dt="2026-06-17T00:41:07.414"/>
    <p1510:client id="{8CAEF443-2E51-486C-B469-FEA1F34AD4C8}" v="4" dt="2026-06-17T01:18:54.6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14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changesInfos/changesInfo1.xml" Type="http://schemas.microsoft.com/office/2016/11/relationships/changesInfo"/><Relationship Id="rId11" Target="revisionInfo.xml" Type="http://schemas.microsoft.com/office/2015/10/relationships/revision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presProps.xml" Type="http://schemas.openxmlformats.org/officeDocument/2006/relationships/presProps"/><Relationship Id="rId7" Target="viewProps.xml" Type="http://schemas.openxmlformats.org/officeDocument/2006/relationships/viewProps"/><Relationship Id="rId8" Target="theme/theme1.xml" Type="http://schemas.openxmlformats.org/officeDocument/2006/relationships/theme"/><Relationship Id="rId9" Target="tableStyles.xml" Type="http://schemas.openxmlformats.org/officeDocument/2006/relationships/tableStyle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山田和美" userId="63111e81-485d-4a9f-bcf6-c3605437f8b4" providerId="ADAL" clId="{A32526AF-2BC8-422A-8D21-31DA75A9F949}"/>
    <pc:docChg chg="modSld">
      <pc:chgData name="山田和美" userId="63111e81-485d-4a9f-bcf6-c3605437f8b4" providerId="ADAL" clId="{A32526AF-2BC8-422A-8D21-31DA75A9F949}" dt="2026-04-15T07:18:31.894" v="12" actId="1076"/>
      <pc:docMkLst>
        <pc:docMk/>
      </pc:docMkLst>
      <pc:sldChg chg="modSp mod">
        <pc:chgData name="山田和美" userId="63111e81-485d-4a9f-bcf6-c3605437f8b4" providerId="ADAL" clId="{A32526AF-2BC8-422A-8D21-31DA75A9F949}" dt="2026-04-15T07:18:31.894" v="12" actId="1076"/>
        <pc:sldMkLst>
          <pc:docMk/>
          <pc:sldMk cId="614182991" sldId="256"/>
        </pc:sldMkLst>
      </pc:sldChg>
    </pc:docChg>
  </pc:docChgLst>
  <pc:docChgLst>
    <pc:chgData name="津本由紀子" userId="S::tyvqys@kikan-ad.esb.mhlw.go.jp::d71925ea-f496-4b0b-afba-565f5dd5b362" providerId="AD" clId="Web-{CDFF1A58-0B40-107A-E062-A248894B613C}"/>
    <pc:docChg chg="modSld">
      <pc:chgData name="津本由紀子" userId="S::tyvqys@kikan-ad.esb.mhlw.go.jp::d71925ea-f496-4b0b-afba-565f5dd5b362" providerId="AD" clId="Web-{CDFF1A58-0B40-107A-E062-A248894B613C}" dt="2025-03-13T05:57:48.703" v="15" actId="20577"/>
      <pc:docMkLst>
        <pc:docMk/>
      </pc:docMkLst>
      <pc:sldChg chg="modSp">
        <pc:chgData name="津本由紀子" userId="S::tyvqys@kikan-ad.esb.mhlw.go.jp::d71925ea-f496-4b0b-afba-565f5dd5b362" providerId="AD" clId="Web-{CDFF1A58-0B40-107A-E062-A248894B613C}" dt="2025-03-13T05:57:48.703" v="15" actId="20577"/>
        <pc:sldMkLst>
          <pc:docMk/>
          <pc:sldMk cId="614182991" sldId="256"/>
        </pc:sldMkLst>
      </pc:sldChg>
    </pc:docChg>
  </pc:docChgLst>
  <pc:docChgLst>
    <pc:chgData name="山田和美" userId="63111e81-485d-4a9f-bcf6-c3605437f8b4" providerId="ADAL" clId="{16C29E4B-91D3-497C-A730-D22CE8396D6A}"/>
    <pc:docChg chg="modSld">
      <pc:chgData name="山田和美" userId="63111e81-485d-4a9f-bcf6-c3605437f8b4" providerId="ADAL" clId="{16C29E4B-91D3-497C-A730-D22CE8396D6A}" dt="2026-04-15T07:30:17.229" v="2" actId="20577"/>
      <pc:docMkLst>
        <pc:docMk/>
      </pc:docMkLst>
      <pc:sldChg chg="modSp mod">
        <pc:chgData name="山田和美" userId="63111e81-485d-4a9f-bcf6-c3605437f8b4" providerId="ADAL" clId="{16C29E4B-91D3-497C-A730-D22CE8396D6A}" dt="2026-04-15T07:30:17.229" v="2" actId="20577"/>
        <pc:sldMkLst>
          <pc:docMk/>
          <pc:sldMk cId="614182991" sldId="256"/>
        </pc:sldMkLst>
      </pc:sldChg>
    </pc:docChg>
  </pc:docChgLst>
  <pc:docChgLst>
    <pc:chgData name="和美 山田" userId="63111e81-485d-4a9f-bcf6-c3605437f8b4" providerId="ADAL" clId="{1B2D52A1-7E72-4751-86F2-446F897E7D63}"/>
    <pc:docChg chg="modSld">
      <pc:chgData name="和美 山田" userId="63111e81-485d-4a9f-bcf6-c3605437f8b4" providerId="ADAL" clId="{1B2D52A1-7E72-4751-86F2-446F897E7D63}" dt="2026-06-17T00:41:07.414" v="11"/>
      <pc:docMkLst>
        <pc:docMk/>
      </pc:docMkLst>
    </pc:docChg>
  </pc:docChgLst>
  <pc:docChgLst>
    <pc:chgData name="中村嘉仁" userId="f9de0abf-45aa-4f5d-aee2-75246b82c2cc" providerId="ADAL" clId="{8D4C07CA-50AB-4DF6-B2BD-E046AC31B10D}"/>
    <pc:docChg chg="undo custSel modSld">
      <pc:chgData name="中村嘉仁" userId="f9de0abf-45aa-4f5d-aee2-75246b82c2cc" providerId="ADAL" clId="{8D4C07CA-50AB-4DF6-B2BD-E046AC31B10D}" dt="2026-04-28T05:33:44.146" v="4" actId="21"/>
      <pc:docMkLst>
        <pc:docMk/>
      </pc:docMkLst>
      <pc:sldChg chg="addSp delSp modSp mod">
        <pc:chgData name="中村嘉仁" userId="f9de0abf-45aa-4f5d-aee2-75246b82c2cc" providerId="ADAL" clId="{8D4C07CA-50AB-4DF6-B2BD-E046AC31B10D}" dt="2026-04-28T05:33:44.146" v="4" actId="21"/>
        <pc:sldMkLst>
          <pc:docMk/>
          <pc:sldMk cId="614182991" sldId="256"/>
        </pc:sldMkLst>
      </pc:sldChg>
    </pc:docChg>
  </pc:docChgLst>
  <pc:docChgLst>
    <pc:chgData name="山田和美" userId="63111e81-485d-4a9f-bcf6-c3605437f8b4" providerId="ADAL" clId="{DF8C519A-DC9F-4D71-AD8C-13F42E278515}"/>
    <pc:docChg chg="modSld">
      <pc:chgData name="山田和美" userId="63111e81-485d-4a9f-bcf6-c3605437f8b4" providerId="ADAL" clId="{DF8C519A-DC9F-4D71-AD8C-13F42E278515}" dt="2026-05-25T06:52:54.424" v="9"/>
      <pc:docMkLst>
        <pc:docMk/>
      </pc:docMkLst>
      <pc:sldChg chg="modSp mod">
        <pc:chgData name="山田和美" userId="63111e81-485d-4a9f-bcf6-c3605437f8b4" providerId="ADAL" clId="{DF8C519A-DC9F-4D71-AD8C-13F42E278515}" dt="2026-05-25T06:52:54.424" v="9"/>
        <pc:sldMkLst>
          <pc:docMk/>
          <pc:sldMk cId="614182991" sldId="256"/>
        </pc:sldMkLst>
        <pc:spChg chg="mod">
          <ac:chgData name="山田和美" userId="63111e81-485d-4a9f-bcf6-c3605437f8b4" providerId="ADAL" clId="{DF8C519A-DC9F-4D71-AD8C-13F42E278515}" dt="2026-05-25T06:52:54.424" v="9"/>
          <ac:spMkLst>
            <pc:docMk/>
            <pc:sldMk cId="614182991" sldId="256"/>
            <ac:spMk id="63" creationId="{00000000-0000-0000-0000-000000000000}"/>
          </ac:spMkLst>
        </pc:spChg>
      </pc:sldChg>
    </pc:docChg>
  </pc:docChgLst>
  <pc:docChgLst>
    <pc:chgData name="山田和美" userId="63111e81-485d-4a9f-bcf6-c3605437f8b4" providerId="ADAL" clId="{1B2D52A1-7E72-4751-86F2-446F897E7D63}"/>
    <pc:docChg chg="modSld">
      <pc:chgData name="山田和美" userId="63111e81-485d-4a9f-bcf6-c3605437f8b4" providerId="ADAL" clId="{1B2D52A1-7E72-4751-86F2-446F897E7D63}" dt="2026-06-17T01:18:54.662" v="11"/>
      <pc:docMkLst>
        <pc:docMk/>
      </pc:docMkLst>
      <pc:sldChg chg="modSp mod">
        <pc:chgData name="山田和美" userId="63111e81-485d-4a9f-bcf6-c3605437f8b4" providerId="ADAL" clId="{1B2D52A1-7E72-4751-86F2-446F897E7D63}" dt="2026-06-17T01:18:54.662" v="11"/>
        <pc:sldMkLst>
          <pc:docMk/>
          <pc:sldMk cId="614182991" sldId="256"/>
        </pc:sldMkLst>
        <pc:spChg chg="mod">
          <ac:chgData name="山田和美" userId="63111e81-485d-4a9f-bcf6-c3605437f8b4" providerId="ADAL" clId="{1B2D52A1-7E72-4751-86F2-446F897E7D63}" dt="2026-06-17T01:18:54.662" v="11"/>
          <ac:spMkLst>
            <pc:docMk/>
            <pc:sldMk cId="614182991" sldId="256"/>
            <ac:spMk id="63" creationId="{00000000-0000-0000-0000-000000000000}"/>
          </ac:spMkLst>
        </pc:spChg>
      </pc:sldChg>
    </pc:docChg>
  </pc:docChgLst>
  <pc:docChgLst>
    <pc:chgData name="横長保代" userId="S::yyziws@kikan-ad.esb.mhlw.go.jp::1347bc64-46bf-4c25-89da-1f299b1d77c9" providerId="AD" clId="Web-{77209EF6-2F51-2E93-7EEE-259EC3388B31}"/>
    <pc:docChg chg="modSld">
      <pc:chgData name="横長保代" userId="S::yyziws@kikan-ad.esb.mhlw.go.jp::1347bc64-46bf-4c25-89da-1f299b1d77c9" providerId="AD" clId="Web-{77209EF6-2F51-2E93-7EEE-259EC3388B31}" dt="2025-05-09T02:05:49.036" v="47" actId="20577"/>
      <pc:docMkLst>
        <pc:docMk/>
      </pc:docMkLst>
      <pc:sldChg chg="modSp">
        <pc:chgData name="横長保代" userId="S::yyziws@kikan-ad.esb.mhlw.go.jp::1347bc64-46bf-4c25-89da-1f299b1d77c9" providerId="AD" clId="Web-{77209EF6-2F51-2E93-7EEE-259EC3388B31}" dt="2025-05-09T02:05:49.036" v="47" actId="20577"/>
        <pc:sldMkLst>
          <pc:docMk/>
          <pc:sldMk cId="614182991" sldId="256"/>
        </pc:sldMkLst>
      </pc:sldChg>
    </pc:docChg>
  </pc:docChgLst>
  <pc:docChgLst>
    <pc:chgData name="横長保代" userId="S::yyziws@kikan-ad.esb.mhlw.go.jp::1347bc64-46bf-4c25-89da-1f299b1d77c9" providerId="AD" clId="Web-{F716A146-ED39-E238-BFD9-5FDF427C6774}"/>
    <pc:docChg chg="modSld">
      <pc:chgData name="横長保代" userId="S::yyziws@kikan-ad.esb.mhlw.go.jp::1347bc64-46bf-4c25-89da-1f299b1d77c9" providerId="AD" clId="Web-{F716A146-ED39-E238-BFD9-5FDF427C6774}" dt="2025-05-09T02:10:22.588" v="18" actId="20577"/>
      <pc:docMkLst>
        <pc:docMk/>
      </pc:docMkLst>
      <pc:sldChg chg="modSp">
        <pc:chgData name="横長保代" userId="S::yyziws@kikan-ad.esb.mhlw.go.jp::1347bc64-46bf-4c25-89da-1f299b1d77c9" providerId="AD" clId="Web-{F716A146-ED39-E238-BFD9-5FDF427C6774}" dt="2025-05-09T02:10:22.588" v="18" actId="20577"/>
        <pc:sldMkLst>
          <pc:docMk/>
          <pc:sldMk cId="614182991" sldId="256"/>
        </pc:sldMkLst>
      </pc:sldChg>
    </pc:docChg>
  </pc:docChgLst>
  <pc:docChgLst>
    <pc:chgData name="横長保代" userId="S::yyziws@kikan-ad.esb.mhlw.go.jp::1347bc64-46bf-4c25-89da-1f299b1d77c9" providerId="AD" clId="Web-{EE9CF0CC-DF10-D336-1D60-E60773C1F260}"/>
    <pc:docChg chg="modSld">
      <pc:chgData name="横長保代" userId="S::yyziws@kikan-ad.esb.mhlw.go.jp::1347bc64-46bf-4c25-89da-1f299b1d77c9" providerId="AD" clId="Web-{EE9CF0CC-DF10-D336-1D60-E60773C1F260}" dt="2025-04-15T07:10:16.625" v="2" actId="20577"/>
      <pc:docMkLst>
        <pc:docMk/>
      </pc:docMkLst>
      <pc:sldChg chg="modSp">
        <pc:chgData name="横長保代" userId="S::yyziws@kikan-ad.esb.mhlw.go.jp::1347bc64-46bf-4c25-89da-1f299b1d77c9" providerId="AD" clId="Web-{EE9CF0CC-DF10-D336-1D60-E60773C1F260}" dt="2025-04-15T07:10:16.625" v="2" actId="20577"/>
        <pc:sldMkLst>
          <pc:docMk/>
          <pc:sldMk cId="614182991" sldId="256"/>
        </pc:sldMkLst>
      </pc:sldChg>
    </pc:docChg>
  </pc:docChgLst>
</pc:chgInfo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959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796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3523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403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266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600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093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6330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7930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4940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669875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8F9CE-FA57-4DB0-8047-2ED7041BFB1D}" type="datetimeFigureOut">
              <a:rPr kumimoji="1" lang="ja-JP" altLang="en-US" smtClean="0"/>
              <a:t>2026/6/17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222853-FA1B-43E7-9134-B92910CF05E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80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dotDmnd">
          <a:fgClr>
            <a:srgbClr val="FDB57F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角丸四角形 41"/>
          <p:cNvSpPr/>
          <p:nvPr/>
        </p:nvSpPr>
        <p:spPr>
          <a:xfrm>
            <a:off x="179225" y="4551254"/>
            <a:ext cx="6278890" cy="3122805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70C0"/>
              </a:solidFill>
            </a:endParaRPr>
          </a:p>
        </p:txBody>
      </p:sp>
      <p:sp>
        <p:nvSpPr>
          <p:cNvPr id="2" name="角丸四角形 1"/>
          <p:cNvSpPr/>
          <p:nvPr/>
        </p:nvSpPr>
        <p:spPr>
          <a:xfrm>
            <a:off x="279395" y="577588"/>
            <a:ext cx="2558907" cy="390091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 flipH="1">
            <a:off x="171739" y="559079"/>
            <a:ext cx="25589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事業主の皆さまへ</a:t>
            </a:r>
          </a:p>
        </p:txBody>
      </p:sp>
      <p:cxnSp>
        <p:nvCxnSpPr>
          <p:cNvPr id="36" name="直線コネクタ 35"/>
          <p:cNvCxnSpPr/>
          <p:nvPr/>
        </p:nvCxnSpPr>
        <p:spPr>
          <a:xfrm flipV="1">
            <a:off x="568772" y="2561557"/>
            <a:ext cx="5677270" cy="1"/>
          </a:xfrm>
          <a:prstGeom prst="line">
            <a:avLst/>
          </a:prstGeom>
          <a:ln w="38100">
            <a:solidFill>
              <a:schemeClr val="bg1">
                <a:alpha val="7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1153399" y="7187383"/>
            <a:ext cx="4934887" cy="31382"/>
          </a:xfrm>
          <a:prstGeom prst="line">
            <a:avLst/>
          </a:prstGeom>
          <a:ln w="76200">
            <a:solidFill>
              <a:schemeClr val="accent4">
                <a:lumMod val="20000"/>
                <a:lumOff val="80000"/>
                <a:alpha val="7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45" name="角丸四角形 44"/>
          <p:cNvSpPr/>
          <p:nvPr/>
        </p:nvSpPr>
        <p:spPr>
          <a:xfrm>
            <a:off x="542884" y="4914625"/>
            <a:ext cx="5504809" cy="3843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kumimoji="1" lang="ja-JP" altLang="en-US" sz="1050" b="1">
                <a:solidFill>
                  <a:schemeClr val="tx2"/>
                </a:solidFill>
                <a:latin typeface="Meiryo UI"/>
                <a:ea typeface="Meiryo UI"/>
              </a:rPr>
              <a:t>　</a:t>
            </a:r>
            <a:r>
              <a:rPr kumimoji="1" lang="ja-JP" altLang="en-US" sz="1600" b="1">
                <a:solidFill>
                  <a:schemeClr val="tx1"/>
                </a:solidFill>
                <a:latin typeface="Meiryo UI"/>
                <a:ea typeface="Meiryo UI"/>
              </a:rPr>
              <a:t>場　所　：　ハローワーク福井　３階 小会議室</a:t>
            </a:r>
            <a:endParaRPr kumimoji="1" lang="en-US" altLang="ja-JP" sz="1600" b="1">
              <a:solidFill>
                <a:schemeClr val="tx1"/>
              </a:solidFill>
              <a:latin typeface="Meiryo UI"/>
              <a:ea typeface="Meiryo UI"/>
            </a:endParaRPr>
          </a:p>
        </p:txBody>
      </p:sp>
      <p:sp>
        <p:nvSpPr>
          <p:cNvPr id="28" name="角丸四角形吹き出し 27"/>
          <p:cNvSpPr/>
          <p:nvPr/>
        </p:nvSpPr>
        <p:spPr>
          <a:xfrm>
            <a:off x="5314353" y="495307"/>
            <a:ext cx="1088607" cy="479791"/>
          </a:xfrm>
          <a:prstGeom prst="wedgeRoundRectCallout">
            <a:avLst>
              <a:gd name="adj1" fmla="val -19666"/>
              <a:gd name="adj2" fmla="val 72029"/>
              <a:gd name="adj3" fmla="val 16667"/>
            </a:avLst>
          </a:prstGeom>
          <a:solidFill>
            <a:schemeClr val="accent6">
              <a:lumMod val="75000"/>
            </a:schemeClr>
          </a:solidFill>
          <a:ln w="317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151406" y="577588"/>
            <a:ext cx="1388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予 約 制</a:t>
            </a:r>
          </a:p>
        </p:txBody>
      </p:sp>
      <p:grpSp>
        <p:nvGrpSpPr>
          <p:cNvPr id="41" name="グループ化 40"/>
          <p:cNvGrpSpPr/>
          <p:nvPr/>
        </p:nvGrpSpPr>
        <p:grpSpPr>
          <a:xfrm>
            <a:off x="279396" y="1133908"/>
            <a:ext cx="6260568" cy="1486564"/>
            <a:chOff x="43988" y="72044"/>
            <a:chExt cx="3220199" cy="1486564"/>
          </a:xfrm>
        </p:grpSpPr>
        <p:sp>
          <p:nvSpPr>
            <p:cNvPr id="49" name="正方形/長方形 48"/>
            <p:cNvSpPr/>
            <p:nvPr/>
          </p:nvSpPr>
          <p:spPr>
            <a:xfrm>
              <a:off x="43988" y="72044"/>
              <a:ext cx="3220199" cy="1486564"/>
            </a:xfrm>
            <a:prstGeom prst="rect">
              <a:avLst/>
            </a:prstGeom>
            <a:solidFill>
              <a:srgbClr val="91BCE3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/>
            </a:p>
          </p:txBody>
        </p:sp>
        <p:grpSp>
          <p:nvGrpSpPr>
            <p:cNvPr id="50" name="グループ化 49"/>
            <p:cNvGrpSpPr/>
            <p:nvPr/>
          </p:nvGrpSpPr>
          <p:grpSpPr>
            <a:xfrm rot="273727">
              <a:off x="150752" y="133339"/>
              <a:ext cx="3034421" cy="1335029"/>
              <a:chOff x="27318" y="140312"/>
              <a:chExt cx="3034421" cy="1335029"/>
            </a:xfrm>
          </p:grpSpPr>
          <p:sp>
            <p:nvSpPr>
              <p:cNvPr id="51" name="星 10 50"/>
              <p:cNvSpPr/>
              <p:nvPr/>
            </p:nvSpPr>
            <p:spPr>
              <a:xfrm rot="858411">
                <a:off x="2030666" y="140312"/>
                <a:ext cx="1031073" cy="809548"/>
              </a:xfrm>
              <a:prstGeom prst="star10">
                <a:avLst>
                  <a:gd name="adj" fmla="val 21250"/>
                  <a:gd name="hf" fmla="val 105146"/>
                </a:avLst>
              </a:prstGeom>
              <a:solidFill>
                <a:srgbClr val="87D2ED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ontrasting" dir="t">
                  <a:rot lat="0" lon="0" rev="7800000"/>
                </a:lightRig>
              </a:scene3d>
              <a:sp3d>
                <a:bevelT w="139700" h="1397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3200"/>
              </a:p>
            </p:txBody>
          </p:sp>
          <p:grpSp>
            <p:nvGrpSpPr>
              <p:cNvPr id="52" name="グループ化 51"/>
              <p:cNvGrpSpPr/>
              <p:nvPr/>
            </p:nvGrpSpPr>
            <p:grpSpPr>
              <a:xfrm rot="21302480">
                <a:off x="27318" y="199862"/>
                <a:ext cx="2997086" cy="1275479"/>
                <a:chOff x="2987689" y="1195977"/>
                <a:chExt cx="2997086" cy="1265225"/>
              </a:xfrm>
            </p:grpSpPr>
            <p:sp>
              <p:nvSpPr>
                <p:cNvPr id="54" name="テキスト ボックス 53"/>
                <p:cNvSpPr txBox="1"/>
                <p:nvPr/>
              </p:nvSpPr>
              <p:spPr>
                <a:xfrm>
                  <a:off x="2988352" y="1209464"/>
                  <a:ext cx="2996423" cy="125173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3600" b="1" dirty="0">
                      <a:ln w="76200" cap="rnd">
                        <a:solidFill>
                          <a:schemeClr val="tx2"/>
                        </a:solidFill>
                      </a:ln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人材確保のための</a:t>
                  </a:r>
                  <a:endParaRPr kumimoji="1" lang="en-US" altLang="ja-JP" sz="3600" b="1" dirty="0">
                    <a:ln w="76200" cap="rnd">
                      <a:solidFill>
                        <a:schemeClr val="tx2"/>
                      </a:solidFill>
                    </a:ln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kumimoji="1" lang="ja-JP" altLang="en-US" sz="3200" b="1" dirty="0">
                      <a:ln w="76200" cap="rnd">
                        <a:solidFill>
                          <a:schemeClr val="tx2"/>
                        </a:solidFill>
                      </a:ln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　　 </a:t>
                  </a:r>
                  <a:r>
                    <a:rPr kumimoji="1" lang="ja-JP" altLang="en-US" sz="4000" b="1" dirty="0">
                      <a:ln w="76200" cap="rnd">
                        <a:solidFill>
                          <a:schemeClr val="tx2"/>
                        </a:solidFill>
                      </a:ln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求人対策セミナー</a:t>
                  </a:r>
                  <a:r>
                    <a:rPr kumimoji="1" lang="en-US" altLang="ja-JP" sz="4000" b="1" dirty="0">
                      <a:ln w="76200" cap="rnd">
                        <a:solidFill>
                          <a:schemeClr val="tx2"/>
                        </a:solidFill>
                      </a:ln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!!</a:t>
                  </a:r>
                  <a:r>
                    <a:rPr kumimoji="1" lang="ja-JP" altLang="en-US" sz="4000" b="1" dirty="0">
                      <a:ln w="76200" cap="rnd">
                        <a:solidFill>
                          <a:schemeClr val="tx2"/>
                        </a:solidFill>
                      </a:ln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　</a:t>
                  </a:r>
                </a:p>
              </p:txBody>
            </p:sp>
            <p:sp>
              <p:nvSpPr>
                <p:cNvPr id="55" name="テキスト ボックス 54"/>
                <p:cNvSpPr txBox="1"/>
                <p:nvPr/>
              </p:nvSpPr>
              <p:spPr>
                <a:xfrm>
                  <a:off x="2987689" y="1195977"/>
                  <a:ext cx="2996423" cy="12517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3600" b="1" dirty="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人材確保のための</a:t>
                  </a:r>
                  <a:endParaRPr kumimoji="1" lang="en-US" altLang="ja-JP" sz="36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r>
                    <a:rPr kumimoji="1" lang="ja-JP" altLang="en-US" sz="4000" b="1" dirty="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　　求人対策セミナー</a:t>
                  </a:r>
                  <a:r>
                    <a:rPr kumimoji="1" lang="en-US" altLang="ja-JP" sz="4000" b="1" dirty="0">
                      <a:solidFill>
                        <a:schemeClr val="bg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!!</a:t>
                  </a:r>
                  <a:endParaRPr kumimoji="1" lang="ja-JP" altLang="en-US" sz="4000" b="1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</p:grpSp>
        </p:grpSp>
      </p:grpSp>
      <p:sp>
        <p:nvSpPr>
          <p:cNvPr id="56" name="テキスト ボックス 55"/>
          <p:cNvSpPr txBox="1"/>
          <p:nvPr/>
        </p:nvSpPr>
        <p:spPr>
          <a:xfrm>
            <a:off x="237499" y="2709668"/>
            <a:ext cx="62674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400" dirty="0"/>
          </a:p>
          <a:p>
            <a:r>
              <a:rPr kumimoji="1" lang="ja-JP" altLang="en-US" sz="1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ハローワーク福井では、管内事業主の皆さまの求人募集・充足のお役に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立てるよう、求人対策セミナーを開催いたします。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セミナーの内容については、応募に繋がるための効果的な求人作成の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ポイントや変化に対応した求人活動のあり方などとなります。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endParaRPr kumimoji="1" lang="en-US" altLang="ja-JP" sz="14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ja-JP" altLang="en-US" sz="1600" b="1" dirty="0">
                <a:solidFill>
                  <a:srgbClr val="0070C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今後の求人活動のため、是非、この機会をご活用ください。</a:t>
            </a:r>
            <a:r>
              <a:rPr kumimoji="1" lang="ja-JP" altLang="en-US" sz="1600" dirty="0"/>
              <a:t>　</a:t>
            </a:r>
            <a:endParaRPr kumimoji="1" lang="en-US" altLang="ja-JP" sz="1600" dirty="0"/>
          </a:p>
        </p:txBody>
      </p:sp>
      <p:grpSp>
        <p:nvGrpSpPr>
          <p:cNvPr id="60" name="グループ化 59"/>
          <p:cNvGrpSpPr/>
          <p:nvPr/>
        </p:nvGrpSpPr>
        <p:grpSpPr>
          <a:xfrm>
            <a:off x="1444675" y="4422677"/>
            <a:ext cx="7250122" cy="372160"/>
            <a:chOff x="4139126" y="882653"/>
            <a:chExt cx="7250122" cy="372160"/>
          </a:xfrm>
        </p:grpSpPr>
        <p:sp>
          <p:nvSpPr>
            <p:cNvPr id="61" name="テキスト ボックス 60"/>
            <p:cNvSpPr txBox="1"/>
            <p:nvPr/>
          </p:nvSpPr>
          <p:spPr>
            <a:xfrm>
              <a:off x="4139126" y="885481"/>
              <a:ext cx="7250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ln w="76200" cap="rnd">
                    <a:solidFill>
                      <a:srgbClr val="124ED4"/>
                    </a:solidFill>
                  </a:ln>
                  <a:solidFill>
                    <a:srgbClr val="FFFF47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～人材確保のための求人対策セミナー～</a:t>
              </a:r>
            </a:p>
          </p:txBody>
        </p:sp>
        <p:sp>
          <p:nvSpPr>
            <p:cNvPr id="62" name="テキスト ボックス 61"/>
            <p:cNvSpPr txBox="1"/>
            <p:nvPr/>
          </p:nvSpPr>
          <p:spPr>
            <a:xfrm>
              <a:off x="4139126" y="882653"/>
              <a:ext cx="725012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b="1" dirty="0">
                  <a:solidFill>
                    <a:srgbClr val="FAEE4C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～人材確保のための求人対策セミナー～</a:t>
              </a:r>
            </a:p>
          </p:txBody>
        </p:sp>
      </p:grpSp>
      <p:sp>
        <p:nvSpPr>
          <p:cNvPr id="63" name="角丸四角形 62"/>
          <p:cNvSpPr/>
          <p:nvPr/>
        </p:nvSpPr>
        <p:spPr>
          <a:xfrm>
            <a:off x="539654" y="5373651"/>
            <a:ext cx="6099616" cy="38431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kumimoji="1" lang="ja-JP" altLang="en-US" sz="1050" b="1" dirty="0">
                <a:solidFill>
                  <a:schemeClr val="tx2"/>
                </a:solidFill>
                <a:latin typeface="Meiryo UI"/>
                <a:ea typeface="Meiryo UI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/>
                <a:ea typeface="Meiryo UI"/>
              </a:rPr>
              <a:t>日　時　：　令和 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/>
                <a:ea typeface="Meiryo UI"/>
              </a:rPr>
              <a:t>8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/>
                <a:ea typeface="Meiryo UI"/>
              </a:rPr>
              <a:t>年  ８月　２６日（水）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/>
                <a:ea typeface="Meiryo UI"/>
              </a:rPr>
              <a:t>14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/>
                <a:ea typeface="Meiryo UI"/>
              </a:rPr>
              <a:t>時～（約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/>
                <a:ea typeface="Meiryo UI"/>
              </a:rPr>
              <a:t>1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/>
                <a:ea typeface="Meiryo UI"/>
              </a:rPr>
              <a:t>時間）</a:t>
            </a:r>
            <a:br>
              <a:rPr kumimoji="1" lang="ja-JP" altLang="en-US" sz="1600" b="1" dirty="0">
                <a:solidFill>
                  <a:schemeClr val="tx1"/>
                </a:solidFill>
                <a:latin typeface="Meiryo UI"/>
                <a:ea typeface="Meiryo UI"/>
              </a:rPr>
            </a:br>
            <a:r>
              <a:rPr lang="ja-JP" altLang="en-US" sz="1600" b="1" dirty="0">
                <a:solidFill>
                  <a:schemeClr val="tx1"/>
                </a:solidFill>
                <a:latin typeface="Meiryo UI"/>
                <a:ea typeface="Meiryo UI"/>
              </a:rPr>
              <a:t>                 </a:t>
            </a:r>
            <a:r>
              <a:rPr lang="ja-JP" altLang="en-US" sz="1400" b="1" u="sng" dirty="0">
                <a:solidFill>
                  <a:schemeClr val="tx1"/>
                </a:solidFill>
                <a:latin typeface="Meiryo UI"/>
                <a:ea typeface="Meiryo UI"/>
              </a:rPr>
              <a:t>※セミナー終了後　ご希望により個別相談に応じます。</a:t>
            </a:r>
            <a:endParaRPr lang="en-US" altLang="ja-JP" sz="1400" b="1" u="sng" dirty="0">
              <a:solidFill>
                <a:schemeClr val="tx1"/>
              </a:solidFill>
              <a:latin typeface="Meiryo UI"/>
              <a:ea typeface="Meiryo UI"/>
            </a:endParaRPr>
          </a:p>
        </p:txBody>
      </p:sp>
      <p:sp>
        <p:nvSpPr>
          <p:cNvPr id="64" name="角丸四角形 63"/>
          <p:cNvSpPr/>
          <p:nvPr/>
        </p:nvSpPr>
        <p:spPr>
          <a:xfrm>
            <a:off x="510538" y="5754526"/>
            <a:ext cx="5735504" cy="11301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内　容　：　☆ 求人票記載のポイント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1600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☆ 求人者マイページの活用方法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1600"/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☆ 求職者の声 　など                 　　　　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5" name="角丸四角形 64"/>
          <p:cNvSpPr/>
          <p:nvPr/>
        </p:nvSpPr>
        <p:spPr>
          <a:xfrm>
            <a:off x="503472" y="6596975"/>
            <a:ext cx="5735504" cy="82087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b="1" dirty="0">
                <a:solidFill>
                  <a:schemeClr val="tx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申込み　：　定員　</a:t>
            </a:r>
            <a:r>
              <a:rPr kumimoji="1" lang="en-US" altLang="ja-JP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社　（事前予約制）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endParaRPr kumimoji="1" lang="en-US" altLang="ja-JP" sz="16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35775" y="7114846"/>
            <a:ext cx="5687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1" lang="ja-JP" altLang="en-US" sz="16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🌼</a:t>
            </a:r>
            <a:r>
              <a:rPr kumimoji="1"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求人・事業所相談窓口</a:t>
            </a:r>
            <a:r>
              <a:rPr kumimoji="1" lang="ja-JP" altLang="en-US" sz="1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又は</a:t>
            </a:r>
            <a:r>
              <a:rPr kumimoji="1"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お電話（</a:t>
            </a:r>
            <a:r>
              <a:rPr kumimoji="1" lang="en-US" altLang="ja-JP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0776-52-8156</a:t>
            </a:r>
            <a:r>
              <a:rPr kumimoji="1"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）で</a:t>
            </a:r>
            <a:endParaRPr kumimoji="1" lang="en-US" altLang="ja-JP" sz="16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0"/>
            <a:r>
              <a:rPr kumimoji="1" lang="ja-JP" altLang="en-US" sz="1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 お申し込み下さい。　</a:t>
            </a:r>
            <a:endParaRPr kumimoji="1" lang="ja-JP" altLang="en-US" dirty="0"/>
          </a:p>
        </p:txBody>
      </p:sp>
      <p:cxnSp>
        <p:nvCxnSpPr>
          <p:cNvPr id="66" name="直線コネクタ 65"/>
          <p:cNvCxnSpPr/>
          <p:nvPr/>
        </p:nvCxnSpPr>
        <p:spPr>
          <a:xfrm>
            <a:off x="-2979629" y="5568322"/>
            <a:ext cx="1592294" cy="23177"/>
          </a:xfrm>
          <a:prstGeom prst="line">
            <a:avLst/>
          </a:prstGeom>
          <a:ln w="76200">
            <a:solidFill>
              <a:schemeClr val="accent4">
                <a:lumMod val="20000"/>
                <a:lumOff val="80000"/>
                <a:alpha val="70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279395" y="7874502"/>
            <a:ext cx="6198726" cy="1787556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480364" y="8017762"/>
            <a:ext cx="2838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spc="-150" dirty="0">
                <a:ln w="6600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【 </a:t>
            </a:r>
            <a:r>
              <a:rPr kumimoji="1" lang="ja-JP" altLang="en-US" b="1" spc="-150" dirty="0">
                <a:ln w="6600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お問い合わせ先 </a:t>
            </a:r>
            <a:r>
              <a:rPr kumimoji="1" lang="en-US" altLang="ja-JP" b="1" spc="-150" dirty="0">
                <a:ln w="6600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】</a:t>
            </a:r>
            <a:endParaRPr kumimoji="1" lang="ja-JP" altLang="en-US" b="1" spc="-150" dirty="0">
              <a:ln w="6600">
                <a:solidFill>
                  <a:schemeClr val="tx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4">
                    <a:lumMod val="20000"/>
                    <a:lumOff val="8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750733" y="8496456"/>
            <a:ext cx="5129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spc="-150" dirty="0">
                <a:ln w="6600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ハローワーク福井　求人・事業所相談部門</a:t>
            </a:r>
          </a:p>
        </p:txBody>
      </p:sp>
      <p:sp>
        <p:nvSpPr>
          <p:cNvPr id="80" name="テキスト ボックス 79"/>
          <p:cNvSpPr txBox="1"/>
          <p:nvPr/>
        </p:nvSpPr>
        <p:spPr>
          <a:xfrm>
            <a:off x="2985216" y="8919573"/>
            <a:ext cx="51293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spc="-150" dirty="0">
                <a:ln w="6600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☎  </a:t>
            </a:r>
            <a:r>
              <a:rPr kumimoji="1" lang="en-US" altLang="ja-JP" b="1" spc="-150" dirty="0">
                <a:ln w="6600">
                  <a:solidFill>
                    <a:schemeClr val="tx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0776-52-8156</a:t>
            </a:r>
            <a:endParaRPr kumimoji="1" lang="ja-JP" altLang="en-US" b="1" spc="-150" dirty="0">
              <a:ln w="6600">
                <a:solidFill>
                  <a:schemeClr val="tx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4">
                    <a:lumMod val="20000"/>
                    <a:lumOff val="80000"/>
                  </a:schemeClr>
                </a:outerShdw>
              </a:effectLst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pic>
        <p:nvPicPr>
          <p:cNvPr id="82" name="図 8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0" t="11667" b="15370"/>
          <a:stretch/>
        </p:blipFill>
        <p:spPr>
          <a:xfrm>
            <a:off x="5142662" y="7994227"/>
            <a:ext cx="1270929" cy="1373789"/>
          </a:xfrm>
          <a:prstGeom prst="rect">
            <a:avLst/>
          </a:prstGeom>
        </p:spPr>
      </p:pic>
      <p:sp>
        <p:nvSpPr>
          <p:cNvPr id="40" name="テキスト ボックス 39"/>
          <p:cNvSpPr txBox="1"/>
          <p:nvPr/>
        </p:nvSpPr>
        <p:spPr>
          <a:xfrm>
            <a:off x="4916982" y="9305720"/>
            <a:ext cx="1722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</a:rPr>
              <a:t>イメージキャラクター</a:t>
            </a:r>
            <a:endParaRPr kumimoji="1" lang="en-US" altLang="ja-JP" sz="1100" b="1" dirty="0">
              <a:solidFill>
                <a:schemeClr val="bg1"/>
              </a:solidFill>
            </a:endParaRPr>
          </a:p>
          <a:p>
            <a:r>
              <a:rPr kumimoji="1" lang="ja-JP" altLang="en-US" sz="1100" b="1" dirty="0">
                <a:solidFill>
                  <a:schemeClr val="bg1"/>
                </a:solidFill>
              </a:rPr>
              <a:t>　　　　　　フッキー</a:t>
            </a:r>
          </a:p>
        </p:txBody>
      </p:sp>
    </p:spTree>
    <p:extLst>
      <p:ext uri="{BB962C8B-B14F-4D97-AF65-F5344CB8AC3E}">
        <p14:creationId xmlns:p14="http://schemas.microsoft.com/office/powerpoint/2010/main" val="6141829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C170142E6A8AF4F85AFC187051AD141" ma:contentTypeVersion="14" ma:contentTypeDescription="新しいドキュメントを作成します。" ma:contentTypeScope="" ma:versionID="74f8c2c7e8562b91251bfa6fb7070b9d">
  <xsd:schema xmlns:xsd="http://www.w3.org/2001/XMLSchema" xmlns:xs="http://www.w3.org/2001/XMLSchema" xmlns:p="http://schemas.microsoft.com/office/2006/metadata/properties" xmlns:ns2="cf10127c-7286-48f2-9cac-26592b318790" xmlns:ns3="5d97817f-4418-4126-80a6-5cc4da4a022f" targetNamespace="http://schemas.microsoft.com/office/2006/metadata/properties" ma:root="true" ma:fieldsID="747a5fb1b2eb108b5fad0319b53d9f84" ns2:_="" ns3:_="">
    <xsd:import namespace="cf10127c-7286-48f2-9cac-26592b318790"/>
    <xsd:import namespace="5d97817f-4418-4126-80a6-5cc4da4a022f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10127c-7286-48f2-9cac-26592b318790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97817f-4418-4126-80a6-5cc4da4a022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c7974c5-2f46-4420-853f-65aa4e845953}" ma:internalName="TaxCatchAll" ma:showField="CatchAllData" ma:web="5d97817f-4418-4126-80a6-5cc4da4a02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wner xmlns="cf10127c-7286-48f2-9cac-26592b318790">
      <UserInfo>
        <DisplayName/>
        <AccountId xsi:nil="true"/>
        <AccountType/>
      </UserInfo>
    </Owner>
    <lcf76f155ced4ddcb4097134ff3c332f xmlns="cf10127c-7286-48f2-9cac-26592b318790">
      <Terms xmlns="http://schemas.microsoft.com/office/infopath/2007/PartnerControls"/>
    </lcf76f155ced4ddcb4097134ff3c332f>
    <TaxCatchAll xmlns="5d97817f-4418-4126-80a6-5cc4da4a022f" xsi:nil="true"/>
  </documentManagement>
</p:properties>
</file>

<file path=customXml/itemProps1.xml><?xml version="1.0" encoding="utf-8"?>
<ds:datastoreItem xmlns:ds="http://schemas.openxmlformats.org/officeDocument/2006/customXml" ds:itemID="{256148E3-43F9-454B-8972-C7F0367137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10127c-7286-48f2-9cac-26592b318790"/>
    <ds:schemaRef ds:uri="5d97817f-4418-4126-80a6-5cc4da4a022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5A6416-0A17-405E-8205-BAAA492DD4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A6FA503-D449-4C6F-9D57-A93459000473}">
  <ds:schemaRefs>
    <ds:schemaRef ds:uri="http://schemas.microsoft.com/office/2006/documentManagement/types"/>
    <ds:schemaRef ds:uri="http://www.w3.org/XML/1998/namespace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metadata/properties"/>
    <ds:schemaRef ds:uri="cf10127c-7286-48f2-9cac-26592b318790"/>
    <ds:schemaRef ds:uri="http://purl.org/dc/elements/1.1/"/>
    <ds:schemaRef ds:uri="http://schemas.microsoft.com/office/infopath/2007/PartnerControls"/>
    <ds:schemaRef ds:uri="5d97817f-4418-4126-80a6-5cc4da4a022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235</Words>
  <PresentationFormat>A4 210 x 297 mm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HGS創英角ﾎﾟｯﾌﾟ体</vt:lpstr>
      <vt:lpstr>HG丸ｺﾞｼｯｸM-PRO</vt:lpstr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0x010100AC170142E6A8AF4F85AFC187051AD141</vt:lpwstr>
  </property>
  <property fmtid="{D5CDD505-2E9C-101B-9397-08002B2CF9AE}" pid="3" name="MediaServiceImageTags">
    <vt:lpwstr/>
  </property>
</Properties>
</file>