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186" r:id="rId1"/>
  </p:sldMasterIdLst>
  <p:notesMasterIdLst>
    <p:notesMasterId r:id="rId3"/>
  </p:notesMasterIdLst>
  <p:sldIdLst>
    <p:sldId id="280" r:id="rId2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1F5C"/>
    <a:srgbClr val="99FFCC"/>
    <a:srgbClr val="CCFF66"/>
    <a:srgbClr val="00CC99"/>
    <a:srgbClr val="00FFCC"/>
    <a:srgbClr val="FF9999"/>
    <a:srgbClr val="FF9966"/>
    <a:srgbClr val="66FF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B1B7B7-3857-47DB-0974-01E130A679F8}" v="7" dt="2024-12-20T02:46:56.9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357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../customXml/item1.xml" Type="http://schemas.openxmlformats.org/officeDocument/2006/relationships/customXml"/><Relationship Id="rId11" Target="../customXml/item2.xml" Type="http://schemas.openxmlformats.org/officeDocument/2006/relationships/customXml"/><Relationship Id="rId12" Target="../customXml/item3.xml" Type="http://schemas.openxmlformats.org/officeDocument/2006/relationships/customXml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Relationship Id="rId8" Target="changesInfos/changesInfo1.xml" Type="http://schemas.microsoft.com/office/2016/11/relationships/changesInfo"/><Relationship Id="rId9" Target="revisionInfo.xml" Type="http://schemas.microsoft.com/office/2015/10/relationships/revisionInfo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西島晶子" userId="S::naxtys@kikan-ad.esb.mhlw.go.jp::ddcbd5e9-5ce7-4115-aa28-c8d7de830069" providerId="AD" clId="Web-{9FB1B7B7-3857-47DB-0974-01E130A679F8}"/>
    <pc:docChg chg="addSld modSld">
      <pc:chgData name="西島晶子" userId="S::naxtys@kikan-ad.esb.mhlw.go.jp::ddcbd5e9-5ce7-4115-aa28-c8d7de830069" providerId="AD" clId="Web-{9FB1B7B7-3857-47DB-0974-01E130A679F8}" dt="2024-12-20T02:46:56.932" v="6" actId="1076"/>
      <pc:docMkLst>
        <pc:docMk/>
      </pc:docMkLst>
      <pc:sldChg chg="modSp add">
        <pc:chgData name="西島晶子" userId="S::naxtys@kikan-ad.esb.mhlw.go.jp::ddcbd5e9-5ce7-4115-aa28-c8d7de830069" providerId="AD" clId="Web-{9FB1B7B7-3857-47DB-0974-01E130A679F8}" dt="2024-12-20T02:46:56.932" v="6" actId="1076"/>
        <pc:sldMkLst>
          <pc:docMk/>
          <pc:sldMk cId="3375892675" sldId="259"/>
        </pc:sldMkLst>
        <pc:spChg chg="mod">
          <ac:chgData name="西島晶子" userId="S::naxtys@kikan-ad.esb.mhlw.go.jp::ddcbd5e9-5ce7-4115-aa28-c8d7de830069" providerId="AD" clId="Web-{9FB1B7B7-3857-47DB-0974-01E130A679F8}" dt="2024-12-20T02:46:56.932" v="6" actId="1076"/>
          <ac:spMkLst>
            <pc:docMk/>
            <pc:sldMk cId="3375892675" sldId="259"/>
            <ac:spMk id="1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26BCF3-87C2-4AD0-A678-AFCB5AB0E6AA}" type="datetimeFigureOut">
              <a:rPr kumimoji="1" lang="ja-JP" altLang="en-US" smtClean="0"/>
              <a:t>2025/10/3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1243013"/>
            <a:ext cx="232251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3537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A45295-1D66-4923-A6C1-D7F1F27D83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77927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BA3D-8CF2-4581-9AE6-46AB1EEE2250}" type="datetimeFigureOut">
              <a:rPr kumimoji="1" lang="ja-JP" altLang="en-US" smtClean="0"/>
              <a:t>2025/10/3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448B-4D4A-4803-B42D-3C5EBBB834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33441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BA3D-8CF2-4581-9AE6-46AB1EEE2250}" type="datetimeFigureOut">
              <a:rPr kumimoji="1" lang="ja-JP" altLang="en-US" smtClean="0"/>
              <a:t>2025/10/3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448B-4D4A-4803-B42D-3C5EBBB834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3862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BA3D-8CF2-4581-9AE6-46AB1EEE2250}" type="datetimeFigureOut">
              <a:rPr kumimoji="1" lang="ja-JP" altLang="en-US" smtClean="0"/>
              <a:t>2025/10/3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448B-4D4A-4803-B42D-3C5EBBB834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67237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BA3D-8CF2-4581-9AE6-46AB1EEE2250}" type="datetimeFigureOut">
              <a:rPr kumimoji="1" lang="ja-JP" altLang="en-US" smtClean="0"/>
              <a:t>2025/10/3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448B-4D4A-4803-B42D-3C5EBBB834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10960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BA3D-8CF2-4581-9AE6-46AB1EEE2250}" type="datetimeFigureOut">
              <a:rPr kumimoji="1" lang="ja-JP" altLang="en-US" smtClean="0"/>
              <a:t>2025/10/3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448B-4D4A-4803-B42D-3C5EBBB834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60913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BA3D-8CF2-4581-9AE6-46AB1EEE2250}" type="datetimeFigureOut">
              <a:rPr kumimoji="1" lang="ja-JP" altLang="en-US" smtClean="0"/>
              <a:t>2025/10/3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448B-4D4A-4803-B42D-3C5EBBB834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63597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BA3D-8CF2-4581-9AE6-46AB1EEE2250}" type="datetimeFigureOut">
              <a:rPr kumimoji="1" lang="ja-JP" altLang="en-US" smtClean="0"/>
              <a:t>2025/10/3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448B-4D4A-4803-B42D-3C5EBBB834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158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BA3D-8CF2-4581-9AE6-46AB1EEE2250}" type="datetimeFigureOut">
              <a:rPr kumimoji="1" lang="ja-JP" altLang="en-US" smtClean="0"/>
              <a:t>2025/10/3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448B-4D4A-4803-B42D-3C5EBBB834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5581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BA3D-8CF2-4581-9AE6-46AB1EEE2250}" type="datetimeFigureOut">
              <a:rPr kumimoji="1" lang="ja-JP" altLang="en-US" smtClean="0"/>
              <a:t>2025/10/3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448B-4D4A-4803-B42D-3C5EBBB834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96972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BA3D-8CF2-4581-9AE6-46AB1EEE2250}" type="datetimeFigureOut">
              <a:rPr kumimoji="1" lang="ja-JP" altLang="en-US" smtClean="0"/>
              <a:t>2025/10/3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448B-4D4A-4803-B42D-3C5EBBB834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28158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3BA3D-8CF2-4581-9AE6-46AB1EEE2250}" type="datetimeFigureOut">
              <a:rPr kumimoji="1" lang="ja-JP" altLang="en-US" smtClean="0"/>
              <a:t>2025/10/3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B448B-4D4A-4803-B42D-3C5EBBB834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8651964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3BA3D-8CF2-4581-9AE6-46AB1EEE2250}" type="datetimeFigureOut">
              <a:rPr kumimoji="1" lang="ja-JP" altLang="en-US" smtClean="0"/>
              <a:t>2025/10/3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B448B-4D4A-4803-B42D-3C5EBBB8342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54117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187" r:id="rId1"/>
    <p:sldLayoutId id="2147486188" r:id="rId2"/>
    <p:sldLayoutId id="2147486189" r:id="rId3"/>
    <p:sldLayoutId id="2147486190" r:id="rId4"/>
    <p:sldLayoutId id="2147486191" r:id="rId5"/>
    <p:sldLayoutId id="2147486192" r:id="rId6"/>
    <p:sldLayoutId id="2147486193" r:id="rId7"/>
    <p:sldLayoutId id="2147486194" r:id="rId8"/>
    <p:sldLayoutId id="2147486195" r:id="rId9"/>
    <p:sldLayoutId id="2147486196" r:id="rId10"/>
    <p:sldLayoutId id="214748619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テキスト ボックス 213"/>
          <p:cNvSpPr txBox="1"/>
          <p:nvPr/>
        </p:nvSpPr>
        <p:spPr>
          <a:xfrm>
            <a:off x="508020" y="8214201"/>
            <a:ext cx="1598991" cy="24622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endParaRPr kumimoji="1" lang="en-US" altLang="ja-JP" sz="1000" b="1" spc="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1" name="正方形/長方形 210"/>
          <p:cNvSpPr/>
          <p:nvPr/>
        </p:nvSpPr>
        <p:spPr>
          <a:xfrm>
            <a:off x="4171027" y="7303538"/>
            <a:ext cx="2828552" cy="3343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35000"/>
              </a:lnSpc>
            </a:pPr>
            <a:r>
              <a:rPr kumimoji="1" lang="ja-JP" altLang="en-US" sz="1000" b="1" spc="300" dirty="0">
                <a:solidFill>
                  <a:sysClr val="windowText" lastClr="000000"/>
                </a:solidFill>
                <a:latin typeface="+mn-ea"/>
              </a:rPr>
              <a:t>　</a:t>
            </a:r>
            <a:r>
              <a:rPr kumimoji="1" lang="ja-JP" altLang="en-US" sz="1100" b="1" spc="2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相談窓口または</a:t>
            </a:r>
            <a:br>
              <a:rPr kumimoji="1" lang="en-US" altLang="ja-JP" sz="1100" b="1" spc="2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1100" b="1" spc="2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電話にてお申込ください</a:t>
            </a:r>
            <a:endParaRPr kumimoji="1" lang="en-US" altLang="ja-JP" sz="1100" b="1" spc="2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E4ACF0C1-5BAE-F097-5571-80FBB395F8B7}"/>
              </a:ext>
            </a:extLst>
          </p:cNvPr>
          <p:cNvGrpSpPr/>
          <p:nvPr/>
        </p:nvGrpSpPr>
        <p:grpSpPr>
          <a:xfrm>
            <a:off x="152761" y="4903000"/>
            <a:ext cx="6744076" cy="866193"/>
            <a:chOff x="203653" y="4735334"/>
            <a:chExt cx="6744076" cy="866193"/>
          </a:xfrm>
        </p:grpSpPr>
        <p:sp>
          <p:nvSpPr>
            <p:cNvPr id="232" name="正方形/長方形 231"/>
            <p:cNvSpPr/>
            <p:nvPr/>
          </p:nvSpPr>
          <p:spPr>
            <a:xfrm>
              <a:off x="3702497" y="4891596"/>
              <a:ext cx="3245232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altLang="ja-JP" sz="28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14:</a:t>
              </a:r>
              <a:r>
                <a:rPr lang="en-US" altLang="ja-JP" sz="2800" b="1" cap="none" spc="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00</a:t>
              </a:r>
              <a:r>
                <a:rPr lang="ja-JP" altLang="en-US" sz="2800" b="1" cap="none" spc="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～</a:t>
              </a:r>
              <a:r>
                <a:rPr lang="en-US" altLang="ja-JP" sz="2800" b="1" cap="none" spc="0" dirty="0">
                  <a:ln w="0"/>
                  <a:latin typeface="メイリオ" panose="020B0604030504040204" pitchFamily="50" charset="-128"/>
                  <a:ea typeface="メイリオ" panose="020B0604030504040204" pitchFamily="50" charset="-128"/>
                </a:rPr>
                <a:t>15</a:t>
              </a:r>
              <a:r>
                <a:rPr lang="en-US" altLang="ja-JP" sz="2800" b="1" cap="none" spc="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:00</a:t>
              </a:r>
              <a:r>
                <a:rPr lang="ja-JP" altLang="en-US" sz="2200" b="1" cap="none" spc="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</a:t>
              </a:r>
              <a:r>
                <a:rPr lang="ja-JP" altLang="en-US" sz="1400" b="1" cap="none" spc="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</a:t>
              </a:r>
              <a:r>
                <a:rPr lang="ja-JP" altLang="en-US" b="1" cap="none" spc="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　</a:t>
              </a:r>
              <a:endParaRPr lang="en-US" altLang="ja-JP" sz="140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34" name="正方形/長方形 233"/>
            <p:cNvSpPr/>
            <p:nvPr/>
          </p:nvSpPr>
          <p:spPr>
            <a:xfrm>
              <a:off x="203653" y="4735334"/>
              <a:ext cx="4279924" cy="76944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en-US" altLang="ja-JP" sz="3600" b="1" cap="none" spc="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2025</a:t>
              </a:r>
              <a:r>
                <a:rPr lang="ja-JP" altLang="en-US" sz="800" b="1" cap="none" spc="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en-US" altLang="ja-JP" sz="2000" b="1" cap="none" spc="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.</a:t>
              </a:r>
              <a:r>
                <a:rPr lang="ja-JP" altLang="en-US" sz="800" b="1" cap="none" spc="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en-US" altLang="ja-JP" sz="3600" b="1" cap="none" spc="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11</a:t>
              </a:r>
              <a:r>
                <a:rPr lang="ja-JP" altLang="en-US" sz="800" b="1" cap="none" spc="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en-US" altLang="ja-JP" sz="2000" b="1" cap="none" spc="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.</a:t>
              </a:r>
              <a:r>
                <a:rPr lang="ja-JP" altLang="en-US" sz="2400" b="1" cap="none" spc="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3600" b="1" cap="none" spc="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18</a:t>
              </a:r>
              <a:r>
                <a:rPr lang="ja-JP" altLang="en-US" sz="8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en-US" altLang="ja-JP" sz="16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lang="ja-JP" altLang="en-US" sz="16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火）</a:t>
              </a:r>
              <a:r>
                <a:rPr lang="ja-JP" altLang="en-US" sz="4400" b="1" cap="none" spc="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endParaRPr lang="en-US" altLang="ja-JP" sz="4400" b="1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35" name="正方形/長方形 234"/>
            <p:cNvSpPr/>
            <p:nvPr/>
          </p:nvSpPr>
          <p:spPr>
            <a:xfrm>
              <a:off x="4149566" y="5324528"/>
              <a:ext cx="243528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（　受付時間　１３：</a:t>
              </a:r>
              <a:r>
                <a:rPr lang="en-US" altLang="ja-JP" sz="1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lang="ja-JP" altLang="en-US" sz="1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５～　）</a:t>
              </a:r>
              <a:endParaRPr lang="ja-JP" altLang="en-US" sz="1200" dirty="0"/>
            </a:p>
          </p:txBody>
        </p:sp>
      </p:grpSp>
      <p:sp>
        <p:nvSpPr>
          <p:cNvPr id="86" name="正方形/長方形 85"/>
          <p:cNvSpPr/>
          <p:nvPr/>
        </p:nvSpPr>
        <p:spPr>
          <a:xfrm>
            <a:off x="318712" y="9036342"/>
            <a:ext cx="3746554" cy="2253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35000"/>
              </a:lnSpc>
            </a:pPr>
            <a:r>
              <a:rPr kumimoji="1" lang="ja-JP" altLang="en-US" sz="1000" spc="300" dirty="0">
                <a:solidFill>
                  <a:sysClr val="windowText" lastClr="000000"/>
                </a:solidFill>
                <a:latin typeface="+mn-ea"/>
              </a:rPr>
              <a:t>　</a:t>
            </a:r>
            <a:r>
              <a:rPr kumimoji="1" lang="en-US" altLang="ja-JP" sz="1100" dirty="0">
                <a:solidFill>
                  <a:schemeClr val="tx1"/>
                </a:solidFill>
                <a:latin typeface="+mn-ea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+mn-ea"/>
              </a:rPr>
              <a:t>雇用保険受給中の方は「求職活動実績」になります</a:t>
            </a:r>
            <a:endParaRPr kumimoji="1" lang="en-US" altLang="ja-JP" sz="11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3" name="テキスト ボックス 112"/>
          <p:cNvSpPr txBox="1">
            <a:spLocks noChangeAspect="1"/>
          </p:cNvSpPr>
          <p:nvPr/>
        </p:nvSpPr>
        <p:spPr>
          <a:xfrm>
            <a:off x="372231" y="611653"/>
            <a:ext cx="6289143" cy="9668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prstTxWarp prst="textArchUp">
              <a:avLst>
                <a:gd name="adj" fmla="val 9207270"/>
              </a:avLst>
            </a:prstTxWarp>
            <a:spAutoFit/>
          </a:bodyPr>
          <a:lstStyle/>
          <a:p>
            <a:pPr algn="ctr">
              <a:lnSpc>
                <a:spcPct val="135000"/>
              </a:lnSpc>
            </a:pPr>
            <a:r>
              <a:rPr kumimoji="1" lang="ja-JP" altLang="en-US" b="1" spc="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地域のみなさまのくらしをささえる</a:t>
            </a:r>
          </a:p>
        </p:txBody>
      </p:sp>
      <p:cxnSp>
        <p:nvCxnSpPr>
          <p:cNvPr id="117" name="直線コネクタ 116"/>
          <p:cNvCxnSpPr>
            <a:cxnSpLocks/>
          </p:cNvCxnSpPr>
          <p:nvPr/>
        </p:nvCxnSpPr>
        <p:spPr>
          <a:xfrm>
            <a:off x="42945" y="354413"/>
            <a:ext cx="0" cy="9112831"/>
          </a:xfrm>
          <a:prstGeom prst="line">
            <a:avLst/>
          </a:prstGeom>
          <a:solidFill>
            <a:srgbClr val="00FFCC"/>
          </a:solidFill>
          <a:ln w="79375" cmpd="sng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正方形/長方形 121"/>
          <p:cNvSpPr/>
          <p:nvPr/>
        </p:nvSpPr>
        <p:spPr>
          <a:xfrm>
            <a:off x="0" y="-29462"/>
            <a:ext cx="6883579" cy="3838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2" name="フリーフォーム: 図形 81">
            <a:extLst>
              <a:ext uri="{FF2B5EF4-FFF2-40B4-BE49-F238E27FC236}">
                <a16:creationId xmlns:a16="http://schemas.microsoft.com/office/drawing/2014/main" id="{56F4BD3F-922A-54A6-EE8E-5BA4C723037A}"/>
              </a:ext>
            </a:extLst>
          </p:cNvPr>
          <p:cNvSpPr/>
          <p:nvPr/>
        </p:nvSpPr>
        <p:spPr>
          <a:xfrm rot="10800000">
            <a:off x="6355" y="3049465"/>
            <a:ext cx="6852427" cy="572993"/>
          </a:xfrm>
          <a:custGeom>
            <a:avLst/>
            <a:gdLst>
              <a:gd name="connsiteX0" fmla="*/ 6752478 w 6852427"/>
              <a:gd name="connsiteY0" fmla="*/ 571903 h 572993"/>
              <a:gd name="connsiteX1" fmla="*/ 6710682 w 6852427"/>
              <a:gd name="connsiteY1" fmla="*/ 571412 h 572993"/>
              <a:gd name="connsiteX2" fmla="*/ 6652996 w 6852427"/>
              <a:gd name="connsiteY2" fmla="*/ 553751 h 572993"/>
              <a:gd name="connsiteX3" fmla="*/ 6570933 w 6852427"/>
              <a:gd name="connsiteY3" fmla="*/ 474974 h 572993"/>
              <a:gd name="connsiteX4" fmla="*/ 6567657 w 6852427"/>
              <a:gd name="connsiteY4" fmla="*/ 383875 h 572993"/>
              <a:gd name="connsiteX5" fmla="*/ 280369 w 6852427"/>
              <a:gd name="connsiteY5" fmla="*/ 383875 h 572993"/>
              <a:gd name="connsiteX6" fmla="*/ 278270 w 6852427"/>
              <a:gd name="connsiteY6" fmla="*/ 430375 h 572993"/>
              <a:gd name="connsiteX7" fmla="*/ 214958 w 6852427"/>
              <a:gd name="connsiteY7" fmla="*/ 524884 h 572993"/>
              <a:gd name="connsiteX8" fmla="*/ 20923 w 6852427"/>
              <a:gd name="connsiteY8" fmla="*/ 526262 h 572993"/>
              <a:gd name="connsiteX9" fmla="*/ 26216 w 6852427"/>
              <a:gd name="connsiteY9" fmla="*/ 382110 h 572993"/>
              <a:gd name="connsiteX10" fmla="*/ 42785 w 6852427"/>
              <a:gd name="connsiteY10" fmla="*/ 364192 h 572993"/>
              <a:gd name="connsiteX11" fmla="*/ 42785 w 6852427"/>
              <a:gd name="connsiteY11" fmla="*/ 0 h 572993"/>
              <a:gd name="connsiteX12" fmla="*/ 6802773 w 6852427"/>
              <a:gd name="connsiteY12" fmla="*/ 0 h 572993"/>
              <a:gd name="connsiteX13" fmla="*/ 6802773 w 6852427"/>
              <a:gd name="connsiteY13" fmla="*/ 371079 h 572993"/>
              <a:gd name="connsiteX14" fmla="*/ 6806825 w 6852427"/>
              <a:gd name="connsiteY14" fmla="*/ 373904 h 572993"/>
              <a:gd name="connsiteX15" fmla="*/ 6842834 w 6852427"/>
              <a:gd name="connsiteY15" fmla="*/ 513587 h 572993"/>
              <a:gd name="connsiteX16" fmla="*/ 6752478 w 6852427"/>
              <a:gd name="connsiteY16" fmla="*/ 571903 h 572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852427" h="572993">
                <a:moveTo>
                  <a:pt x="6752478" y="571903"/>
                </a:moveTo>
                <a:cubicBezTo>
                  <a:pt x="6739090" y="573491"/>
                  <a:pt x="6725015" y="573358"/>
                  <a:pt x="6710682" y="571412"/>
                </a:cubicBezTo>
                <a:cubicBezTo>
                  <a:pt x="6691572" y="568819"/>
                  <a:pt x="6672004" y="563003"/>
                  <a:pt x="6652996" y="553751"/>
                </a:cubicBezTo>
                <a:cubicBezTo>
                  <a:pt x="6614981" y="535246"/>
                  <a:pt x="6586404" y="506496"/>
                  <a:pt x="6570933" y="474974"/>
                </a:cubicBezTo>
                <a:lnTo>
                  <a:pt x="6567657" y="383875"/>
                </a:lnTo>
                <a:lnTo>
                  <a:pt x="280369" y="383875"/>
                </a:lnTo>
                <a:lnTo>
                  <a:pt x="278270" y="430375"/>
                </a:lnTo>
                <a:cubicBezTo>
                  <a:pt x="269900" y="464477"/>
                  <a:pt x="248135" y="498675"/>
                  <a:pt x="214958" y="524884"/>
                </a:cubicBezTo>
                <a:cubicBezTo>
                  <a:pt x="148605" y="577302"/>
                  <a:pt x="61733" y="577919"/>
                  <a:pt x="20923" y="526262"/>
                </a:cubicBezTo>
                <a:cubicBezTo>
                  <a:pt x="-9683" y="487519"/>
                  <a:pt x="-5687" y="430375"/>
                  <a:pt x="26216" y="382110"/>
                </a:cubicBezTo>
                <a:lnTo>
                  <a:pt x="42785" y="364192"/>
                </a:lnTo>
                <a:lnTo>
                  <a:pt x="42785" y="0"/>
                </a:lnTo>
                <a:lnTo>
                  <a:pt x="6802773" y="0"/>
                </a:lnTo>
                <a:lnTo>
                  <a:pt x="6802773" y="371079"/>
                </a:lnTo>
                <a:lnTo>
                  <a:pt x="6806825" y="373904"/>
                </a:lnTo>
                <a:cubicBezTo>
                  <a:pt x="6848315" y="414226"/>
                  <a:pt x="6864444" y="469193"/>
                  <a:pt x="6842834" y="513587"/>
                </a:cubicBezTo>
                <a:cubicBezTo>
                  <a:pt x="6826626" y="546882"/>
                  <a:pt x="6792643" y="567138"/>
                  <a:pt x="6752478" y="571903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11" name="グループ化 10"/>
          <p:cNvGrpSpPr/>
          <p:nvPr/>
        </p:nvGrpSpPr>
        <p:grpSpPr>
          <a:xfrm>
            <a:off x="4682896" y="7761172"/>
            <a:ext cx="2075972" cy="1604152"/>
            <a:chOff x="4773042" y="7321483"/>
            <a:chExt cx="2075972" cy="1604152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4773042" y="7321483"/>
              <a:ext cx="1584730" cy="1535790"/>
              <a:chOff x="5074332" y="7576252"/>
              <a:chExt cx="1584730" cy="1535790"/>
            </a:xfrm>
          </p:grpSpPr>
          <p:grpSp>
            <p:nvGrpSpPr>
              <p:cNvPr id="3" name="グループ化 2"/>
              <p:cNvGrpSpPr/>
              <p:nvPr/>
            </p:nvGrpSpPr>
            <p:grpSpPr>
              <a:xfrm>
                <a:off x="5074332" y="7576252"/>
                <a:ext cx="1584730" cy="1535790"/>
                <a:chOff x="-2437863" y="4392665"/>
                <a:chExt cx="1584730" cy="1535790"/>
              </a:xfrm>
            </p:grpSpPr>
            <p:pic>
              <p:nvPicPr>
                <p:cNvPr id="88" name="図 87"/>
                <p:cNvPicPr>
                  <a:picLocks noChangeAspect="1"/>
                </p:cNvPicPr>
                <p:nvPr/>
              </p:nvPicPr>
              <p:blipFill rotWithShape="1"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6609" t="8114" r="18653" b="27388"/>
                <a:stretch/>
              </p:blipFill>
              <p:spPr>
                <a:xfrm>
                  <a:off x="-2437863" y="4392665"/>
                  <a:ext cx="1156129" cy="1535790"/>
                </a:xfrm>
                <a:prstGeom prst="rect">
                  <a:avLst/>
                </a:prstGeom>
              </p:spPr>
            </p:pic>
            <p:pic>
              <p:nvPicPr>
                <p:cNvPr id="166" name="図 165"/>
                <p:cNvPicPr>
                  <a:picLocks noChangeAspect="1"/>
                </p:cNvPicPr>
                <p:nvPr/>
              </p:nvPicPr>
              <p:blipFill rotWithShape="1"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0000" t="11667" b="15370"/>
                <a:stretch/>
              </p:blipFill>
              <p:spPr>
                <a:xfrm>
                  <a:off x="-1559970" y="5220733"/>
                  <a:ext cx="706837" cy="637078"/>
                </a:xfrm>
                <a:prstGeom prst="rect">
                  <a:avLst/>
                </a:prstGeom>
              </p:spPr>
            </p:pic>
          </p:grpSp>
          <p:grpSp>
            <p:nvGrpSpPr>
              <p:cNvPr id="4" name="グループ化 3"/>
              <p:cNvGrpSpPr/>
              <p:nvPr/>
            </p:nvGrpSpPr>
            <p:grpSpPr>
              <a:xfrm>
                <a:off x="5287156" y="8306361"/>
                <a:ext cx="675904" cy="663582"/>
                <a:chOff x="-2515688" y="4676906"/>
                <a:chExt cx="773967" cy="860751"/>
              </a:xfrm>
            </p:grpSpPr>
            <p:sp>
              <p:nvSpPr>
                <p:cNvPr id="2" name="正方形/長方形 1"/>
                <p:cNvSpPr/>
                <p:nvPr/>
              </p:nvSpPr>
              <p:spPr>
                <a:xfrm>
                  <a:off x="-2515688" y="4676906"/>
                  <a:ext cx="773967" cy="860751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pic>
              <p:nvPicPr>
                <p:cNvPr id="89" name="図 88" descr="D:\Users\YYZIWS\AppData\Local\Microsoft\Windows\INetCache\Content.MSO\2D63AEA8.tmp"/>
                <p:cNvPicPr/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2495071" y="4721787"/>
                  <a:ext cx="739032" cy="80698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91" name="テキスト ボックス 90"/>
            <p:cNvSpPr txBox="1"/>
            <p:nvPr/>
          </p:nvSpPr>
          <p:spPr>
            <a:xfrm>
              <a:off x="5862129" y="7915409"/>
              <a:ext cx="781874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ハロハロ</a:t>
              </a:r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6272328" y="8740969"/>
              <a:ext cx="576686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フッキー</a:t>
              </a: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1B8F6D6D-E8D2-F5C0-5583-C6D6F7FD1821}"/>
              </a:ext>
            </a:extLst>
          </p:cNvPr>
          <p:cNvGrpSpPr/>
          <p:nvPr/>
        </p:nvGrpSpPr>
        <p:grpSpPr>
          <a:xfrm>
            <a:off x="403004" y="5854080"/>
            <a:ext cx="3839753" cy="2239085"/>
            <a:chOff x="333033" y="5949170"/>
            <a:chExt cx="3839753" cy="2239085"/>
          </a:xfrm>
        </p:grpSpPr>
        <p:grpSp>
          <p:nvGrpSpPr>
            <p:cNvPr id="5" name="グループ化 4"/>
            <p:cNvGrpSpPr/>
            <p:nvPr/>
          </p:nvGrpSpPr>
          <p:grpSpPr>
            <a:xfrm>
              <a:off x="372231" y="6526262"/>
              <a:ext cx="3800555" cy="1661993"/>
              <a:chOff x="393943" y="6704934"/>
              <a:chExt cx="3800556" cy="1661993"/>
            </a:xfrm>
          </p:grpSpPr>
          <p:grpSp>
            <p:nvGrpSpPr>
              <p:cNvPr id="8" name="グループ化 7"/>
              <p:cNvGrpSpPr/>
              <p:nvPr/>
            </p:nvGrpSpPr>
            <p:grpSpPr>
              <a:xfrm>
                <a:off x="393943" y="6704934"/>
                <a:ext cx="3712495" cy="1661993"/>
                <a:chOff x="393943" y="6704934"/>
                <a:chExt cx="3712495" cy="1661993"/>
              </a:xfrm>
            </p:grpSpPr>
            <p:grpSp>
              <p:nvGrpSpPr>
                <p:cNvPr id="225" name="グループ化 224"/>
                <p:cNvGrpSpPr/>
                <p:nvPr/>
              </p:nvGrpSpPr>
              <p:grpSpPr>
                <a:xfrm>
                  <a:off x="393943" y="6704934"/>
                  <a:ext cx="3712495" cy="1661993"/>
                  <a:chOff x="2837637" y="7573661"/>
                  <a:chExt cx="3533331" cy="1532862"/>
                </a:xfrm>
              </p:grpSpPr>
              <p:sp>
                <p:nvSpPr>
                  <p:cNvPr id="227" name="正方形/長方形 226"/>
                  <p:cNvSpPr/>
                  <p:nvPr/>
                </p:nvSpPr>
                <p:spPr>
                  <a:xfrm>
                    <a:off x="2837637" y="7573661"/>
                    <a:ext cx="3533331" cy="1532862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lIns="91440" tIns="45720" rIns="91440" bIns="45720">
                    <a:spAutoFit/>
                  </a:bodyPr>
                  <a:lstStyle>
                    <a:defPPr>
                      <a:defRPr lang="en-US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r>
                      <a:rPr lang="en-US" altLang="ja-JP" b="1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1.</a:t>
                    </a:r>
                    <a:r>
                      <a:rPr lang="ja-JP" altLang="en-US" sz="800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　</a:t>
                    </a:r>
                    <a:r>
                      <a:rPr lang="ja-JP" altLang="en-US" b="1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運輸業について</a:t>
                    </a:r>
                    <a:br>
                      <a:rPr lang="en-US" altLang="ja-JP" b="1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</a:br>
                    <a:r>
                      <a:rPr lang="ja-JP" altLang="en-US" sz="1200" b="1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　　　　</a:t>
                    </a:r>
                    <a:r>
                      <a:rPr lang="ja-JP" altLang="en-US" sz="1000" cap="none" spc="0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（</a:t>
                    </a:r>
                    <a:r>
                      <a:rPr lang="ja-JP" altLang="en-US" sz="900" cap="none" spc="0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一般社団法人  </a:t>
                    </a:r>
                    <a:r>
                      <a:rPr lang="ja-JP" altLang="en-US" sz="1000" cap="none" spc="0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福井県</a:t>
                    </a:r>
                    <a:r>
                      <a:rPr lang="ja-JP" altLang="en-US" sz="1000" cap="none" spc="-150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トラック</a:t>
                    </a:r>
                    <a:r>
                      <a:rPr lang="ja-JP" altLang="en-US" sz="1000" cap="none" spc="0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協会）</a:t>
                    </a:r>
                    <a:br>
                      <a:rPr lang="en-US" altLang="ja-JP" sz="1000" b="1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</a:br>
                    <a:r>
                      <a:rPr lang="en-US" altLang="ja-JP" b="1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2.</a:t>
                    </a:r>
                    <a:r>
                      <a:rPr lang="ja-JP" altLang="en-US" sz="800" b="1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　</a:t>
                    </a:r>
                    <a:r>
                      <a:rPr lang="ja-JP" altLang="en-US" b="1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会社説明</a:t>
                    </a:r>
                    <a:r>
                      <a:rPr lang="en-US" altLang="ja-JP" b="1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 </a:t>
                    </a:r>
                    <a:r>
                      <a:rPr lang="ja-JP" altLang="en-US" b="1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及び</a:t>
                    </a:r>
                    <a:br>
                      <a:rPr lang="en-US" altLang="ja-JP" b="1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</a:br>
                    <a:r>
                      <a:rPr lang="ja-JP" altLang="en-US" b="1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　　　　転職成功事例</a:t>
                    </a:r>
                    <a:r>
                      <a:rPr lang="ja-JP" altLang="en-US" sz="1600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　　</a:t>
                    </a:r>
                    <a:endParaRPr lang="en-US" altLang="ja-JP" sz="1600" dirty="0">
                      <a:ln w="0"/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  <a:p>
                    <a:r>
                      <a:rPr lang="en-US" altLang="ja-JP" b="1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3.</a:t>
                    </a:r>
                    <a:r>
                      <a:rPr lang="ja-JP" altLang="en-US" sz="800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　</a:t>
                    </a:r>
                    <a:r>
                      <a:rPr lang="ja-JP" altLang="en-US" b="1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質疑応答</a:t>
                    </a:r>
                    <a:endParaRPr lang="en-US" altLang="ja-JP" b="1" dirty="0">
                      <a:ln w="0"/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  <a:p>
                    <a:r>
                      <a:rPr lang="en-US" altLang="ja-JP" b="1" cap="none" spc="0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4. </a:t>
                    </a:r>
                    <a:r>
                      <a:rPr lang="ja-JP" altLang="en-US" sz="800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 </a:t>
                    </a:r>
                    <a:r>
                      <a:rPr lang="ja-JP" altLang="en-US" b="1" cap="none" spc="0" dirty="0">
                        <a:ln w="0"/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個別就職相談    </a:t>
                    </a:r>
                    <a:r>
                      <a:rPr lang="ja-JP" altLang="en-US" sz="1200" b="1" cap="none" spc="0" dirty="0">
                        <a:ln w="0"/>
                        <a:latin typeface="しねきゃぷしょん" panose="02000600000000000000" pitchFamily="2" charset="-128"/>
                        <a:ea typeface="しねきゃぷしょん" panose="02000600000000000000" pitchFamily="2" charset="-128"/>
                      </a:rPr>
                      <a:t>　　</a:t>
                    </a:r>
                    <a:endParaRPr lang="ja-JP" altLang="en-US" sz="1200" b="1" cap="none" spc="0" dirty="0">
                      <a:ln w="0"/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grpSp>
                <p:nvGrpSpPr>
                  <p:cNvPr id="229" name="グループ化 228"/>
                  <p:cNvGrpSpPr/>
                  <p:nvPr/>
                </p:nvGrpSpPr>
                <p:grpSpPr>
                  <a:xfrm>
                    <a:off x="5427590" y="7578254"/>
                    <a:ext cx="831280" cy="883306"/>
                    <a:chOff x="2323548" y="6943006"/>
                    <a:chExt cx="903623" cy="475504"/>
                  </a:xfrm>
                </p:grpSpPr>
                <p:sp>
                  <p:nvSpPr>
                    <p:cNvPr id="230" name="正方形/長方形 229"/>
                    <p:cNvSpPr/>
                    <p:nvPr/>
                  </p:nvSpPr>
                  <p:spPr>
                    <a:xfrm>
                      <a:off x="2323548" y="6943006"/>
                      <a:ext cx="903623" cy="14517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lIns="91440" tIns="45720" rIns="91440" bIns="45720">
                      <a:spAutoFit/>
                    </a:bodyPr>
                    <a:lstStyle>
                      <a:defPPr>
                        <a:defRPr lang="en-US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r>
                        <a:rPr lang="en-US" altLang="ja-JP" sz="1300" b="1" cap="none" spc="0" dirty="0">
                          <a:ln w="0"/>
                          <a:solidFill>
                            <a:schemeClr val="tx2"/>
                          </a:solidFill>
                          <a:latin typeface="+mn-ea"/>
                        </a:rPr>
                        <a:t>【</a:t>
                      </a:r>
                      <a:r>
                        <a:rPr lang="en-US" altLang="ja-JP" sz="1300" b="1" dirty="0">
                          <a:ln w="0"/>
                          <a:solidFill>
                            <a:schemeClr val="tx2"/>
                          </a:solidFill>
                          <a:latin typeface="+mn-ea"/>
                        </a:rPr>
                        <a:t>15</a:t>
                      </a:r>
                      <a:r>
                        <a:rPr lang="ja-JP" altLang="en-US" sz="1300" b="1" cap="none" spc="0" dirty="0">
                          <a:ln w="0"/>
                          <a:solidFill>
                            <a:schemeClr val="tx2"/>
                          </a:solidFill>
                          <a:latin typeface="+mn-ea"/>
                        </a:rPr>
                        <a:t>分</a:t>
                      </a:r>
                      <a:r>
                        <a:rPr lang="en-US" altLang="ja-JP" sz="1300" b="1" cap="none" spc="0" dirty="0">
                          <a:ln w="0"/>
                          <a:solidFill>
                            <a:schemeClr val="tx2"/>
                          </a:solidFill>
                          <a:latin typeface="+mn-ea"/>
                        </a:rPr>
                        <a:t>】</a:t>
                      </a:r>
                    </a:p>
                  </p:txBody>
                </p:sp>
                <p:sp>
                  <p:nvSpPr>
                    <p:cNvPr id="231" name="正方形/長方形 230"/>
                    <p:cNvSpPr/>
                    <p:nvPr/>
                  </p:nvSpPr>
                  <p:spPr>
                    <a:xfrm>
                      <a:off x="2323548" y="7273340"/>
                      <a:ext cx="903623" cy="14517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lIns="91440" tIns="45720" rIns="91440" bIns="45720">
                      <a:spAutoFit/>
                    </a:bodyPr>
                    <a:lstStyle>
                      <a:defPPr>
                        <a:defRPr lang="en-US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r>
                        <a:rPr lang="en-US" altLang="ja-JP" sz="1300" b="1" cap="none" spc="0" dirty="0">
                          <a:ln w="0"/>
                          <a:solidFill>
                            <a:schemeClr val="tx2"/>
                          </a:solidFill>
                          <a:latin typeface="+mn-ea"/>
                        </a:rPr>
                        <a:t>【40</a:t>
                      </a:r>
                      <a:r>
                        <a:rPr lang="ja-JP" altLang="en-US" sz="1300" b="1" cap="none" spc="0" dirty="0">
                          <a:ln w="0"/>
                          <a:solidFill>
                            <a:schemeClr val="tx2"/>
                          </a:solidFill>
                          <a:latin typeface="+mn-ea"/>
                        </a:rPr>
                        <a:t>分</a:t>
                      </a:r>
                      <a:r>
                        <a:rPr lang="en-US" altLang="ja-JP" sz="1300" b="1" cap="none" spc="0" dirty="0">
                          <a:ln w="0"/>
                          <a:solidFill>
                            <a:schemeClr val="tx2"/>
                          </a:solidFill>
                          <a:latin typeface="+mn-ea"/>
                        </a:rPr>
                        <a:t>】</a:t>
                      </a:r>
                    </a:p>
                  </p:txBody>
                </p:sp>
              </p:grpSp>
            </p:grpSp>
            <p:sp>
              <p:nvSpPr>
                <p:cNvPr id="226" name="正方形/長方形 225"/>
                <p:cNvSpPr/>
                <p:nvPr/>
              </p:nvSpPr>
              <p:spPr>
                <a:xfrm>
                  <a:off x="3103982" y="7710413"/>
                  <a:ext cx="988745" cy="29238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91440" tIns="45720" rIns="91440" bIns="45720">
                  <a:sp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US" altLang="ja-JP" sz="1300" b="1" cap="none" spc="0" dirty="0">
                      <a:ln w="0"/>
                      <a:solidFill>
                        <a:schemeClr val="tx2"/>
                      </a:solidFill>
                      <a:latin typeface="+mn-ea"/>
                    </a:rPr>
                    <a:t>【  </a:t>
                  </a:r>
                  <a:r>
                    <a:rPr lang="en-US" altLang="ja-JP" sz="1300" b="1" dirty="0">
                      <a:ln w="0"/>
                      <a:solidFill>
                        <a:schemeClr val="tx2"/>
                      </a:solidFill>
                      <a:latin typeface="+mn-ea"/>
                    </a:rPr>
                    <a:t>5</a:t>
                  </a:r>
                  <a:r>
                    <a:rPr lang="ja-JP" altLang="en-US" sz="1300" b="1" cap="none" spc="0" dirty="0">
                      <a:ln w="0"/>
                      <a:solidFill>
                        <a:schemeClr val="tx2"/>
                      </a:solidFill>
                      <a:latin typeface="+mn-ea"/>
                    </a:rPr>
                    <a:t>分</a:t>
                  </a:r>
                  <a:r>
                    <a:rPr lang="en-US" altLang="ja-JP" sz="1300" b="1" cap="none" spc="0" dirty="0">
                      <a:ln w="0"/>
                      <a:solidFill>
                        <a:schemeClr val="tx2"/>
                      </a:solidFill>
                      <a:latin typeface="+mn-ea"/>
                    </a:rPr>
                    <a:t>】</a:t>
                  </a:r>
                </a:p>
              </p:txBody>
            </p:sp>
          </p:grpSp>
          <p:sp>
            <p:nvSpPr>
              <p:cNvPr id="103" name="正方形/長方形 102"/>
              <p:cNvSpPr/>
              <p:nvPr/>
            </p:nvSpPr>
            <p:spPr>
              <a:xfrm>
                <a:off x="2424974" y="7978962"/>
                <a:ext cx="1769525" cy="2923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ja-JP" sz="1300" b="1" cap="none" spc="0" dirty="0">
                    <a:ln w="0"/>
                    <a:solidFill>
                      <a:schemeClr val="tx2"/>
                    </a:solidFill>
                    <a:latin typeface="+mn-ea"/>
                  </a:rPr>
                  <a:t>【 </a:t>
                </a:r>
                <a:r>
                  <a:rPr lang="ja-JP" altLang="en-US" sz="1300" b="1" cap="none" spc="0" dirty="0">
                    <a:ln w="0"/>
                    <a:solidFill>
                      <a:schemeClr val="tx2"/>
                    </a:solidFill>
                    <a:latin typeface="+mn-ea"/>
                  </a:rPr>
                  <a:t>終了後、随時</a:t>
                </a:r>
                <a:r>
                  <a:rPr lang="en-US" altLang="ja-JP" sz="1300" b="1" cap="none" spc="0" dirty="0">
                    <a:ln w="0"/>
                    <a:solidFill>
                      <a:schemeClr val="tx2"/>
                    </a:solidFill>
                    <a:latin typeface="+mn-ea"/>
                  </a:rPr>
                  <a:t>】</a:t>
                </a:r>
              </a:p>
            </p:txBody>
          </p: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35B53B32-F7E2-6963-D5C8-0EEE6F9D37AE}"/>
                </a:ext>
              </a:extLst>
            </p:cNvPr>
            <p:cNvGrpSpPr/>
            <p:nvPr/>
          </p:nvGrpSpPr>
          <p:grpSpPr>
            <a:xfrm>
              <a:off x="333033" y="5949170"/>
              <a:ext cx="937203" cy="389945"/>
              <a:chOff x="-1856556" y="5360115"/>
              <a:chExt cx="937203" cy="389945"/>
            </a:xfrm>
            <a:solidFill>
              <a:srgbClr val="002060"/>
            </a:solidFill>
          </p:grpSpPr>
          <p:sp>
            <p:nvSpPr>
              <p:cNvPr id="14" name="フローチャート: 端子 13">
                <a:extLst>
                  <a:ext uri="{FF2B5EF4-FFF2-40B4-BE49-F238E27FC236}">
                    <a16:creationId xmlns:a16="http://schemas.microsoft.com/office/drawing/2014/main" id="{E5E753DE-1A60-609C-2217-44D1CB5B9828}"/>
                  </a:ext>
                </a:extLst>
              </p:cNvPr>
              <p:cNvSpPr/>
              <p:nvPr/>
            </p:nvSpPr>
            <p:spPr>
              <a:xfrm>
                <a:off x="-1856556" y="5397293"/>
                <a:ext cx="937203" cy="352767"/>
              </a:xfrm>
              <a:prstGeom prst="flowChartTerminator">
                <a:avLst/>
              </a:prstGeom>
              <a:solidFill>
                <a:srgbClr val="FF99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>
                  <a:ln>
                    <a:solidFill>
                      <a:srgbClr val="FFC000"/>
                    </a:solidFill>
                  </a:ln>
                  <a:solidFill>
                    <a:srgbClr val="FFC000"/>
                  </a:solidFill>
                </a:endParaRPr>
              </a:p>
            </p:txBody>
          </p:sp>
          <p:sp>
            <p:nvSpPr>
              <p:cNvPr id="224" name="正方形/長方形 223"/>
              <p:cNvSpPr/>
              <p:nvPr/>
            </p:nvSpPr>
            <p:spPr>
              <a:xfrm>
                <a:off x="-1709112" y="5360115"/>
                <a:ext cx="789759" cy="38994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ct val="135000"/>
                  </a:lnSpc>
                </a:pPr>
                <a:r>
                  <a:rPr kumimoji="1" lang="ja-JP" altLang="en-US" sz="1600" b="1" spc="-150" dirty="0">
                    <a:solidFill>
                      <a:schemeClr val="tx1"/>
                    </a:solidFill>
                    <a:latin typeface="しねきゃぷしょん" panose="02000600000000000000" pitchFamily="2" charset="-128"/>
                    <a:ea typeface="しねきゃぷしょん" panose="02000600000000000000" pitchFamily="2" charset="-128"/>
                  </a:rPr>
                  <a:t>内</a:t>
                </a:r>
                <a:r>
                  <a:rPr kumimoji="1" lang="ja-JP" altLang="en-US" sz="800" b="1" spc="-150" dirty="0">
                    <a:solidFill>
                      <a:schemeClr val="tx1"/>
                    </a:solidFill>
                    <a:latin typeface="しねきゃぷしょん" panose="02000600000000000000" pitchFamily="2" charset="-128"/>
                    <a:ea typeface="しねきゃぷしょん" panose="02000600000000000000" pitchFamily="2" charset="-128"/>
                  </a:rPr>
                  <a:t>　</a:t>
                </a:r>
                <a:r>
                  <a:rPr kumimoji="1" lang="ja-JP" altLang="en-US" sz="1600" b="1" spc="-150" dirty="0">
                    <a:solidFill>
                      <a:schemeClr val="tx1"/>
                    </a:solidFill>
                    <a:latin typeface="しねきゃぷしょん" panose="02000600000000000000" pitchFamily="2" charset="-128"/>
                    <a:ea typeface="しねきゃぷしょん" panose="02000600000000000000" pitchFamily="2" charset="-128"/>
                  </a:rPr>
                  <a:t>容</a:t>
                </a:r>
                <a:endParaRPr kumimoji="1" lang="en-US" altLang="ja-JP" sz="1600" b="1" spc="-150" dirty="0">
                  <a:solidFill>
                    <a:schemeClr val="tx1"/>
                  </a:solidFill>
                  <a:latin typeface="しねきゃぷしょん" panose="02000600000000000000" pitchFamily="2" charset="-128"/>
                  <a:ea typeface="しねきゃぷしょん" panose="02000600000000000000" pitchFamily="2" charset="-128"/>
                </a:endParaRPr>
              </a:p>
            </p:txBody>
          </p:sp>
        </p:grpSp>
      </p:grp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88D4F8FC-930C-B79F-8673-3D5714CAF27C}"/>
              </a:ext>
            </a:extLst>
          </p:cNvPr>
          <p:cNvGrpSpPr/>
          <p:nvPr/>
        </p:nvGrpSpPr>
        <p:grpSpPr>
          <a:xfrm>
            <a:off x="426806" y="8257181"/>
            <a:ext cx="2534682" cy="849843"/>
            <a:chOff x="4237805" y="5992656"/>
            <a:chExt cx="2534682" cy="849843"/>
          </a:xfrm>
        </p:grpSpPr>
        <p:grpSp>
          <p:nvGrpSpPr>
            <p:cNvPr id="10" name="グループ化 9"/>
            <p:cNvGrpSpPr/>
            <p:nvPr/>
          </p:nvGrpSpPr>
          <p:grpSpPr>
            <a:xfrm>
              <a:off x="4237805" y="6319279"/>
              <a:ext cx="2534682" cy="523220"/>
              <a:chOff x="4304891" y="6598259"/>
              <a:chExt cx="2534682" cy="523220"/>
            </a:xfrm>
          </p:grpSpPr>
          <p:sp>
            <p:nvSpPr>
              <p:cNvPr id="213" name="正方形/長方形 212"/>
              <p:cNvSpPr/>
              <p:nvPr/>
            </p:nvSpPr>
            <p:spPr>
              <a:xfrm>
                <a:off x="5919912" y="6598259"/>
                <a:ext cx="919661" cy="523220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ja-JP" sz="2800" b="1" cap="none" spc="0" dirty="0">
                    <a:ln w="0"/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15</a:t>
                </a:r>
                <a:r>
                  <a:rPr lang="ja-JP" altLang="en-US" b="1" cap="none" spc="0" dirty="0">
                    <a:ln w="0"/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名</a:t>
                </a:r>
                <a:endParaRPr lang="en-US" altLang="ja-JP" b="1" cap="none" spc="0" dirty="0">
                  <a:ln w="0"/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215" name="正方形/長方形 214"/>
              <p:cNvSpPr/>
              <p:nvPr/>
            </p:nvSpPr>
            <p:spPr>
              <a:xfrm>
                <a:off x="4304891" y="6738260"/>
                <a:ext cx="1554939" cy="31785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ct val="135000"/>
                  </a:lnSpc>
                </a:pPr>
                <a:r>
                  <a:rPr kumimoji="1" lang="en-US" altLang="ja-JP" sz="1100" spc="-150" dirty="0">
                    <a:solidFill>
                      <a:schemeClr val="tx2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【</a:t>
                </a:r>
                <a:r>
                  <a:rPr kumimoji="1" lang="ja-JP" altLang="en-US" sz="1100" spc="-15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事  前  予  約  制　</a:t>
                </a:r>
                <a:r>
                  <a:rPr kumimoji="1" lang="en-US" altLang="ja-JP" sz="1100" spc="-15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】</a:t>
                </a:r>
              </a:p>
            </p:txBody>
          </p:sp>
        </p:grpSp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272071C5-7F7C-6B46-F64B-622B2728FD21}"/>
                </a:ext>
              </a:extLst>
            </p:cNvPr>
            <p:cNvGrpSpPr/>
            <p:nvPr/>
          </p:nvGrpSpPr>
          <p:grpSpPr>
            <a:xfrm>
              <a:off x="4250554" y="5992656"/>
              <a:ext cx="937203" cy="389945"/>
              <a:chOff x="-1856556" y="5360115"/>
              <a:chExt cx="937203" cy="389945"/>
            </a:xfrm>
            <a:solidFill>
              <a:srgbClr val="002060"/>
            </a:solidFill>
          </p:grpSpPr>
          <p:sp>
            <p:nvSpPr>
              <p:cNvPr id="18" name="フローチャート: 端子 17">
                <a:extLst>
                  <a:ext uri="{FF2B5EF4-FFF2-40B4-BE49-F238E27FC236}">
                    <a16:creationId xmlns:a16="http://schemas.microsoft.com/office/drawing/2014/main" id="{F850BC4A-DBA1-E154-463E-650923B94B00}"/>
                  </a:ext>
                </a:extLst>
              </p:cNvPr>
              <p:cNvSpPr/>
              <p:nvPr/>
            </p:nvSpPr>
            <p:spPr>
              <a:xfrm>
                <a:off x="-1856556" y="5397293"/>
                <a:ext cx="937203" cy="352767"/>
              </a:xfrm>
              <a:prstGeom prst="flowChartTerminator">
                <a:avLst/>
              </a:prstGeom>
              <a:solidFill>
                <a:srgbClr val="FF99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4D085FD1-6F1A-769F-9E91-FFADD64D2F3F}"/>
                  </a:ext>
                </a:extLst>
              </p:cNvPr>
              <p:cNvSpPr/>
              <p:nvPr/>
            </p:nvSpPr>
            <p:spPr>
              <a:xfrm>
                <a:off x="-1709112" y="5360115"/>
                <a:ext cx="789759" cy="38994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ct val="135000"/>
                  </a:lnSpc>
                </a:pPr>
                <a:r>
                  <a:rPr kumimoji="1" lang="ja-JP" altLang="en-US" sz="1600" b="1" spc="-150" dirty="0">
                    <a:solidFill>
                      <a:schemeClr val="tx1"/>
                    </a:solidFill>
                    <a:latin typeface="しねきゃぷしょん" panose="02000600000000000000" pitchFamily="2" charset="-128"/>
                    <a:ea typeface="しねきゃぷしょん" panose="02000600000000000000" pitchFamily="2" charset="-128"/>
                  </a:rPr>
                  <a:t>定</a:t>
                </a:r>
                <a:r>
                  <a:rPr kumimoji="1" lang="ja-JP" altLang="en-US" sz="800" b="1" spc="-150" dirty="0">
                    <a:solidFill>
                      <a:schemeClr val="tx1"/>
                    </a:solidFill>
                    <a:latin typeface="しねきゃぷしょん" panose="02000600000000000000" pitchFamily="2" charset="-128"/>
                    <a:ea typeface="しねきゃぷしょん" panose="02000600000000000000" pitchFamily="2" charset="-128"/>
                  </a:rPr>
                  <a:t>　</a:t>
                </a:r>
                <a:r>
                  <a:rPr kumimoji="1" lang="ja-JP" altLang="en-US" sz="1600" b="1" spc="-150" dirty="0">
                    <a:solidFill>
                      <a:schemeClr val="tx1"/>
                    </a:solidFill>
                    <a:latin typeface="しねきゃぷしょん" panose="02000600000000000000" pitchFamily="2" charset="-128"/>
                    <a:ea typeface="しねきゃぷしょん" panose="02000600000000000000" pitchFamily="2" charset="-128"/>
                  </a:rPr>
                  <a:t>員</a:t>
                </a:r>
                <a:endParaRPr kumimoji="1" lang="en-US" altLang="ja-JP" sz="1600" b="1" spc="-150" dirty="0">
                  <a:solidFill>
                    <a:schemeClr val="tx1"/>
                  </a:solidFill>
                  <a:latin typeface="しねきゃぷしょん" panose="02000600000000000000" pitchFamily="2" charset="-128"/>
                  <a:ea typeface="しねきゃぷしょん" panose="02000600000000000000" pitchFamily="2" charset="-128"/>
                </a:endParaRPr>
              </a:p>
            </p:txBody>
          </p:sp>
        </p:grpSp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E15B084D-EF2A-CACF-FC4B-7E5E59054FEE}"/>
              </a:ext>
            </a:extLst>
          </p:cNvPr>
          <p:cNvGrpSpPr/>
          <p:nvPr/>
        </p:nvGrpSpPr>
        <p:grpSpPr>
          <a:xfrm>
            <a:off x="4136405" y="5854416"/>
            <a:ext cx="2426662" cy="1355559"/>
            <a:chOff x="4148817" y="5668962"/>
            <a:chExt cx="2426662" cy="1355559"/>
          </a:xfrm>
        </p:grpSpPr>
        <p:sp>
          <p:nvSpPr>
            <p:cNvPr id="236" name="正方形/長方形 235"/>
            <p:cNvSpPr/>
            <p:nvPr/>
          </p:nvSpPr>
          <p:spPr>
            <a:xfrm>
              <a:off x="4164261" y="6275015"/>
              <a:ext cx="2411218" cy="74950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35000"/>
                </a:lnSpc>
              </a:pPr>
              <a:r>
                <a:rPr kumimoji="1" lang="ja-JP" altLang="en-US" b="1" spc="-15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ハローワーク福井</a:t>
              </a:r>
              <a:r>
                <a:rPr kumimoji="1" lang="ja-JP" altLang="en-US" sz="800" b="1" spc="-15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kumimoji="1" lang="en-US" altLang="ja-JP" b="1" spc="-15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kumimoji="1" lang="ja-JP" altLang="en-US" b="1" spc="-15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階　</a:t>
              </a:r>
              <a:br>
                <a:rPr kumimoji="1" lang="en-US" altLang="ja-JP" b="1" spc="-15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</a:br>
              <a:r>
                <a:rPr kumimoji="1" lang="ja-JP" altLang="en-US" b="1" spc="-15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大会議室</a:t>
              </a:r>
              <a:endParaRPr kumimoji="1" lang="en-US" altLang="ja-JP" b="1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57174E15-B459-496E-1CBE-F3248E66B7AC}"/>
                </a:ext>
              </a:extLst>
            </p:cNvPr>
            <p:cNvGrpSpPr/>
            <p:nvPr/>
          </p:nvGrpSpPr>
          <p:grpSpPr>
            <a:xfrm>
              <a:off x="4148817" y="5668962"/>
              <a:ext cx="937203" cy="389945"/>
              <a:chOff x="-1856556" y="5360115"/>
              <a:chExt cx="937203" cy="389945"/>
            </a:xfrm>
            <a:solidFill>
              <a:srgbClr val="002060"/>
            </a:solidFill>
          </p:grpSpPr>
          <p:sp>
            <p:nvSpPr>
              <p:cNvPr id="28" name="フローチャート: 端子 27">
                <a:extLst>
                  <a:ext uri="{FF2B5EF4-FFF2-40B4-BE49-F238E27FC236}">
                    <a16:creationId xmlns:a16="http://schemas.microsoft.com/office/drawing/2014/main" id="{A0328730-15A5-C9EB-FEC4-F5154593E449}"/>
                  </a:ext>
                </a:extLst>
              </p:cNvPr>
              <p:cNvSpPr/>
              <p:nvPr/>
            </p:nvSpPr>
            <p:spPr>
              <a:xfrm>
                <a:off x="-1856556" y="5397293"/>
                <a:ext cx="937203" cy="352767"/>
              </a:xfrm>
              <a:prstGeom prst="flowChartTerminator">
                <a:avLst/>
              </a:prstGeom>
              <a:solidFill>
                <a:srgbClr val="FF99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2505F055-DFCB-7222-672E-604BF8E9C7E8}"/>
                  </a:ext>
                </a:extLst>
              </p:cNvPr>
              <p:cNvSpPr/>
              <p:nvPr/>
            </p:nvSpPr>
            <p:spPr>
              <a:xfrm>
                <a:off x="-1709112" y="5360115"/>
                <a:ext cx="789759" cy="38994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ct val="135000"/>
                  </a:lnSpc>
                </a:pPr>
                <a:r>
                  <a:rPr kumimoji="1" lang="ja-JP" altLang="en-US" sz="1600" b="1" spc="-150" dirty="0">
                    <a:solidFill>
                      <a:schemeClr val="tx1"/>
                    </a:solidFill>
                    <a:latin typeface="しねきゃぷしょん" panose="02000600000000000000" pitchFamily="2" charset="-128"/>
                    <a:ea typeface="しねきゃぷしょん" panose="02000600000000000000" pitchFamily="2" charset="-128"/>
                  </a:rPr>
                  <a:t>場</a:t>
                </a:r>
                <a:r>
                  <a:rPr kumimoji="1" lang="ja-JP" altLang="en-US" sz="800" b="1" spc="-150" dirty="0">
                    <a:solidFill>
                      <a:schemeClr val="tx1"/>
                    </a:solidFill>
                    <a:latin typeface="しねきゃぷしょん" panose="02000600000000000000" pitchFamily="2" charset="-128"/>
                    <a:ea typeface="しねきゃぷしょん" panose="02000600000000000000" pitchFamily="2" charset="-128"/>
                  </a:rPr>
                  <a:t>　</a:t>
                </a:r>
                <a:r>
                  <a:rPr kumimoji="1" lang="ja-JP" altLang="en-US" sz="1600" b="1" spc="-150" dirty="0">
                    <a:solidFill>
                      <a:schemeClr val="tx1"/>
                    </a:solidFill>
                    <a:latin typeface="しねきゃぷしょん" panose="02000600000000000000" pitchFamily="2" charset="-128"/>
                    <a:ea typeface="しねきゃぷしょん" panose="02000600000000000000" pitchFamily="2" charset="-128"/>
                  </a:rPr>
                  <a:t>所</a:t>
                </a:r>
                <a:endParaRPr kumimoji="1" lang="en-US" altLang="ja-JP" sz="1600" b="1" spc="-150" dirty="0">
                  <a:solidFill>
                    <a:schemeClr val="tx1"/>
                  </a:solidFill>
                  <a:latin typeface="しねきゃぷしょん" panose="02000600000000000000" pitchFamily="2" charset="-128"/>
                  <a:ea typeface="しねきゃぷしょん" panose="02000600000000000000" pitchFamily="2" charset="-128"/>
                </a:endParaRPr>
              </a:p>
            </p:txBody>
          </p:sp>
        </p:grpSp>
      </p:grpSp>
      <p:sp>
        <p:nvSpPr>
          <p:cNvPr id="9" name="テキスト ボックス 79">
            <a:extLst>
              <a:ext uri="{FF2B5EF4-FFF2-40B4-BE49-F238E27FC236}">
                <a16:creationId xmlns:a16="http://schemas.microsoft.com/office/drawing/2014/main" id="{8A7D4604-1221-36DF-A469-E89BB1B5278B}"/>
              </a:ext>
            </a:extLst>
          </p:cNvPr>
          <p:cNvSpPr txBox="1"/>
          <p:nvPr/>
        </p:nvSpPr>
        <p:spPr>
          <a:xfrm>
            <a:off x="1033843" y="3699074"/>
            <a:ext cx="3548180" cy="398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5000"/>
              </a:lnSpc>
            </a:pPr>
            <a:r>
              <a:rPr kumimoji="1" lang="ja-JP" altLang="en-US" sz="1600" b="1" spc="600" dirty="0">
                <a:latin typeface="UD デジタル 教科書体 N-R" panose="020B0400000000000000" pitchFamily="18" charset="-128"/>
                <a:ea typeface="UD デジタル 教科書体 N-R" panose="020B0400000000000000" pitchFamily="18" charset="-128"/>
              </a:rPr>
              <a:t>新たな仕事に向けて　</a:t>
            </a:r>
            <a:endParaRPr kumimoji="1" lang="en-US" altLang="ja-JP" sz="1600" b="1" spc="600" dirty="0">
              <a:latin typeface="UD デジタル 教科書体 N-R" panose="020B0400000000000000" pitchFamily="18" charset="-128"/>
              <a:ea typeface="UD デジタル 教科書体 N-R" panose="020B0400000000000000" pitchFamily="18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E88DCC0-7586-E3C5-E8FC-E5B5B9875B01}"/>
              </a:ext>
            </a:extLst>
          </p:cNvPr>
          <p:cNvSpPr txBox="1"/>
          <p:nvPr/>
        </p:nvSpPr>
        <p:spPr>
          <a:xfrm>
            <a:off x="4683593" y="9187933"/>
            <a:ext cx="17730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ハローワーク福井</a:t>
            </a:r>
            <a:r>
              <a:rPr kumimoji="1" lang="en-US" altLang="ja-JP" sz="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HP</a:t>
            </a:r>
            <a:r>
              <a:rPr kumimoji="1" lang="ja-JP" altLang="en-US" sz="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もみてね</a:t>
            </a:r>
          </a:p>
        </p:txBody>
      </p: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1C573573-A9BE-9D19-9D47-246E10E5F860}"/>
              </a:ext>
            </a:extLst>
          </p:cNvPr>
          <p:cNvGrpSpPr/>
          <p:nvPr/>
        </p:nvGrpSpPr>
        <p:grpSpPr>
          <a:xfrm>
            <a:off x="-1115569" y="868190"/>
            <a:ext cx="9103142" cy="1590450"/>
            <a:chOff x="-6125863" y="2304027"/>
            <a:chExt cx="9103142" cy="1590450"/>
          </a:xfrm>
        </p:grpSpPr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84CA2F3B-197D-CB9A-2DC5-D348F9B326DB}"/>
                </a:ext>
              </a:extLst>
            </p:cNvPr>
            <p:cNvSpPr/>
            <p:nvPr/>
          </p:nvSpPr>
          <p:spPr>
            <a:xfrm>
              <a:off x="-4719959" y="2304027"/>
              <a:ext cx="7564277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9600" b="1" dirty="0">
                  <a:ln w="203200">
                    <a:solidFill>
                      <a:schemeClr val="tx1">
                        <a:lumMod val="50000"/>
                        <a:lumOff val="50000"/>
                      </a:schemeClr>
                    </a:solidFill>
                    <a:prstDash val="solid"/>
                  </a:ln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運</a:t>
              </a:r>
              <a:r>
                <a:rPr lang="ja-JP" altLang="en-US" sz="3200" b="1" dirty="0">
                  <a:ln w="203200">
                    <a:solidFill>
                      <a:schemeClr val="tx1">
                        <a:lumMod val="50000"/>
                        <a:lumOff val="50000"/>
                      </a:schemeClr>
                    </a:solidFill>
                    <a:prstDash val="solid"/>
                  </a:ln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ja-JP" altLang="en-US" sz="9600" b="1" dirty="0">
                  <a:ln w="203200">
                    <a:solidFill>
                      <a:schemeClr val="tx1">
                        <a:lumMod val="50000"/>
                        <a:lumOff val="50000"/>
                      </a:schemeClr>
                    </a:solidFill>
                    <a:prstDash val="solid"/>
                  </a:ln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輸</a:t>
              </a:r>
              <a:r>
                <a:rPr lang="ja-JP" altLang="en-US" sz="3200" b="1" dirty="0">
                  <a:ln w="203200">
                    <a:solidFill>
                      <a:schemeClr val="tx1">
                        <a:lumMod val="50000"/>
                        <a:lumOff val="50000"/>
                      </a:schemeClr>
                    </a:solidFill>
                    <a:prstDash val="solid"/>
                  </a:ln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ja-JP" altLang="en-US" sz="9600" b="1" dirty="0">
                  <a:ln w="203200">
                    <a:solidFill>
                      <a:schemeClr val="tx1">
                        <a:lumMod val="50000"/>
                        <a:lumOff val="50000"/>
                      </a:schemeClr>
                    </a:solidFill>
                    <a:prstDash val="solid"/>
                  </a:ln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業</a:t>
              </a:r>
              <a:r>
                <a:rPr lang="ja-JP" altLang="en-US" sz="3200" b="1" dirty="0">
                  <a:ln w="203200">
                    <a:solidFill>
                      <a:schemeClr val="tx1">
                        <a:lumMod val="50000"/>
                        <a:lumOff val="50000"/>
                      </a:schemeClr>
                    </a:solidFill>
                    <a:prstDash val="solid"/>
                  </a:ln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ja-JP" altLang="en-US" sz="9600" b="1" dirty="0">
                  <a:ln w="203200">
                    <a:solidFill>
                      <a:schemeClr val="tx1">
                        <a:lumMod val="50000"/>
                        <a:lumOff val="50000"/>
                      </a:schemeClr>
                    </a:solidFill>
                    <a:prstDash val="solid"/>
                  </a:ln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界</a:t>
              </a:r>
              <a:endParaRPr lang="ja-JP" altLang="en-US" sz="9600" dirty="0">
                <a:ln w="203200">
                  <a:solidFill>
                    <a:schemeClr val="tx1">
                      <a:lumMod val="50000"/>
                      <a:lumOff val="50000"/>
                    </a:schemeClr>
                  </a:solidFill>
                  <a:prstDash val="solid"/>
                </a:ln>
                <a:solidFill>
                  <a:schemeClr val="bg1"/>
                </a:solidFill>
              </a:endParaRPr>
            </a:p>
          </p:txBody>
        </p: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07675C86-F40E-C15A-E588-A499CB48122A}"/>
                </a:ext>
              </a:extLst>
            </p:cNvPr>
            <p:cNvSpPr/>
            <p:nvPr/>
          </p:nvSpPr>
          <p:spPr>
            <a:xfrm>
              <a:off x="-5446428" y="2324817"/>
              <a:ext cx="7720768" cy="15696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ja-JP" altLang="en-US" sz="9600" b="1" cap="none" spc="0" dirty="0">
                  <a:ln w="1143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運</a:t>
              </a:r>
              <a:r>
                <a:rPr lang="ja-JP" altLang="en-US" sz="3200" b="1" cap="none" spc="0" dirty="0">
                  <a:ln w="1143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ja-JP" altLang="en-US" sz="9600" b="1" cap="none" spc="0" dirty="0">
                  <a:ln w="1143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輸</a:t>
              </a:r>
              <a:r>
                <a:rPr lang="ja-JP" altLang="en-US" sz="3200" b="1" cap="none" spc="0" dirty="0">
                  <a:ln w="1143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ja-JP" altLang="en-US" sz="9600" b="1" cap="none" spc="0" dirty="0">
                  <a:ln w="1143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業</a:t>
              </a:r>
              <a:r>
                <a:rPr lang="ja-JP" altLang="en-US" sz="3200" b="1" cap="none" spc="0" dirty="0">
                  <a:ln w="1143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ja-JP" altLang="en-US" sz="9600" b="1" cap="none" spc="0" dirty="0">
                  <a:ln w="1143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界</a:t>
              </a:r>
              <a:r>
                <a:rPr lang="ja-JP" altLang="en-US" sz="8000" b="1" cap="none" spc="0" dirty="0">
                  <a:ln w="127000">
                    <a:solidFill>
                      <a:schemeClr val="tx1">
                        <a:lumMod val="50000"/>
                        <a:lumOff val="50000"/>
                      </a:schemeClr>
                    </a:solidFill>
                    <a:prstDash val="solid"/>
                  </a:ln>
                  <a:solidFill>
                    <a:srgbClr val="FFC000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ja-JP" altLang="en-US" sz="9600" b="1" cap="none" spc="0" dirty="0">
                  <a:ln w="127000">
                    <a:solidFill>
                      <a:schemeClr val="tx1">
                        <a:lumMod val="50000"/>
                        <a:lumOff val="50000"/>
                      </a:schemeClr>
                    </a:solidFill>
                    <a:prstDash val="solid"/>
                  </a:ln>
                  <a:solidFill>
                    <a:srgbClr val="FFC000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75139061-67FB-849E-D8FC-D4D63DFE34BE}"/>
                </a:ext>
              </a:extLst>
            </p:cNvPr>
            <p:cNvSpPr/>
            <p:nvPr/>
          </p:nvSpPr>
          <p:spPr>
            <a:xfrm>
              <a:off x="-6125863" y="2316793"/>
              <a:ext cx="9103142" cy="15696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ja-JP" altLang="en-US" sz="9600" b="1" cap="none" spc="0" dirty="0">
                  <a:ln w="66675">
                    <a:noFill/>
                    <a:prstDash val="solid"/>
                  </a:ln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運</a:t>
              </a:r>
              <a:r>
                <a:rPr lang="ja-JP" altLang="en-US" sz="3200" b="1" cap="none" spc="0" dirty="0">
                  <a:ln w="66675">
                    <a:noFill/>
                    <a:prstDash val="solid"/>
                  </a:ln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ja-JP" altLang="en-US" sz="9600" b="1" cap="none" spc="0" dirty="0">
                  <a:ln w="66675">
                    <a:noFill/>
                    <a:prstDash val="solid"/>
                  </a:ln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輸</a:t>
              </a:r>
              <a:r>
                <a:rPr lang="ja-JP" altLang="en-US" sz="3200" b="1" cap="none" spc="0" dirty="0">
                  <a:ln w="66675">
                    <a:noFill/>
                    <a:prstDash val="solid"/>
                  </a:ln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ja-JP" altLang="en-US" sz="9600" b="1" cap="none" spc="0" dirty="0">
                  <a:ln w="66675">
                    <a:noFill/>
                    <a:prstDash val="solid"/>
                  </a:ln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業</a:t>
              </a:r>
              <a:r>
                <a:rPr lang="ja-JP" altLang="en-US" sz="3200" b="1" cap="none" spc="0" dirty="0">
                  <a:ln w="66675">
                    <a:noFill/>
                    <a:prstDash val="solid"/>
                  </a:ln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ja-JP" altLang="en-US" sz="9600" b="1" cap="none" spc="0" dirty="0">
                  <a:ln w="66675">
                    <a:noFill/>
                    <a:prstDash val="solid"/>
                  </a:ln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界</a:t>
              </a:r>
              <a:r>
                <a:rPr lang="ja-JP" altLang="en-US" sz="9600" b="1" cap="none" spc="0" dirty="0">
                  <a:ln w="66675">
                    <a:solidFill>
                      <a:schemeClr val="tx1">
                        <a:lumMod val="50000"/>
                        <a:lumOff val="50000"/>
                      </a:schemeClr>
                    </a:solidFill>
                    <a:prstDash val="solid"/>
                  </a:ln>
                  <a:solidFill>
                    <a:srgbClr val="FFC000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865ECD6A-638B-327E-F242-B8329B4726B6}"/>
              </a:ext>
            </a:extLst>
          </p:cNvPr>
          <p:cNvGrpSpPr/>
          <p:nvPr/>
        </p:nvGrpSpPr>
        <p:grpSpPr>
          <a:xfrm>
            <a:off x="1141938" y="1966517"/>
            <a:ext cx="4716151" cy="1572655"/>
            <a:chOff x="6127153" y="834024"/>
            <a:chExt cx="4716151" cy="1572655"/>
          </a:xfrm>
        </p:grpSpPr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935DEF9B-D53C-3E66-64C0-AFAB76D9BED8}"/>
                </a:ext>
              </a:extLst>
            </p:cNvPr>
            <p:cNvSpPr/>
            <p:nvPr/>
          </p:nvSpPr>
          <p:spPr>
            <a:xfrm>
              <a:off x="6824607" y="1132620"/>
              <a:ext cx="3895169" cy="110799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6600" b="1" dirty="0">
                  <a:ln w="231775">
                    <a:solidFill>
                      <a:schemeClr val="tx1">
                        <a:lumMod val="50000"/>
                        <a:lumOff val="50000"/>
                      </a:schemeClr>
                    </a:solidFill>
                    <a:prstDash val="solid"/>
                  </a:ln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説</a:t>
              </a:r>
              <a:r>
                <a:rPr lang="ja-JP" altLang="en-US" sz="2400" b="1" dirty="0">
                  <a:ln w="231775">
                    <a:solidFill>
                      <a:schemeClr val="tx1">
                        <a:lumMod val="50000"/>
                        <a:lumOff val="50000"/>
                      </a:schemeClr>
                    </a:solidFill>
                    <a:prstDash val="solid"/>
                  </a:ln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ja-JP" altLang="en-US" sz="6600" b="1" dirty="0">
                  <a:ln w="231775">
                    <a:solidFill>
                      <a:schemeClr val="tx1">
                        <a:lumMod val="50000"/>
                        <a:lumOff val="50000"/>
                      </a:schemeClr>
                    </a:solidFill>
                    <a:prstDash val="solid"/>
                  </a:ln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明</a:t>
              </a:r>
              <a:r>
                <a:rPr lang="ja-JP" altLang="en-US" sz="2400" b="1" dirty="0">
                  <a:ln w="231775">
                    <a:solidFill>
                      <a:schemeClr val="tx1">
                        <a:lumMod val="50000"/>
                        <a:lumOff val="50000"/>
                      </a:schemeClr>
                    </a:solidFill>
                    <a:prstDash val="solid"/>
                  </a:ln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ja-JP" altLang="en-US" sz="6600" b="1" dirty="0">
                  <a:ln w="231775">
                    <a:solidFill>
                      <a:schemeClr val="tx1">
                        <a:lumMod val="50000"/>
                        <a:lumOff val="50000"/>
                      </a:schemeClr>
                    </a:solidFill>
                    <a:prstDash val="solid"/>
                  </a:ln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会</a:t>
              </a:r>
              <a:endParaRPr lang="ja-JP" altLang="en-US" sz="6600" dirty="0">
                <a:ln w="231775">
                  <a:solidFill>
                    <a:schemeClr val="tx1">
                      <a:lumMod val="50000"/>
                      <a:lumOff val="50000"/>
                    </a:schemeClr>
                  </a:solidFill>
                  <a:prstDash val="solid"/>
                </a:ln>
                <a:solidFill>
                  <a:schemeClr val="bg1"/>
                </a:solidFill>
              </a:endParaRPr>
            </a:p>
          </p:txBody>
        </p:sp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A2AA9C0D-C2E1-9295-5199-191291FA5834}"/>
                </a:ext>
              </a:extLst>
            </p:cNvPr>
            <p:cNvSpPr/>
            <p:nvPr/>
          </p:nvSpPr>
          <p:spPr>
            <a:xfrm>
              <a:off x="6192036" y="837019"/>
              <a:ext cx="4560770" cy="15696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ja-JP" altLang="en-US" sz="6600" b="1" cap="none" spc="0" dirty="0">
                  <a:ln w="1270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説</a:t>
              </a:r>
              <a:r>
                <a:rPr lang="ja-JP" altLang="en-US" sz="2400" b="1" cap="none" spc="0" dirty="0">
                  <a:ln w="1270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ja-JP" altLang="en-US" sz="6600" b="1" cap="none" spc="0" dirty="0">
                  <a:ln w="1270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明</a:t>
              </a:r>
              <a:r>
                <a:rPr lang="ja-JP" altLang="en-US" sz="2400" b="1" cap="none" spc="0" dirty="0">
                  <a:ln w="1270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ja-JP" altLang="en-US" sz="6600" b="1" cap="none" spc="0" dirty="0">
                  <a:ln w="12700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会</a:t>
              </a:r>
              <a:r>
                <a:rPr lang="ja-JP" altLang="en-US" sz="8000" b="1" cap="none" spc="0" dirty="0">
                  <a:ln w="127000">
                    <a:solidFill>
                      <a:schemeClr val="tx1">
                        <a:lumMod val="50000"/>
                        <a:lumOff val="50000"/>
                      </a:schemeClr>
                    </a:solidFill>
                    <a:prstDash val="solid"/>
                  </a:ln>
                  <a:solidFill>
                    <a:srgbClr val="FFC000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ja-JP" altLang="en-US" sz="9600" b="1" cap="none" spc="0" dirty="0">
                  <a:ln w="127000">
                    <a:solidFill>
                      <a:schemeClr val="tx1">
                        <a:lumMod val="50000"/>
                        <a:lumOff val="50000"/>
                      </a:schemeClr>
                    </a:solidFill>
                    <a:prstDash val="solid"/>
                  </a:ln>
                  <a:solidFill>
                    <a:srgbClr val="FFC000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54EBA2A4-42F1-5F0A-8921-1DBCE6D8F9F8}"/>
                </a:ext>
              </a:extLst>
            </p:cNvPr>
            <p:cNvSpPr/>
            <p:nvPr/>
          </p:nvSpPr>
          <p:spPr>
            <a:xfrm>
              <a:off x="6127153" y="834024"/>
              <a:ext cx="4716151" cy="15696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ja-JP" altLang="en-US" sz="6600" b="1" cap="none" spc="0" dirty="0">
                  <a:ln w="41275">
                    <a:noFill/>
                    <a:prstDash val="solid"/>
                  </a:ln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説</a:t>
              </a:r>
              <a:r>
                <a:rPr lang="ja-JP" altLang="en-US" sz="2400" b="1" cap="none" spc="0" dirty="0">
                  <a:ln w="41275">
                    <a:noFill/>
                    <a:prstDash val="solid"/>
                  </a:ln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ja-JP" altLang="en-US" sz="6600" b="1" cap="none" spc="0" dirty="0">
                  <a:ln w="41275">
                    <a:noFill/>
                    <a:prstDash val="solid"/>
                  </a:ln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明</a:t>
              </a:r>
              <a:r>
                <a:rPr lang="ja-JP" altLang="en-US" sz="2400" b="1" cap="none" spc="0" dirty="0">
                  <a:ln w="41275">
                    <a:noFill/>
                    <a:prstDash val="solid"/>
                  </a:ln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ja-JP" altLang="en-US" sz="6600" b="1" cap="none" spc="0" dirty="0">
                  <a:ln w="41275">
                    <a:noFill/>
                    <a:prstDash val="solid"/>
                  </a:ln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会</a:t>
              </a:r>
              <a:r>
                <a:rPr lang="ja-JP" altLang="en-US" sz="9600" b="1" cap="none" spc="0" dirty="0">
                  <a:ln w="41275">
                    <a:noFill/>
                    <a:prstDash val="solid"/>
                  </a:ln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ja-JP" altLang="en-US" sz="9600" b="1" cap="none" spc="0" dirty="0">
                  <a:ln w="41275">
                    <a:solidFill>
                      <a:schemeClr val="tx1">
                        <a:lumMod val="50000"/>
                        <a:lumOff val="50000"/>
                      </a:schemeClr>
                    </a:solidFill>
                    <a:prstDash val="solid"/>
                  </a:ln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</a:p>
          </p:txBody>
        </p:sp>
      </p:grpSp>
      <p:grpSp>
        <p:nvGrpSpPr>
          <p:cNvPr id="75" name="グループ化 74">
            <a:extLst>
              <a:ext uri="{FF2B5EF4-FFF2-40B4-BE49-F238E27FC236}">
                <a16:creationId xmlns:a16="http://schemas.microsoft.com/office/drawing/2014/main" id="{48D5D0C3-3075-55B0-6C74-7C1EFBBB1DBF}"/>
              </a:ext>
            </a:extLst>
          </p:cNvPr>
          <p:cNvGrpSpPr/>
          <p:nvPr/>
        </p:nvGrpSpPr>
        <p:grpSpPr>
          <a:xfrm>
            <a:off x="5479730" y="2551443"/>
            <a:ext cx="1186922" cy="710639"/>
            <a:chOff x="5479730" y="2551443"/>
            <a:chExt cx="1186922" cy="710639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460CF8DD-F94C-D629-343E-D3BC92BD13FF}"/>
                </a:ext>
              </a:extLst>
            </p:cNvPr>
            <p:cNvGrpSpPr/>
            <p:nvPr/>
          </p:nvGrpSpPr>
          <p:grpSpPr>
            <a:xfrm>
              <a:off x="5767064" y="2924521"/>
              <a:ext cx="564960" cy="337561"/>
              <a:chOff x="-2310105" y="4110106"/>
              <a:chExt cx="690813" cy="380667"/>
            </a:xfrm>
          </p:grpSpPr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10914AAF-79DD-3E15-167D-C20161AEE422}"/>
                  </a:ext>
                </a:extLst>
              </p:cNvPr>
              <p:cNvSpPr/>
              <p:nvPr/>
            </p:nvSpPr>
            <p:spPr>
              <a:xfrm rot="5400000">
                <a:off x="-1942259" y="4041166"/>
                <a:ext cx="191359" cy="329239"/>
              </a:xfrm>
              <a:prstGeom prst="rect">
                <a:avLst/>
              </a:prstGeom>
              <a:solidFill>
                <a:schemeClr val="tx1"/>
              </a:solidFill>
              <a:ln w="666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>
                  <a:solidFill>
                    <a:schemeClr val="tx2"/>
                  </a:solidFill>
                </a:endParaRPr>
              </a:p>
            </p:txBody>
          </p:sp>
          <p:grpSp>
            <p:nvGrpSpPr>
              <p:cNvPr id="111" name="グループ化 110">
                <a:extLst>
                  <a:ext uri="{FF2B5EF4-FFF2-40B4-BE49-F238E27FC236}">
                    <a16:creationId xmlns:a16="http://schemas.microsoft.com/office/drawing/2014/main" id="{4486B64D-C8ED-8BCC-1E91-DC7A01145A17}"/>
                  </a:ext>
                </a:extLst>
              </p:cNvPr>
              <p:cNvGrpSpPr/>
              <p:nvPr/>
            </p:nvGrpSpPr>
            <p:grpSpPr>
              <a:xfrm>
                <a:off x="-2310105" y="4119525"/>
                <a:ext cx="690813" cy="371248"/>
                <a:chOff x="-4894070" y="2536842"/>
                <a:chExt cx="977047" cy="574127"/>
              </a:xfrm>
            </p:grpSpPr>
            <p:sp>
              <p:nvSpPr>
                <p:cNvPr id="112" name="1 つの角を切り取り 1 つの角を丸めた四角形 21">
                  <a:extLst>
                    <a:ext uri="{FF2B5EF4-FFF2-40B4-BE49-F238E27FC236}">
                      <a16:creationId xmlns:a16="http://schemas.microsoft.com/office/drawing/2014/main" id="{F4C635D7-0403-4D50-7BEC-3AE6CC69F70E}"/>
                    </a:ext>
                  </a:extLst>
                </p:cNvPr>
                <p:cNvSpPr/>
                <p:nvPr/>
              </p:nvSpPr>
              <p:spPr>
                <a:xfrm flipH="1">
                  <a:off x="-4842310" y="2536842"/>
                  <a:ext cx="301790" cy="278148"/>
                </a:xfrm>
                <a:prstGeom prst="snipRound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14" name="正方形/長方形 113">
                  <a:extLst>
                    <a:ext uri="{FF2B5EF4-FFF2-40B4-BE49-F238E27FC236}">
                      <a16:creationId xmlns:a16="http://schemas.microsoft.com/office/drawing/2014/main" id="{A272EB4A-13F2-749F-DC9F-AA6EEBD24788}"/>
                    </a:ext>
                  </a:extLst>
                </p:cNvPr>
                <p:cNvSpPr/>
                <p:nvPr/>
              </p:nvSpPr>
              <p:spPr>
                <a:xfrm>
                  <a:off x="-4894070" y="2805016"/>
                  <a:ext cx="977047" cy="13245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15" name="1 つの角を切り取り 1 つの角を丸めた四角形 111">
                  <a:extLst>
                    <a:ext uri="{FF2B5EF4-FFF2-40B4-BE49-F238E27FC236}">
                      <a16:creationId xmlns:a16="http://schemas.microsoft.com/office/drawing/2014/main" id="{1E50CBD4-0EC5-C45A-747A-17F89A2CB22E}"/>
                    </a:ext>
                  </a:extLst>
                </p:cNvPr>
                <p:cNvSpPr/>
                <p:nvPr/>
              </p:nvSpPr>
              <p:spPr>
                <a:xfrm flipH="1">
                  <a:off x="-4774852" y="2588575"/>
                  <a:ext cx="152573" cy="200525"/>
                </a:xfrm>
                <a:prstGeom prst="snip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118" name="グループ化 117">
                  <a:extLst>
                    <a:ext uri="{FF2B5EF4-FFF2-40B4-BE49-F238E27FC236}">
                      <a16:creationId xmlns:a16="http://schemas.microsoft.com/office/drawing/2014/main" id="{A57FC3C8-3E3D-597D-17C5-913FD8A198A3}"/>
                    </a:ext>
                  </a:extLst>
                </p:cNvPr>
                <p:cNvGrpSpPr/>
                <p:nvPr/>
              </p:nvGrpSpPr>
              <p:grpSpPr>
                <a:xfrm>
                  <a:off x="-4844063" y="2848861"/>
                  <a:ext cx="221785" cy="247993"/>
                  <a:chOff x="-3954620" y="2075629"/>
                  <a:chExt cx="273234" cy="282806"/>
                </a:xfrm>
              </p:grpSpPr>
              <p:sp>
                <p:nvSpPr>
                  <p:cNvPr id="123" name="楕円 122">
                    <a:extLst>
                      <a:ext uri="{FF2B5EF4-FFF2-40B4-BE49-F238E27FC236}">
                        <a16:creationId xmlns:a16="http://schemas.microsoft.com/office/drawing/2014/main" id="{9987F3B3-740D-662C-DB0F-32045D9F5FCD}"/>
                      </a:ext>
                    </a:extLst>
                  </p:cNvPr>
                  <p:cNvSpPr/>
                  <p:nvPr/>
                </p:nvSpPr>
                <p:spPr>
                  <a:xfrm>
                    <a:off x="-3954620" y="2075629"/>
                    <a:ext cx="273234" cy="282806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n-US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24" name="楕円 123">
                    <a:extLst>
                      <a:ext uri="{FF2B5EF4-FFF2-40B4-BE49-F238E27FC236}">
                        <a16:creationId xmlns:a16="http://schemas.microsoft.com/office/drawing/2014/main" id="{0D8D5F85-1035-1B00-6EB5-422B53061233}"/>
                      </a:ext>
                    </a:extLst>
                  </p:cNvPr>
                  <p:cNvSpPr/>
                  <p:nvPr/>
                </p:nvSpPr>
                <p:spPr>
                  <a:xfrm>
                    <a:off x="-3896206" y="2154346"/>
                    <a:ext cx="176172" cy="165462"/>
                  </a:xfrm>
                  <a:prstGeom prst="ellipse">
                    <a:avLst/>
                  </a:prstGeom>
                  <a:solidFill>
                    <a:schemeClr val="tx1"/>
                  </a:solidFill>
                  <a:ln w="571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n-US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119" name="グループ化 118">
                  <a:extLst>
                    <a:ext uri="{FF2B5EF4-FFF2-40B4-BE49-F238E27FC236}">
                      <a16:creationId xmlns:a16="http://schemas.microsoft.com/office/drawing/2014/main" id="{FE5256F8-E3A7-D74C-58D3-1AA5DCDF2B28}"/>
                    </a:ext>
                  </a:extLst>
                </p:cNvPr>
                <p:cNvGrpSpPr/>
                <p:nvPr/>
              </p:nvGrpSpPr>
              <p:grpSpPr>
                <a:xfrm>
                  <a:off x="-4192702" y="2862976"/>
                  <a:ext cx="221785" cy="247993"/>
                  <a:chOff x="-3954620" y="2075628"/>
                  <a:chExt cx="273234" cy="282806"/>
                </a:xfrm>
              </p:grpSpPr>
              <p:sp>
                <p:nvSpPr>
                  <p:cNvPr id="120" name="楕円 119">
                    <a:extLst>
                      <a:ext uri="{FF2B5EF4-FFF2-40B4-BE49-F238E27FC236}">
                        <a16:creationId xmlns:a16="http://schemas.microsoft.com/office/drawing/2014/main" id="{EBF244BE-845E-C76F-DD10-47396293B405}"/>
                      </a:ext>
                    </a:extLst>
                  </p:cNvPr>
                  <p:cNvSpPr/>
                  <p:nvPr/>
                </p:nvSpPr>
                <p:spPr>
                  <a:xfrm>
                    <a:off x="-3954620" y="2075628"/>
                    <a:ext cx="273234" cy="282806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n-US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21" name="楕円 120">
                    <a:extLst>
                      <a:ext uri="{FF2B5EF4-FFF2-40B4-BE49-F238E27FC236}">
                        <a16:creationId xmlns:a16="http://schemas.microsoft.com/office/drawing/2014/main" id="{887B3080-DFA8-E1DA-5D32-7469CEEE0E1C}"/>
                      </a:ext>
                    </a:extLst>
                  </p:cNvPr>
                  <p:cNvSpPr/>
                  <p:nvPr/>
                </p:nvSpPr>
                <p:spPr>
                  <a:xfrm>
                    <a:off x="-3896206" y="2154346"/>
                    <a:ext cx="176172" cy="165462"/>
                  </a:xfrm>
                  <a:prstGeom prst="ellipse">
                    <a:avLst/>
                  </a:prstGeom>
                  <a:solidFill>
                    <a:schemeClr val="tx1"/>
                  </a:solidFill>
                  <a:ln w="571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n-US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kumimoji="1" lang="ja-JP" altLang="en-US"/>
                  </a:p>
                </p:txBody>
              </p:sp>
            </p:grpSp>
          </p:grpSp>
        </p:grpSp>
        <p:sp>
          <p:nvSpPr>
            <p:cNvPr id="56" name="フリーフォーム 327">
              <a:extLst>
                <a:ext uri="{FF2B5EF4-FFF2-40B4-BE49-F238E27FC236}">
                  <a16:creationId xmlns:a16="http://schemas.microsoft.com/office/drawing/2014/main" id="{9E3AAC6E-030F-8DC2-9D45-DFA51D8B2D1B}"/>
                </a:ext>
              </a:extLst>
            </p:cNvPr>
            <p:cNvSpPr/>
            <p:nvPr/>
          </p:nvSpPr>
          <p:spPr>
            <a:xfrm>
              <a:off x="5479730" y="2603911"/>
              <a:ext cx="354052" cy="216484"/>
            </a:xfrm>
            <a:custGeom>
              <a:avLst/>
              <a:gdLst>
                <a:gd name="connsiteX0" fmla="*/ 1934161 w 3868322"/>
                <a:gd name="connsiteY0" fmla="*/ 0 h 3868321"/>
                <a:gd name="connsiteX1" fmla="*/ 2531198 w 3868322"/>
                <a:gd name="connsiteY1" fmla="*/ 317442 h 3868321"/>
                <a:gd name="connsiteX2" fmla="*/ 2572511 w 3868322"/>
                <a:gd name="connsiteY2" fmla="*/ 393555 h 3868321"/>
                <a:gd name="connsiteX3" fmla="*/ 2647596 w 3868322"/>
                <a:gd name="connsiteY3" fmla="*/ 370247 h 3868321"/>
                <a:gd name="connsiteX4" fmla="*/ 2792701 w 3868322"/>
                <a:gd name="connsiteY4" fmla="*/ 355619 h 3868321"/>
                <a:gd name="connsiteX5" fmla="*/ 3512703 w 3868322"/>
                <a:gd name="connsiteY5" fmla="*/ 1075621 h 3868321"/>
                <a:gd name="connsiteX6" fmla="*/ 3501458 w 3868322"/>
                <a:gd name="connsiteY6" fmla="*/ 1203074 h 3868321"/>
                <a:gd name="connsiteX7" fmla="*/ 3476198 w 3868322"/>
                <a:gd name="connsiteY7" fmla="*/ 1296587 h 3868321"/>
                <a:gd name="connsiteX8" fmla="*/ 3550880 w 3868322"/>
                <a:gd name="connsiteY8" fmla="*/ 1337123 h 3868321"/>
                <a:gd name="connsiteX9" fmla="*/ 3868322 w 3868322"/>
                <a:gd name="connsiteY9" fmla="*/ 1934160 h 3868321"/>
                <a:gd name="connsiteX10" fmla="*/ 3550880 w 3868322"/>
                <a:gd name="connsiteY10" fmla="*/ 2531197 h 3868321"/>
                <a:gd name="connsiteX11" fmla="*/ 3474768 w 3868322"/>
                <a:gd name="connsiteY11" fmla="*/ 2572510 h 3868321"/>
                <a:gd name="connsiteX12" fmla="*/ 3498075 w 3868322"/>
                <a:gd name="connsiteY12" fmla="*/ 2647595 h 3868321"/>
                <a:gd name="connsiteX13" fmla="*/ 3512703 w 3868322"/>
                <a:gd name="connsiteY13" fmla="*/ 2792700 h 3868321"/>
                <a:gd name="connsiteX14" fmla="*/ 2792701 w 3868322"/>
                <a:gd name="connsiteY14" fmla="*/ 3512702 h 3868321"/>
                <a:gd name="connsiteX15" fmla="*/ 2656403 w 3868322"/>
                <a:gd name="connsiteY15" fmla="*/ 3499819 h 3868321"/>
                <a:gd name="connsiteX16" fmla="*/ 2572178 w 3868322"/>
                <a:gd name="connsiteY16" fmla="*/ 3475379 h 3868321"/>
                <a:gd name="connsiteX17" fmla="*/ 2531198 w 3868322"/>
                <a:gd name="connsiteY17" fmla="*/ 3550879 h 3868321"/>
                <a:gd name="connsiteX18" fmla="*/ 1934161 w 3868322"/>
                <a:gd name="connsiteY18" fmla="*/ 3868321 h 3868321"/>
                <a:gd name="connsiteX19" fmla="*/ 1337124 w 3868322"/>
                <a:gd name="connsiteY19" fmla="*/ 3550879 h 3868321"/>
                <a:gd name="connsiteX20" fmla="*/ 1295812 w 3868322"/>
                <a:gd name="connsiteY20" fmla="*/ 3474767 h 3868321"/>
                <a:gd name="connsiteX21" fmla="*/ 1220727 w 3868322"/>
                <a:gd name="connsiteY21" fmla="*/ 3498074 h 3868321"/>
                <a:gd name="connsiteX22" fmla="*/ 1075621 w 3868322"/>
                <a:gd name="connsiteY22" fmla="*/ 3512702 h 3868321"/>
                <a:gd name="connsiteX23" fmla="*/ 355619 w 3868322"/>
                <a:gd name="connsiteY23" fmla="*/ 2792700 h 3868321"/>
                <a:gd name="connsiteX24" fmla="*/ 366865 w 3868322"/>
                <a:gd name="connsiteY24" fmla="*/ 2665248 h 3868321"/>
                <a:gd name="connsiteX25" fmla="*/ 392125 w 3868322"/>
                <a:gd name="connsiteY25" fmla="*/ 2571734 h 3868321"/>
                <a:gd name="connsiteX26" fmla="*/ 317442 w 3868322"/>
                <a:gd name="connsiteY26" fmla="*/ 2531197 h 3868321"/>
                <a:gd name="connsiteX27" fmla="*/ 0 w 3868322"/>
                <a:gd name="connsiteY27" fmla="*/ 1934160 h 3868321"/>
                <a:gd name="connsiteX28" fmla="*/ 317442 w 3868322"/>
                <a:gd name="connsiteY28" fmla="*/ 1337123 h 3868321"/>
                <a:gd name="connsiteX29" fmla="*/ 392125 w 3868322"/>
                <a:gd name="connsiteY29" fmla="*/ 1296587 h 3868321"/>
                <a:gd name="connsiteX30" fmla="*/ 366865 w 3868322"/>
                <a:gd name="connsiteY30" fmla="*/ 1203074 h 3868321"/>
                <a:gd name="connsiteX31" fmla="*/ 355619 w 3868322"/>
                <a:gd name="connsiteY31" fmla="*/ 1075621 h 3868321"/>
                <a:gd name="connsiteX32" fmla="*/ 1075621 w 3868322"/>
                <a:gd name="connsiteY32" fmla="*/ 355619 h 3868321"/>
                <a:gd name="connsiteX33" fmla="*/ 1220727 w 3868322"/>
                <a:gd name="connsiteY33" fmla="*/ 370247 h 3868321"/>
                <a:gd name="connsiteX34" fmla="*/ 1295812 w 3868322"/>
                <a:gd name="connsiteY34" fmla="*/ 393554 h 3868321"/>
                <a:gd name="connsiteX35" fmla="*/ 1337124 w 3868322"/>
                <a:gd name="connsiteY35" fmla="*/ 317442 h 3868321"/>
                <a:gd name="connsiteX36" fmla="*/ 1934161 w 3868322"/>
                <a:gd name="connsiteY36" fmla="*/ 0 h 3868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868322" h="3868321">
                  <a:moveTo>
                    <a:pt x="1934161" y="0"/>
                  </a:moveTo>
                  <a:cubicBezTo>
                    <a:pt x="2182690" y="0"/>
                    <a:pt x="2401808" y="125920"/>
                    <a:pt x="2531198" y="317442"/>
                  </a:cubicBezTo>
                  <a:lnTo>
                    <a:pt x="2572511" y="393555"/>
                  </a:lnTo>
                  <a:lnTo>
                    <a:pt x="2647596" y="370247"/>
                  </a:lnTo>
                  <a:cubicBezTo>
                    <a:pt x="2694466" y="360656"/>
                    <a:pt x="2742996" y="355619"/>
                    <a:pt x="2792701" y="355619"/>
                  </a:cubicBezTo>
                  <a:cubicBezTo>
                    <a:pt x="3190347" y="355619"/>
                    <a:pt x="3512703" y="677975"/>
                    <a:pt x="3512703" y="1075621"/>
                  </a:cubicBezTo>
                  <a:cubicBezTo>
                    <a:pt x="3512703" y="1119114"/>
                    <a:pt x="3508847" y="1161706"/>
                    <a:pt x="3501458" y="1203074"/>
                  </a:cubicBezTo>
                  <a:lnTo>
                    <a:pt x="3476198" y="1296587"/>
                  </a:lnTo>
                  <a:lnTo>
                    <a:pt x="3550880" y="1337123"/>
                  </a:lnTo>
                  <a:cubicBezTo>
                    <a:pt x="3742402" y="1466513"/>
                    <a:pt x="3868322" y="1685632"/>
                    <a:pt x="3868322" y="1934160"/>
                  </a:cubicBezTo>
                  <a:cubicBezTo>
                    <a:pt x="3868322" y="2182689"/>
                    <a:pt x="3742402" y="2401808"/>
                    <a:pt x="3550880" y="2531197"/>
                  </a:cubicBezTo>
                  <a:lnTo>
                    <a:pt x="3474768" y="2572510"/>
                  </a:lnTo>
                  <a:lnTo>
                    <a:pt x="3498075" y="2647595"/>
                  </a:lnTo>
                  <a:cubicBezTo>
                    <a:pt x="3507666" y="2694465"/>
                    <a:pt x="3512703" y="2742994"/>
                    <a:pt x="3512703" y="2792700"/>
                  </a:cubicBezTo>
                  <a:cubicBezTo>
                    <a:pt x="3512703" y="3190346"/>
                    <a:pt x="3190347" y="3512702"/>
                    <a:pt x="2792701" y="3512702"/>
                  </a:cubicBezTo>
                  <a:cubicBezTo>
                    <a:pt x="2746102" y="3512702"/>
                    <a:pt x="2700537" y="3508275"/>
                    <a:pt x="2656403" y="3499819"/>
                  </a:cubicBezTo>
                  <a:lnTo>
                    <a:pt x="2572178" y="3475379"/>
                  </a:lnTo>
                  <a:lnTo>
                    <a:pt x="2531198" y="3550879"/>
                  </a:lnTo>
                  <a:cubicBezTo>
                    <a:pt x="2401808" y="3742401"/>
                    <a:pt x="2182690" y="3868321"/>
                    <a:pt x="1934161" y="3868321"/>
                  </a:cubicBezTo>
                  <a:cubicBezTo>
                    <a:pt x="1685632" y="3868321"/>
                    <a:pt x="1466514" y="3742401"/>
                    <a:pt x="1337124" y="3550879"/>
                  </a:cubicBezTo>
                  <a:lnTo>
                    <a:pt x="1295812" y="3474767"/>
                  </a:lnTo>
                  <a:lnTo>
                    <a:pt x="1220727" y="3498074"/>
                  </a:lnTo>
                  <a:cubicBezTo>
                    <a:pt x="1173856" y="3507665"/>
                    <a:pt x="1125327" y="3512702"/>
                    <a:pt x="1075621" y="3512702"/>
                  </a:cubicBezTo>
                  <a:cubicBezTo>
                    <a:pt x="677975" y="3512702"/>
                    <a:pt x="355619" y="3190346"/>
                    <a:pt x="355619" y="2792700"/>
                  </a:cubicBezTo>
                  <a:cubicBezTo>
                    <a:pt x="355619" y="2749208"/>
                    <a:pt x="359475" y="2706616"/>
                    <a:pt x="366865" y="2665248"/>
                  </a:cubicBezTo>
                  <a:lnTo>
                    <a:pt x="392125" y="2571734"/>
                  </a:lnTo>
                  <a:lnTo>
                    <a:pt x="317442" y="2531197"/>
                  </a:lnTo>
                  <a:cubicBezTo>
                    <a:pt x="125920" y="2401808"/>
                    <a:pt x="0" y="2182689"/>
                    <a:pt x="0" y="1934160"/>
                  </a:cubicBezTo>
                  <a:cubicBezTo>
                    <a:pt x="0" y="1685632"/>
                    <a:pt x="125920" y="1466513"/>
                    <a:pt x="317442" y="1337123"/>
                  </a:cubicBezTo>
                  <a:lnTo>
                    <a:pt x="392125" y="1296587"/>
                  </a:lnTo>
                  <a:lnTo>
                    <a:pt x="366865" y="1203074"/>
                  </a:lnTo>
                  <a:cubicBezTo>
                    <a:pt x="359475" y="1161706"/>
                    <a:pt x="355619" y="1119114"/>
                    <a:pt x="355619" y="1075621"/>
                  </a:cubicBezTo>
                  <a:cubicBezTo>
                    <a:pt x="355619" y="677975"/>
                    <a:pt x="677975" y="355619"/>
                    <a:pt x="1075621" y="355619"/>
                  </a:cubicBezTo>
                  <a:cubicBezTo>
                    <a:pt x="1125327" y="355619"/>
                    <a:pt x="1173856" y="360656"/>
                    <a:pt x="1220727" y="370247"/>
                  </a:cubicBezTo>
                  <a:lnTo>
                    <a:pt x="1295812" y="393554"/>
                  </a:lnTo>
                  <a:lnTo>
                    <a:pt x="1337124" y="317442"/>
                  </a:lnTo>
                  <a:cubicBezTo>
                    <a:pt x="1466514" y="125920"/>
                    <a:pt x="1685632" y="0"/>
                    <a:pt x="1934161" y="0"/>
                  </a:cubicBezTo>
                  <a:close/>
                </a:path>
              </a:pathLst>
            </a:cu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/>
            </a:p>
          </p:txBody>
        </p:sp>
        <p:sp>
          <p:nvSpPr>
            <p:cNvPr id="57" name="フリーフォーム 328">
              <a:extLst>
                <a:ext uri="{FF2B5EF4-FFF2-40B4-BE49-F238E27FC236}">
                  <a16:creationId xmlns:a16="http://schemas.microsoft.com/office/drawing/2014/main" id="{AEEA7EE2-88C8-136C-FA1F-02971A8C76B5}"/>
                </a:ext>
              </a:extLst>
            </p:cNvPr>
            <p:cNvSpPr/>
            <p:nvPr/>
          </p:nvSpPr>
          <p:spPr>
            <a:xfrm>
              <a:off x="6280773" y="2559220"/>
              <a:ext cx="385879" cy="250690"/>
            </a:xfrm>
            <a:custGeom>
              <a:avLst/>
              <a:gdLst>
                <a:gd name="connsiteX0" fmla="*/ 1934161 w 3868322"/>
                <a:gd name="connsiteY0" fmla="*/ 0 h 3868321"/>
                <a:gd name="connsiteX1" fmla="*/ 2531198 w 3868322"/>
                <a:gd name="connsiteY1" fmla="*/ 317442 h 3868321"/>
                <a:gd name="connsiteX2" fmla="*/ 2572511 w 3868322"/>
                <a:gd name="connsiteY2" fmla="*/ 393555 h 3868321"/>
                <a:gd name="connsiteX3" fmla="*/ 2647596 w 3868322"/>
                <a:gd name="connsiteY3" fmla="*/ 370247 h 3868321"/>
                <a:gd name="connsiteX4" fmla="*/ 2792701 w 3868322"/>
                <a:gd name="connsiteY4" fmla="*/ 355619 h 3868321"/>
                <a:gd name="connsiteX5" fmla="*/ 3512703 w 3868322"/>
                <a:gd name="connsiteY5" fmla="*/ 1075621 h 3868321"/>
                <a:gd name="connsiteX6" fmla="*/ 3501458 w 3868322"/>
                <a:gd name="connsiteY6" fmla="*/ 1203074 h 3868321"/>
                <a:gd name="connsiteX7" fmla="*/ 3476198 w 3868322"/>
                <a:gd name="connsiteY7" fmla="*/ 1296587 h 3868321"/>
                <a:gd name="connsiteX8" fmla="*/ 3550880 w 3868322"/>
                <a:gd name="connsiteY8" fmla="*/ 1337123 h 3868321"/>
                <a:gd name="connsiteX9" fmla="*/ 3868322 w 3868322"/>
                <a:gd name="connsiteY9" fmla="*/ 1934160 h 3868321"/>
                <a:gd name="connsiteX10" fmla="*/ 3550880 w 3868322"/>
                <a:gd name="connsiteY10" fmla="*/ 2531197 h 3868321"/>
                <a:gd name="connsiteX11" fmla="*/ 3474768 w 3868322"/>
                <a:gd name="connsiteY11" fmla="*/ 2572510 h 3868321"/>
                <a:gd name="connsiteX12" fmla="*/ 3498075 w 3868322"/>
                <a:gd name="connsiteY12" fmla="*/ 2647595 h 3868321"/>
                <a:gd name="connsiteX13" fmla="*/ 3512703 w 3868322"/>
                <a:gd name="connsiteY13" fmla="*/ 2792700 h 3868321"/>
                <a:gd name="connsiteX14" fmla="*/ 2792701 w 3868322"/>
                <a:gd name="connsiteY14" fmla="*/ 3512702 h 3868321"/>
                <a:gd name="connsiteX15" fmla="*/ 2656403 w 3868322"/>
                <a:gd name="connsiteY15" fmla="*/ 3499819 h 3868321"/>
                <a:gd name="connsiteX16" fmla="*/ 2572178 w 3868322"/>
                <a:gd name="connsiteY16" fmla="*/ 3475379 h 3868321"/>
                <a:gd name="connsiteX17" fmla="*/ 2531198 w 3868322"/>
                <a:gd name="connsiteY17" fmla="*/ 3550879 h 3868321"/>
                <a:gd name="connsiteX18" fmla="*/ 1934161 w 3868322"/>
                <a:gd name="connsiteY18" fmla="*/ 3868321 h 3868321"/>
                <a:gd name="connsiteX19" fmla="*/ 1337124 w 3868322"/>
                <a:gd name="connsiteY19" fmla="*/ 3550879 h 3868321"/>
                <a:gd name="connsiteX20" fmla="*/ 1295812 w 3868322"/>
                <a:gd name="connsiteY20" fmla="*/ 3474767 h 3868321"/>
                <a:gd name="connsiteX21" fmla="*/ 1220727 w 3868322"/>
                <a:gd name="connsiteY21" fmla="*/ 3498074 h 3868321"/>
                <a:gd name="connsiteX22" fmla="*/ 1075621 w 3868322"/>
                <a:gd name="connsiteY22" fmla="*/ 3512702 h 3868321"/>
                <a:gd name="connsiteX23" fmla="*/ 355619 w 3868322"/>
                <a:gd name="connsiteY23" fmla="*/ 2792700 h 3868321"/>
                <a:gd name="connsiteX24" fmla="*/ 366865 w 3868322"/>
                <a:gd name="connsiteY24" fmla="*/ 2665248 h 3868321"/>
                <a:gd name="connsiteX25" fmla="*/ 392125 w 3868322"/>
                <a:gd name="connsiteY25" fmla="*/ 2571734 h 3868321"/>
                <a:gd name="connsiteX26" fmla="*/ 317442 w 3868322"/>
                <a:gd name="connsiteY26" fmla="*/ 2531197 h 3868321"/>
                <a:gd name="connsiteX27" fmla="*/ 0 w 3868322"/>
                <a:gd name="connsiteY27" fmla="*/ 1934160 h 3868321"/>
                <a:gd name="connsiteX28" fmla="*/ 317442 w 3868322"/>
                <a:gd name="connsiteY28" fmla="*/ 1337123 h 3868321"/>
                <a:gd name="connsiteX29" fmla="*/ 392125 w 3868322"/>
                <a:gd name="connsiteY29" fmla="*/ 1296587 h 3868321"/>
                <a:gd name="connsiteX30" fmla="*/ 366865 w 3868322"/>
                <a:gd name="connsiteY30" fmla="*/ 1203074 h 3868321"/>
                <a:gd name="connsiteX31" fmla="*/ 355619 w 3868322"/>
                <a:gd name="connsiteY31" fmla="*/ 1075621 h 3868321"/>
                <a:gd name="connsiteX32" fmla="*/ 1075621 w 3868322"/>
                <a:gd name="connsiteY32" fmla="*/ 355619 h 3868321"/>
                <a:gd name="connsiteX33" fmla="*/ 1220727 w 3868322"/>
                <a:gd name="connsiteY33" fmla="*/ 370247 h 3868321"/>
                <a:gd name="connsiteX34" fmla="*/ 1295812 w 3868322"/>
                <a:gd name="connsiteY34" fmla="*/ 393554 h 3868321"/>
                <a:gd name="connsiteX35" fmla="*/ 1337124 w 3868322"/>
                <a:gd name="connsiteY35" fmla="*/ 317442 h 3868321"/>
                <a:gd name="connsiteX36" fmla="*/ 1934161 w 3868322"/>
                <a:gd name="connsiteY36" fmla="*/ 0 h 3868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868322" h="3868321">
                  <a:moveTo>
                    <a:pt x="1934161" y="0"/>
                  </a:moveTo>
                  <a:cubicBezTo>
                    <a:pt x="2182690" y="0"/>
                    <a:pt x="2401808" y="125920"/>
                    <a:pt x="2531198" y="317442"/>
                  </a:cubicBezTo>
                  <a:lnTo>
                    <a:pt x="2572511" y="393555"/>
                  </a:lnTo>
                  <a:lnTo>
                    <a:pt x="2647596" y="370247"/>
                  </a:lnTo>
                  <a:cubicBezTo>
                    <a:pt x="2694466" y="360656"/>
                    <a:pt x="2742996" y="355619"/>
                    <a:pt x="2792701" y="355619"/>
                  </a:cubicBezTo>
                  <a:cubicBezTo>
                    <a:pt x="3190347" y="355619"/>
                    <a:pt x="3512703" y="677975"/>
                    <a:pt x="3512703" y="1075621"/>
                  </a:cubicBezTo>
                  <a:cubicBezTo>
                    <a:pt x="3512703" y="1119114"/>
                    <a:pt x="3508847" y="1161706"/>
                    <a:pt x="3501458" y="1203074"/>
                  </a:cubicBezTo>
                  <a:lnTo>
                    <a:pt x="3476198" y="1296587"/>
                  </a:lnTo>
                  <a:lnTo>
                    <a:pt x="3550880" y="1337123"/>
                  </a:lnTo>
                  <a:cubicBezTo>
                    <a:pt x="3742402" y="1466513"/>
                    <a:pt x="3868322" y="1685632"/>
                    <a:pt x="3868322" y="1934160"/>
                  </a:cubicBezTo>
                  <a:cubicBezTo>
                    <a:pt x="3868322" y="2182689"/>
                    <a:pt x="3742402" y="2401808"/>
                    <a:pt x="3550880" y="2531197"/>
                  </a:cubicBezTo>
                  <a:lnTo>
                    <a:pt x="3474768" y="2572510"/>
                  </a:lnTo>
                  <a:lnTo>
                    <a:pt x="3498075" y="2647595"/>
                  </a:lnTo>
                  <a:cubicBezTo>
                    <a:pt x="3507666" y="2694465"/>
                    <a:pt x="3512703" y="2742994"/>
                    <a:pt x="3512703" y="2792700"/>
                  </a:cubicBezTo>
                  <a:cubicBezTo>
                    <a:pt x="3512703" y="3190346"/>
                    <a:pt x="3190347" y="3512702"/>
                    <a:pt x="2792701" y="3512702"/>
                  </a:cubicBezTo>
                  <a:cubicBezTo>
                    <a:pt x="2746102" y="3512702"/>
                    <a:pt x="2700537" y="3508275"/>
                    <a:pt x="2656403" y="3499819"/>
                  </a:cubicBezTo>
                  <a:lnTo>
                    <a:pt x="2572178" y="3475379"/>
                  </a:lnTo>
                  <a:lnTo>
                    <a:pt x="2531198" y="3550879"/>
                  </a:lnTo>
                  <a:cubicBezTo>
                    <a:pt x="2401808" y="3742401"/>
                    <a:pt x="2182690" y="3868321"/>
                    <a:pt x="1934161" y="3868321"/>
                  </a:cubicBezTo>
                  <a:cubicBezTo>
                    <a:pt x="1685632" y="3868321"/>
                    <a:pt x="1466514" y="3742401"/>
                    <a:pt x="1337124" y="3550879"/>
                  </a:cubicBezTo>
                  <a:lnTo>
                    <a:pt x="1295812" y="3474767"/>
                  </a:lnTo>
                  <a:lnTo>
                    <a:pt x="1220727" y="3498074"/>
                  </a:lnTo>
                  <a:cubicBezTo>
                    <a:pt x="1173856" y="3507665"/>
                    <a:pt x="1125327" y="3512702"/>
                    <a:pt x="1075621" y="3512702"/>
                  </a:cubicBezTo>
                  <a:cubicBezTo>
                    <a:pt x="677975" y="3512702"/>
                    <a:pt x="355619" y="3190346"/>
                    <a:pt x="355619" y="2792700"/>
                  </a:cubicBezTo>
                  <a:cubicBezTo>
                    <a:pt x="355619" y="2749208"/>
                    <a:pt x="359475" y="2706616"/>
                    <a:pt x="366865" y="2665248"/>
                  </a:cubicBezTo>
                  <a:lnTo>
                    <a:pt x="392125" y="2571734"/>
                  </a:lnTo>
                  <a:lnTo>
                    <a:pt x="317442" y="2531197"/>
                  </a:lnTo>
                  <a:cubicBezTo>
                    <a:pt x="125920" y="2401808"/>
                    <a:pt x="0" y="2182689"/>
                    <a:pt x="0" y="1934160"/>
                  </a:cubicBezTo>
                  <a:cubicBezTo>
                    <a:pt x="0" y="1685632"/>
                    <a:pt x="125920" y="1466513"/>
                    <a:pt x="317442" y="1337123"/>
                  </a:cubicBezTo>
                  <a:lnTo>
                    <a:pt x="392125" y="1296587"/>
                  </a:lnTo>
                  <a:lnTo>
                    <a:pt x="366865" y="1203074"/>
                  </a:lnTo>
                  <a:cubicBezTo>
                    <a:pt x="359475" y="1161706"/>
                    <a:pt x="355619" y="1119114"/>
                    <a:pt x="355619" y="1075621"/>
                  </a:cubicBezTo>
                  <a:cubicBezTo>
                    <a:pt x="355619" y="677975"/>
                    <a:pt x="677975" y="355619"/>
                    <a:pt x="1075621" y="355619"/>
                  </a:cubicBezTo>
                  <a:cubicBezTo>
                    <a:pt x="1125327" y="355619"/>
                    <a:pt x="1173856" y="360656"/>
                    <a:pt x="1220727" y="370247"/>
                  </a:cubicBezTo>
                  <a:lnTo>
                    <a:pt x="1295812" y="393554"/>
                  </a:lnTo>
                  <a:lnTo>
                    <a:pt x="1337124" y="317442"/>
                  </a:lnTo>
                  <a:cubicBezTo>
                    <a:pt x="1466514" y="125920"/>
                    <a:pt x="1685632" y="0"/>
                    <a:pt x="1934161" y="0"/>
                  </a:cubicBezTo>
                  <a:close/>
                </a:path>
              </a:pathLst>
            </a:cu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/>
            </a:p>
          </p:txBody>
        </p:sp>
        <p:sp>
          <p:nvSpPr>
            <p:cNvPr id="45" name="フリーフォーム 363">
              <a:extLst>
                <a:ext uri="{FF2B5EF4-FFF2-40B4-BE49-F238E27FC236}">
                  <a16:creationId xmlns:a16="http://schemas.microsoft.com/office/drawing/2014/main" id="{14E7E6C9-C22B-107F-D27E-CEFD9C748C89}"/>
                </a:ext>
              </a:extLst>
            </p:cNvPr>
            <p:cNvSpPr/>
            <p:nvPr/>
          </p:nvSpPr>
          <p:spPr>
            <a:xfrm>
              <a:off x="5943437" y="2551443"/>
              <a:ext cx="214092" cy="139769"/>
            </a:xfrm>
            <a:custGeom>
              <a:avLst/>
              <a:gdLst>
                <a:gd name="connsiteX0" fmla="*/ 1934161 w 3868322"/>
                <a:gd name="connsiteY0" fmla="*/ 0 h 3868321"/>
                <a:gd name="connsiteX1" fmla="*/ 2531198 w 3868322"/>
                <a:gd name="connsiteY1" fmla="*/ 317442 h 3868321"/>
                <a:gd name="connsiteX2" fmla="*/ 2572511 w 3868322"/>
                <a:gd name="connsiteY2" fmla="*/ 393555 h 3868321"/>
                <a:gd name="connsiteX3" fmla="*/ 2647596 w 3868322"/>
                <a:gd name="connsiteY3" fmla="*/ 370247 h 3868321"/>
                <a:gd name="connsiteX4" fmla="*/ 2792701 w 3868322"/>
                <a:gd name="connsiteY4" fmla="*/ 355619 h 3868321"/>
                <a:gd name="connsiteX5" fmla="*/ 3512703 w 3868322"/>
                <a:gd name="connsiteY5" fmla="*/ 1075621 h 3868321"/>
                <a:gd name="connsiteX6" fmla="*/ 3501458 w 3868322"/>
                <a:gd name="connsiteY6" fmla="*/ 1203074 h 3868321"/>
                <a:gd name="connsiteX7" fmla="*/ 3476198 w 3868322"/>
                <a:gd name="connsiteY7" fmla="*/ 1296587 h 3868321"/>
                <a:gd name="connsiteX8" fmla="*/ 3550880 w 3868322"/>
                <a:gd name="connsiteY8" fmla="*/ 1337123 h 3868321"/>
                <a:gd name="connsiteX9" fmla="*/ 3868322 w 3868322"/>
                <a:gd name="connsiteY9" fmla="*/ 1934160 h 3868321"/>
                <a:gd name="connsiteX10" fmla="*/ 3550880 w 3868322"/>
                <a:gd name="connsiteY10" fmla="*/ 2531197 h 3868321"/>
                <a:gd name="connsiteX11" fmla="*/ 3474768 w 3868322"/>
                <a:gd name="connsiteY11" fmla="*/ 2572510 h 3868321"/>
                <a:gd name="connsiteX12" fmla="*/ 3498075 w 3868322"/>
                <a:gd name="connsiteY12" fmla="*/ 2647595 h 3868321"/>
                <a:gd name="connsiteX13" fmla="*/ 3512703 w 3868322"/>
                <a:gd name="connsiteY13" fmla="*/ 2792700 h 3868321"/>
                <a:gd name="connsiteX14" fmla="*/ 2792701 w 3868322"/>
                <a:gd name="connsiteY14" fmla="*/ 3512702 h 3868321"/>
                <a:gd name="connsiteX15" fmla="*/ 2656403 w 3868322"/>
                <a:gd name="connsiteY15" fmla="*/ 3499819 h 3868321"/>
                <a:gd name="connsiteX16" fmla="*/ 2572178 w 3868322"/>
                <a:gd name="connsiteY16" fmla="*/ 3475379 h 3868321"/>
                <a:gd name="connsiteX17" fmla="*/ 2531198 w 3868322"/>
                <a:gd name="connsiteY17" fmla="*/ 3550879 h 3868321"/>
                <a:gd name="connsiteX18" fmla="*/ 1934161 w 3868322"/>
                <a:gd name="connsiteY18" fmla="*/ 3868321 h 3868321"/>
                <a:gd name="connsiteX19" fmla="*/ 1337124 w 3868322"/>
                <a:gd name="connsiteY19" fmla="*/ 3550879 h 3868321"/>
                <a:gd name="connsiteX20" fmla="*/ 1295812 w 3868322"/>
                <a:gd name="connsiteY20" fmla="*/ 3474767 h 3868321"/>
                <a:gd name="connsiteX21" fmla="*/ 1220727 w 3868322"/>
                <a:gd name="connsiteY21" fmla="*/ 3498074 h 3868321"/>
                <a:gd name="connsiteX22" fmla="*/ 1075621 w 3868322"/>
                <a:gd name="connsiteY22" fmla="*/ 3512702 h 3868321"/>
                <a:gd name="connsiteX23" fmla="*/ 355619 w 3868322"/>
                <a:gd name="connsiteY23" fmla="*/ 2792700 h 3868321"/>
                <a:gd name="connsiteX24" fmla="*/ 366865 w 3868322"/>
                <a:gd name="connsiteY24" fmla="*/ 2665248 h 3868321"/>
                <a:gd name="connsiteX25" fmla="*/ 392125 w 3868322"/>
                <a:gd name="connsiteY25" fmla="*/ 2571734 h 3868321"/>
                <a:gd name="connsiteX26" fmla="*/ 317442 w 3868322"/>
                <a:gd name="connsiteY26" fmla="*/ 2531197 h 3868321"/>
                <a:gd name="connsiteX27" fmla="*/ 0 w 3868322"/>
                <a:gd name="connsiteY27" fmla="*/ 1934160 h 3868321"/>
                <a:gd name="connsiteX28" fmla="*/ 317442 w 3868322"/>
                <a:gd name="connsiteY28" fmla="*/ 1337123 h 3868321"/>
                <a:gd name="connsiteX29" fmla="*/ 392125 w 3868322"/>
                <a:gd name="connsiteY29" fmla="*/ 1296587 h 3868321"/>
                <a:gd name="connsiteX30" fmla="*/ 366865 w 3868322"/>
                <a:gd name="connsiteY30" fmla="*/ 1203074 h 3868321"/>
                <a:gd name="connsiteX31" fmla="*/ 355619 w 3868322"/>
                <a:gd name="connsiteY31" fmla="*/ 1075621 h 3868321"/>
                <a:gd name="connsiteX32" fmla="*/ 1075621 w 3868322"/>
                <a:gd name="connsiteY32" fmla="*/ 355619 h 3868321"/>
                <a:gd name="connsiteX33" fmla="*/ 1220727 w 3868322"/>
                <a:gd name="connsiteY33" fmla="*/ 370247 h 3868321"/>
                <a:gd name="connsiteX34" fmla="*/ 1295812 w 3868322"/>
                <a:gd name="connsiteY34" fmla="*/ 393554 h 3868321"/>
                <a:gd name="connsiteX35" fmla="*/ 1337124 w 3868322"/>
                <a:gd name="connsiteY35" fmla="*/ 317442 h 3868321"/>
                <a:gd name="connsiteX36" fmla="*/ 1934161 w 3868322"/>
                <a:gd name="connsiteY36" fmla="*/ 0 h 3868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868322" h="3868321">
                  <a:moveTo>
                    <a:pt x="1934161" y="0"/>
                  </a:moveTo>
                  <a:cubicBezTo>
                    <a:pt x="2182690" y="0"/>
                    <a:pt x="2401808" y="125920"/>
                    <a:pt x="2531198" y="317442"/>
                  </a:cubicBezTo>
                  <a:lnTo>
                    <a:pt x="2572511" y="393555"/>
                  </a:lnTo>
                  <a:lnTo>
                    <a:pt x="2647596" y="370247"/>
                  </a:lnTo>
                  <a:cubicBezTo>
                    <a:pt x="2694466" y="360656"/>
                    <a:pt x="2742996" y="355619"/>
                    <a:pt x="2792701" y="355619"/>
                  </a:cubicBezTo>
                  <a:cubicBezTo>
                    <a:pt x="3190347" y="355619"/>
                    <a:pt x="3512703" y="677975"/>
                    <a:pt x="3512703" y="1075621"/>
                  </a:cubicBezTo>
                  <a:cubicBezTo>
                    <a:pt x="3512703" y="1119114"/>
                    <a:pt x="3508847" y="1161706"/>
                    <a:pt x="3501458" y="1203074"/>
                  </a:cubicBezTo>
                  <a:lnTo>
                    <a:pt x="3476198" y="1296587"/>
                  </a:lnTo>
                  <a:lnTo>
                    <a:pt x="3550880" y="1337123"/>
                  </a:lnTo>
                  <a:cubicBezTo>
                    <a:pt x="3742402" y="1466513"/>
                    <a:pt x="3868322" y="1685632"/>
                    <a:pt x="3868322" y="1934160"/>
                  </a:cubicBezTo>
                  <a:cubicBezTo>
                    <a:pt x="3868322" y="2182689"/>
                    <a:pt x="3742402" y="2401808"/>
                    <a:pt x="3550880" y="2531197"/>
                  </a:cubicBezTo>
                  <a:lnTo>
                    <a:pt x="3474768" y="2572510"/>
                  </a:lnTo>
                  <a:lnTo>
                    <a:pt x="3498075" y="2647595"/>
                  </a:lnTo>
                  <a:cubicBezTo>
                    <a:pt x="3507666" y="2694465"/>
                    <a:pt x="3512703" y="2742994"/>
                    <a:pt x="3512703" y="2792700"/>
                  </a:cubicBezTo>
                  <a:cubicBezTo>
                    <a:pt x="3512703" y="3190346"/>
                    <a:pt x="3190347" y="3512702"/>
                    <a:pt x="2792701" y="3512702"/>
                  </a:cubicBezTo>
                  <a:cubicBezTo>
                    <a:pt x="2746102" y="3512702"/>
                    <a:pt x="2700537" y="3508275"/>
                    <a:pt x="2656403" y="3499819"/>
                  </a:cubicBezTo>
                  <a:lnTo>
                    <a:pt x="2572178" y="3475379"/>
                  </a:lnTo>
                  <a:lnTo>
                    <a:pt x="2531198" y="3550879"/>
                  </a:lnTo>
                  <a:cubicBezTo>
                    <a:pt x="2401808" y="3742401"/>
                    <a:pt x="2182690" y="3868321"/>
                    <a:pt x="1934161" y="3868321"/>
                  </a:cubicBezTo>
                  <a:cubicBezTo>
                    <a:pt x="1685632" y="3868321"/>
                    <a:pt x="1466514" y="3742401"/>
                    <a:pt x="1337124" y="3550879"/>
                  </a:cubicBezTo>
                  <a:lnTo>
                    <a:pt x="1295812" y="3474767"/>
                  </a:lnTo>
                  <a:lnTo>
                    <a:pt x="1220727" y="3498074"/>
                  </a:lnTo>
                  <a:cubicBezTo>
                    <a:pt x="1173856" y="3507665"/>
                    <a:pt x="1125327" y="3512702"/>
                    <a:pt x="1075621" y="3512702"/>
                  </a:cubicBezTo>
                  <a:cubicBezTo>
                    <a:pt x="677975" y="3512702"/>
                    <a:pt x="355619" y="3190346"/>
                    <a:pt x="355619" y="2792700"/>
                  </a:cubicBezTo>
                  <a:cubicBezTo>
                    <a:pt x="355619" y="2749208"/>
                    <a:pt x="359475" y="2706616"/>
                    <a:pt x="366865" y="2665248"/>
                  </a:cubicBezTo>
                  <a:lnTo>
                    <a:pt x="392125" y="2571734"/>
                  </a:lnTo>
                  <a:lnTo>
                    <a:pt x="317442" y="2531197"/>
                  </a:lnTo>
                  <a:cubicBezTo>
                    <a:pt x="125920" y="2401808"/>
                    <a:pt x="0" y="2182689"/>
                    <a:pt x="0" y="1934160"/>
                  </a:cubicBezTo>
                  <a:cubicBezTo>
                    <a:pt x="0" y="1685632"/>
                    <a:pt x="125920" y="1466513"/>
                    <a:pt x="317442" y="1337123"/>
                  </a:cubicBezTo>
                  <a:lnTo>
                    <a:pt x="392125" y="1296587"/>
                  </a:lnTo>
                  <a:lnTo>
                    <a:pt x="366865" y="1203074"/>
                  </a:lnTo>
                  <a:cubicBezTo>
                    <a:pt x="359475" y="1161706"/>
                    <a:pt x="355619" y="1119114"/>
                    <a:pt x="355619" y="1075621"/>
                  </a:cubicBezTo>
                  <a:cubicBezTo>
                    <a:pt x="355619" y="677975"/>
                    <a:pt x="677975" y="355619"/>
                    <a:pt x="1075621" y="355619"/>
                  </a:cubicBezTo>
                  <a:cubicBezTo>
                    <a:pt x="1125327" y="355619"/>
                    <a:pt x="1173856" y="360656"/>
                    <a:pt x="1220727" y="370247"/>
                  </a:cubicBezTo>
                  <a:lnTo>
                    <a:pt x="1295812" y="393554"/>
                  </a:lnTo>
                  <a:lnTo>
                    <a:pt x="1337124" y="317442"/>
                  </a:lnTo>
                  <a:cubicBezTo>
                    <a:pt x="1466514" y="125920"/>
                    <a:pt x="1685632" y="0"/>
                    <a:pt x="1934161" y="0"/>
                  </a:cubicBezTo>
                  <a:close/>
                </a:path>
              </a:pathLst>
            </a:cu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/>
            </a:p>
          </p:txBody>
        </p:sp>
      </p:grpSp>
      <p:sp>
        <p:nvSpPr>
          <p:cNvPr id="26" name="テキスト ボックス 79">
            <a:extLst>
              <a:ext uri="{FF2B5EF4-FFF2-40B4-BE49-F238E27FC236}">
                <a16:creationId xmlns:a16="http://schemas.microsoft.com/office/drawing/2014/main" id="{75D20D4E-A487-0966-7A93-5DB6B117DD11}"/>
              </a:ext>
            </a:extLst>
          </p:cNvPr>
          <p:cNvSpPr txBox="1"/>
          <p:nvPr/>
        </p:nvSpPr>
        <p:spPr>
          <a:xfrm>
            <a:off x="3523933" y="3876807"/>
            <a:ext cx="2309850" cy="400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5000"/>
              </a:lnSpc>
            </a:pPr>
            <a:r>
              <a:rPr kumimoji="1" lang="ja-JP" altLang="en-US" sz="1600" b="1" spc="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ステップアップ</a:t>
            </a:r>
            <a:endParaRPr kumimoji="1" lang="en-US" altLang="ja-JP" sz="1600" b="1" spc="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FC934C21-3F52-B575-3227-6EB3057A7001}"/>
              </a:ext>
            </a:extLst>
          </p:cNvPr>
          <p:cNvSpPr/>
          <p:nvPr/>
        </p:nvSpPr>
        <p:spPr>
          <a:xfrm>
            <a:off x="5951299" y="198823"/>
            <a:ext cx="935023" cy="653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77119A41-BE99-0D6C-9F0D-2C888A473F4E}"/>
              </a:ext>
            </a:extLst>
          </p:cNvPr>
          <p:cNvSpPr/>
          <p:nvPr/>
        </p:nvSpPr>
        <p:spPr>
          <a:xfrm>
            <a:off x="4968203" y="58531"/>
            <a:ext cx="1911639" cy="708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76" name="楕円 75">
            <a:extLst>
              <a:ext uri="{FF2B5EF4-FFF2-40B4-BE49-F238E27FC236}">
                <a16:creationId xmlns:a16="http://schemas.microsoft.com/office/drawing/2014/main" id="{B98FB386-9812-0723-4DAE-0EDA27980274}"/>
              </a:ext>
            </a:extLst>
          </p:cNvPr>
          <p:cNvSpPr/>
          <p:nvPr/>
        </p:nvSpPr>
        <p:spPr>
          <a:xfrm rot="18366220">
            <a:off x="5994" y="310981"/>
            <a:ext cx="274513" cy="21954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2C5D48B2-964B-F52C-3DA6-EA4B2E1EA4BA}"/>
              </a:ext>
            </a:extLst>
          </p:cNvPr>
          <p:cNvSpPr/>
          <p:nvPr/>
        </p:nvSpPr>
        <p:spPr>
          <a:xfrm>
            <a:off x="-11110" y="3472692"/>
            <a:ext cx="1911639" cy="708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5B079201-7104-4354-1D13-051379B40AD1}"/>
              </a:ext>
            </a:extLst>
          </p:cNvPr>
          <p:cNvSpPr/>
          <p:nvPr/>
        </p:nvSpPr>
        <p:spPr>
          <a:xfrm>
            <a:off x="-18371" y="3313122"/>
            <a:ext cx="935023" cy="653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58C1DD75-F4F1-FFE5-089E-106C70A2502C}"/>
              </a:ext>
            </a:extLst>
          </p:cNvPr>
          <p:cNvSpPr/>
          <p:nvPr/>
        </p:nvSpPr>
        <p:spPr>
          <a:xfrm>
            <a:off x="2961488" y="4920343"/>
            <a:ext cx="935023" cy="653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DBEF9527-4DDA-6697-4525-4792F9C2A668}"/>
              </a:ext>
            </a:extLst>
          </p:cNvPr>
          <p:cNvSpPr/>
          <p:nvPr/>
        </p:nvSpPr>
        <p:spPr>
          <a:xfrm>
            <a:off x="-11110" y="66244"/>
            <a:ext cx="1911639" cy="708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7D7B5E03-8368-BD86-CA72-ADBA54E5E250}"/>
              </a:ext>
            </a:extLst>
          </p:cNvPr>
          <p:cNvSpPr/>
          <p:nvPr/>
        </p:nvSpPr>
        <p:spPr>
          <a:xfrm>
            <a:off x="0" y="206651"/>
            <a:ext cx="935023" cy="653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746475CC-5812-E14E-ACDA-DD59D96A6912}"/>
              </a:ext>
            </a:extLst>
          </p:cNvPr>
          <p:cNvSpPr/>
          <p:nvPr/>
        </p:nvSpPr>
        <p:spPr>
          <a:xfrm>
            <a:off x="4961445" y="3458206"/>
            <a:ext cx="1911639" cy="708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186FDB36-A2CA-AA18-05EE-64D1374B0522}"/>
              </a:ext>
            </a:extLst>
          </p:cNvPr>
          <p:cNvSpPr/>
          <p:nvPr/>
        </p:nvSpPr>
        <p:spPr>
          <a:xfrm>
            <a:off x="5924023" y="3298238"/>
            <a:ext cx="935023" cy="653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97587A7E-2F21-2851-DD12-C4F5C768D19A}"/>
              </a:ext>
            </a:extLst>
          </p:cNvPr>
          <p:cNvGrpSpPr/>
          <p:nvPr/>
        </p:nvGrpSpPr>
        <p:grpSpPr>
          <a:xfrm>
            <a:off x="276399" y="4351772"/>
            <a:ext cx="6492745" cy="601738"/>
            <a:chOff x="-53699" y="4357611"/>
            <a:chExt cx="6576584" cy="601738"/>
          </a:xfrm>
        </p:grpSpPr>
        <p:sp>
          <p:nvSpPr>
            <p:cNvPr id="13" name="テキスト ボックス 4">
              <a:extLst>
                <a:ext uri="{FF2B5EF4-FFF2-40B4-BE49-F238E27FC236}">
                  <a16:creationId xmlns:a16="http://schemas.microsoft.com/office/drawing/2014/main" id="{80DD470A-9C78-B2F6-7A0F-066988528D4D}"/>
                </a:ext>
              </a:extLst>
            </p:cNvPr>
            <p:cNvSpPr txBox="1"/>
            <p:nvPr/>
          </p:nvSpPr>
          <p:spPr>
            <a:xfrm>
              <a:off x="-53699" y="4357611"/>
              <a:ext cx="6549435" cy="307777"/>
            </a:xfrm>
            <a:prstGeom prst="rect">
              <a:avLst/>
            </a:prstGeom>
            <a:noFill/>
          </p:spPr>
          <p:txBody>
            <a:bodyPr vert="horz" wrap="square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運輸関係のお仕事を目指す方、運輸関係のお仕事にご興味・ご関心がある方、</a:t>
              </a:r>
              <a:endPara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テキスト ボックス 4">
              <a:extLst>
                <a:ext uri="{FF2B5EF4-FFF2-40B4-BE49-F238E27FC236}">
                  <a16:creationId xmlns:a16="http://schemas.microsoft.com/office/drawing/2014/main" id="{E8A7B312-8A6E-10DD-5DA0-23E7554F072B}"/>
                </a:ext>
              </a:extLst>
            </p:cNvPr>
            <p:cNvSpPr txBox="1"/>
            <p:nvPr/>
          </p:nvSpPr>
          <p:spPr>
            <a:xfrm>
              <a:off x="-39691" y="4666961"/>
              <a:ext cx="6562576" cy="292388"/>
            </a:xfrm>
            <a:prstGeom prst="rect">
              <a:avLst/>
            </a:prstGeom>
            <a:noFill/>
          </p:spPr>
          <p:txBody>
            <a:bodyPr vert="horz" wrap="square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3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新たな仕事への手かがりをみつけよう。キャリアチェンジに向けて魅力発見へ！</a:t>
              </a:r>
              <a:endParaRPr kumimoji="1"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46" name="グループ化 45">
            <a:extLst>
              <a:ext uri="{FF2B5EF4-FFF2-40B4-BE49-F238E27FC236}">
                <a16:creationId xmlns:a16="http://schemas.microsoft.com/office/drawing/2014/main" id="{D0D8B24C-7D57-2F20-B230-88C8EC89125E}"/>
              </a:ext>
            </a:extLst>
          </p:cNvPr>
          <p:cNvGrpSpPr/>
          <p:nvPr/>
        </p:nvGrpSpPr>
        <p:grpSpPr>
          <a:xfrm>
            <a:off x="450615" y="3745540"/>
            <a:ext cx="388373" cy="367852"/>
            <a:chOff x="209302" y="3846386"/>
            <a:chExt cx="388373" cy="367852"/>
          </a:xfrm>
        </p:grpSpPr>
        <p:sp>
          <p:nvSpPr>
            <p:cNvPr id="47" name="フリーフォーム: 図形 46">
              <a:extLst>
                <a:ext uri="{FF2B5EF4-FFF2-40B4-BE49-F238E27FC236}">
                  <a16:creationId xmlns:a16="http://schemas.microsoft.com/office/drawing/2014/main" id="{FE255EE2-90AB-C91E-4AEE-7FC73FF7E266}"/>
                </a:ext>
              </a:extLst>
            </p:cNvPr>
            <p:cNvSpPr/>
            <p:nvPr/>
          </p:nvSpPr>
          <p:spPr>
            <a:xfrm>
              <a:off x="209302" y="3966382"/>
              <a:ext cx="270026" cy="247856"/>
            </a:xfrm>
            <a:custGeom>
              <a:avLst/>
              <a:gdLst>
                <a:gd name="connsiteX0" fmla="*/ 340682 w 752404"/>
                <a:gd name="connsiteY0" fmla="*/ 0 h 653143"/>
                <a:gd name="connsiteX1" fmla="*/ 381839 w 752404"/>
                <a:gd name="connsiteY1" fmla="*/ 0 h 653143"/>
                <a:gd name="connsiteX2" fmla="*/ 378420 w 752404"/>
                <a:gd name="connsiteY2" fmla="*/ 34403 h 653143"/>
                <a:gd name="connsiteX3" fmla="*/ 651559 w 752404"/>
                <a:gd name="connsiteY3" fmla="*/ 311469 h 653143"/>
                <a:gd name="connsiteX4" fmla="*/ 706606 w 752404"/>
                <a:gd name="connsiteY4" fmla="*/ 305840 h 653143"/>
                <a:gd name="connsiteX5" fmla="*/ 752404 w 752404"/>
                <a:gd name="connsiteY5" fmla="*/ 291419 h 653143"/>
                <a:gd name="connsiteX6" fmla="*/ 752404 w 752404"/>
                <a:gd name="connsiteY6" fmla="*/ 332938 h 653143"/>
                <a:gd name="connsiteX7" fmla="*/ 702736 w 752404"/>
                <a:gd name="connsiteY7" fmla="*/ 317298 h 653143"/>
                <a:gd name="connsiteX8" fmla="*/ 647689 w 752404"/>
                <a:gd name="connsiteY8" fmla="*/ 311669 h 653143"/>
                <a:gd name="connsiteX9" fmla="*/ 374550 w 752404"/>
                <a:gd name="connsiteY9" fmla="*/ 588735 h 653143"/>
                <a:gd name="connsiteX10" fmla="*/ 380099 w 752404"/>
                <a:gd name="connsiteY10" fmla="*/ 644573 h 653143"/>
                <a:gd name="connsiteX11" fmla="*/ 382722 w 752404"/>
                <a:gd name="connsiteY11" fmla="*/ 653143 h 653143"/>
                <a:gd name="connsiteX12" fmla="*/ 347302 w 752404"/>
                <a:gd name="connsiteY12" fmla="*/ 653143 h 653143"/>
                <a:gd name="connsiteX13" fmla="*/ 350721 w 752404"/>
                <a:gd name="connsiteY13" fmla="*/ 618741 h 653143"/>
                <a:gd name="connsiteX14" fmla="*/ 77582 w 752404"/>
                <a:gd name="connsiteY14" fmla="*/ 341675 h 653143"/>
                <a:gd name="connsiteX15" fmla="*/ 22535 w 752404"/>
                <a:gd name="connsiteY15" fmla="*/ 347304 h 653143"/>
                <a:gd name="connsiteX16" fmla="*/ 0 w 752404"/>
                <a:gd name="connsiteY16" fmla="*/ 354400 h 653143"/>
                <a:gd name="connsiteX17" fmla="*/ 0 w 752404"/>
                <a:gd name="connsiteY17" fmla="*/ 325382 h 653143"/>
                <a:gd name="connsiteX18" fmla="*/ 19328 w 752404"/>
                <a:gd name="connsiteY18" fmla="*/ 331468 h 653143"/>
                <a:gd name="connsiteX19" fmla="*/ 74375 w 752404"/>
                <a:gd name="connsiteY19" fmla="*/ 337097 h 653143"/>
                <a:gd name="connsiteX20" fmla="*/ 347514 w 752404"/>
                <a:gd name="connsiteY20" fmla="*/ 60031 h 653143"/>
                <a:gd name="connsiteX21" fmla="*/ 341965 w 752404"/>
                <a:gd name="connsiteY21" fmla="*/ 4193 h 653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752404" h="653143">
                  <a:moveTo>
                    <a:pt x="340682" y="0"/>
                  </a:moveTo>
                  <a:lnTo>
                    <a:pt x="381839" y="0"/>
                  </a:lnTo>
                  <a:lnTo>
                    <a:pt x="378420" y="34403"/>
                  </a:lnTo>
                  <a:cubicBezTo>
                    <a:pt x="378420" y="187422"/>
                    <a:pt x="500708" y="311469"/>
                    <a:pt x="651559" y="311469"/>
                  </a:cubicBezTo>
                  <a:cubicBezTo>
                    <a:pt x="670415" y="311469"/>
                    <a:pt x="688826" y="309531"/>
                    <a:pt x="706606" y="305840"/>
                  </a:cubicBezTo>
                  <a:lnTo>
                    <a:pt x="752404" y="291419"/>
                  </a:lnTo>
                  <a:lnTo>
                    <a:pt x="752404" y="332938"/>
                  </a:lnTo>
                  <a:lnTo>
                    <a:pt x="702736" y="317298"/>
                  </a:lnTo>
                  <a:cubicBezTo>
                    <a:pt x="684956" y="313607"/>
                    <a:pt x="666545" y="311669"/>
                    <a:pt x="647689" y="311669"/>
                  </a:cubicBezTo>
                  <a:cubicBezTo>
                    <a:pt x="496838" y="311669"/>
                    <a:pt x="374550" y="435716"/>
                    <a:pt x="374550" y="588735"/>
                  </a:cubicBezTo>
                  <a:cubicBezTo>
                    <a:pt x="374550" y="607862"/>
                    <a:pt x="376461" y="626537"/>
                    <a:pt x="380099" y="644573"/>
                  </a:cubicBezTo>
                  <a:lnTo>
                    <a:pt x="382722" y="653143"/>
                  </a:lnTo>
                  <a:lnTo>
                    <a:pt x="347302" y="653143"/>
                  </a:lnTo>
                  <a:lnTo>
                    <a:pt x="350721" y="618741"/>
                  </a:lnTo>
                  <a:cubicBezTo>
                    <a:pt x="350721" y="465722"/>
                    <a:pt x="228433" y="341675"/>
                    <a:pt x="77582" y="341675"/>
                  </a:cubicBezTo>
                  <a:cubicBezTo>
                    <a:pt x="58726" y="341675"/>
                    <a:pt x="40316" y="343613"/>
                    <a:pt x="22535" y="347304"/>
                  </a:cubicBezTo>
                  <a:lnTo>
                    <a:pt x="0" y="354400"/>
                  </a:lnTo>
                  <a:lnTo>
                    <a:pt x="0" y="325382"/>
                  </a:lnTo>
                  <a:lnTo>
                    <a:pt x="19328" y="331468"/>
                  </a:lnTo>
                  <a:cubicBezTo>
                    <a:pt x="37109" y="335159"/>
                    <a:pt x="55519" y="337097"/>
                    <a:pt x="74375" y="337097"/>
                  </a:cubicBezTo>
                  <a:cubicBezTo>
                    <a:pt x="225226" y="337097"/>
                    <a:pt x="347514" y="213050"/>
                    <a:pt x="347514" y="60031"/>
                  </a:cubicBezTo>
                  <a:cubicBezTo>
                    <a:pt x="347514" y="40904"/>
                    <a:pt x="345603" y="22229"/>
                    <a:pt x="341965" y="4193"/>
                  </a:cubicBezTo>
                  <a:close/>
                </a:path>
              </a:pathLst>
            </a:custGeom>
            <a:solidFill>
              <a:srgbClr val="FF99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フリーフォーム: 図形 53">
              <a:extLst>
                <a:ext uri="{FF2B5EF4-FFF2-40B4-BE49-F238E27FC236}">
                  <a16:creationId xmlns:a16="http://schemas.microsoft.com/office/drawing/2014/main" id="{E1C0257E-3C4C-3C39-8240-7380A40F5990}"/>
                </a:ext>
              </a:extLst>
            </p:cNvPr>
            <p:cNvSpPr/>
            <p:nvPr/>
          </p:nvSpPr>
          <p:spPr>
            <a:xfrm>
              <a:off x="441780" y="3846386"/>
              <a:ext cx="155895" cy="141384"/>
            </a:xfrm>
            <a:custGeom>
              <a:avLst/>
              <a:gdLst>
                <a:gd name="connsiteX0" fmla="*/ 340682 w 752404"/>
                <a:gd name="connsiteY0" fmla="*/ 0 h 653143"/>
                <a:gd name="connsiteX1" fmla="*/ 381839 w 752404"/>
                <a:gd name="connsiteY1" fmla="*/ 0 h 653143"/>
                <a:gd name="connsiteX2" fmla="*/ 378420 w 752404"/>
                <a:gd name="connsiteY2" fmla="*/ 34403 h 653143"/>
                <a:gd name="connsiteX3" fmla="*/ 651559 w 752404"/>
                <a:gd name="connsiteY3" fmla="*/ 311469 h 653143"/>
                <a:gd name="connsiteX4" fmla="*/ 706606 w 752404"/>
                <a:gd name="connsiteY4" fmla="*/ 305840 h 653143"/>
                <a:gd name="connsiteX5" fmla="*/ 752404 w 752404"/>
                <a:gd name="connsiteY5" fmla="*/ 291419 h 653143"/>
                <a:gd name="connsiteX6" fmla="*/ 752404 w 752404"/>
                <a:gd name="connsiteY6" fmla="*/ 332938 h 653143"/>
                <a:gd name="connsiteX7" fmla="*/ 702736 w 752404"/>
                <a:gd name="connsiteY7" fmla="*/ 317298 h 653143"/>
                <a:gd name="connsiteX8" fmla="*/ 647689 w 752404"/>
                <a:gd name="connsiteY8" fmla="*/ 311669 h 653143"/>
                <a:gd name="connsiteX9" fmla="*/ 374550 w 752404"/>
                <a:gd name="connsiteY9" fmla="*/ 588735 h 653143"/>
                <a:gd name="connsiteX10" fmla="*/ 380099 w 752404"/>
                <a:gd name="connsiteY10" fmla="*/ 644573 h 653143"/>
                <a:gd name="connsiteX11" fmla="*/ 382722 w 752404"/>
                <a:gd name="connsiteY11" fmla="*/ 653143 h 653143"/>
                <a:gd name="connsiteX12" fmla="*/ 347302 w 752404"/>
                <a:gd name="connsiteY12" fmla="*/ 653143 h 653143"/>
                <a:gd name="connsiteX13" fmla="*/ 350721 w 752404"/>
                <a:gd name="connsiteY13" fmla="*/ 618741 h 653143"/>
                <a:gd name="connsiteX14" fmla="*/ 77582 w 752404"/>
                <a:gd name="connsiteY14" fmla="*/ 341675 h 653143"/>
                <a:gd name="connsiteX15" fmla="*/ 22535 w 752404"/>
                <a:gd name="connsiteY15" fmla="*/ 347304 h 653143"/>
                <a:gd name="connsiteX16" fmla="*/ 0 w 752404"/>
                <a:gd name="connsiteY16" fmla="*/ 354400 h 653143"/>
                <a:gd name="connsiteX17" fmla="*/ 0 w 752404"/>
                <a:gd name="connsiteY17" fmla="*/ 325382 h 653143"/>
                <a:gd name="connsiteX18" fmla="*/ 19328 w 752404"/>
                <a:gd name="connsiteY18" fmla="*/ 331468 h 653143"/>
                <a:gd name="connsiteX19" fmla="*/ 74375 w 752404"/>
                <a:gd name="connsiteY19" fmla="*/ 337097 h 653143"/>
                <a:gd name="connsiteX20" fmla="*/ 347514 w 752404"/>
                <a:gd name="connsiteY20" fmla="*/ 60031 h 653143"/>
                <a:gd name="connsiteX21" fmla="*/ 341965 w 752404"/>
                <a:gd name="connsiteY21" fmla="*/ 4193 h 653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752404" h="653143">
                  <a:moveTo>
                    <a:pt x="340682" y="0"/>
                  </a:moveTo>
                  <a:lnTo>
                    <a:pt x="381839" y="0"/>
                  </a:lnTo>
                  <a:lnTo>
                    <a:pt x="378420" y="34403"/>
                  </a:lnTo>
                  <a:cubicBezTo>
                    <a:pt x="378420" y="187422"/>
                    <a:pt x="500708" y="311469"/>
                    <a:pt x="651559" y="311469"/>
                  </a:cubicBezTo>
                  <a:cubicBezTo>
                    <a:pt x="670415" y="311469"/>
                    <a:pt x="688826" y="309531"/>
                    <a:pt x="706606" y="305840"/>
                  </a:cubicBezTo>
                  <a:lnTo>
                    <a:pt x="752404" y="291419"/>
                  </a:lnTo>
                  <a:lnTo>
                    <a:pt x="752404" y="332938"/>
                  </a:lnTo>
                  <a:lnTo>
                    <a:pt x="702736" y="317298"/>
                  </a:lnTo>
                  <a:cubicBezTo>
                    <a:pt x="684956" y="313607"/>
                    <a:pt x="666545" y="311669"/>
                    <a:pt x="647689" y="311669"/>
                  </a:cubicBezTo>
                  <a:cubicBezTo>
                    <a:pt x="496838" y="311669"/>
                    <a:pt x="374550" y="435716"/>
                    <a:pt x="374550" y="588735"/>
                  </a:cubicBezTo>
                  <a:cubicBezTo>
                    <a:pt x="374550" y="607862"/>
                    <a:pt x="376461" y="626537"/>
                    <a:pt x="380099" y="644573"/>
                  </a:cubicBezTo>
                  <a:lnTo>
                    <a:pt x="382722" y="653143"/>
                  </a:lnTo>
                  <a:lnTo>
                    <a:pt x="347302" y="653143"/>
                  </a:lnTo>
                  <a:lnTo>
                    <a:pt x="350721" y="618741"/>
                  </a:lnTo>
                  <a:cubicBezTo>
                    <a:pt x="350721" y="465722"/>
                    <a:pt x="228433" y="341675"/>
                    <a:pt x="77582" y="341675"/>
                  </a:cubicBezTo>
                  <a:cubicBezTo>
                    <a:pt x="58726" y="341675"/>
                    <a:pt x="40316" y="343613"/>
                    <a:pt x="22535" y="347304"/>
                  </a:cubicBezTo>
                  <a:lnTo>
                    <a:pt x="0" y="354400"/>
                  </a:lnTo>
                  <a:lnTo>
                    <a:pt x="0" y="325382"/>
                  </a:lnTo>
                  <a:lnTo>
                    <a:pt x="19328" y="331468"/>
                  </a:lnTo>
                  <a:cubicBezTo>
                    <a:pt x="37109" y="335159"/>
                    <a:pt x="55519" y="337097"/>
                    <a:pt x="74375" y="337097"/>
                  </a:cubicBezTo>
                  <a:cubicBezTo>
                    <a:pt x="225226" y="337097"/>
                    <a:pt x="347514" y="213050"/>
                    <a:pt x="347514" y="60031"/>
                  </a:cubicBezTo>
                  <a:cubicBezTo>
                    <a:pt x="347514" y="40904"/>
                    <a:pt x="345603" y="22229"/>
                    <a:pt x="341965" y="4193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65983515-8679-234E-6D36-25537E5443F5}"/>
              </a:ext>
            </a:extLst>
          </p:cNvPr>
          <p:cNvGrpSpPr/>
          <p:nvPr/>
        </p:nvGrpSpPr>
        <p:grpSpPr>
          <a:xfrm>
            <a:off x="5820468" y="3771055"/>
            <a:ext cx="430380" cy="354041"/>
            <a:chOff x="6146144" y="3842350"/>
            <a:chExt cx="430380" cy="354041"/>
          </a:xfrm>
        </p:grpSpPr>
        <p:sp>
          <p:nvSpPr>
            <p:cNvPr id="58" name="フリーフォーム: 図形 57">
              <a:extLst>
                <a:ext uri="{FF2B5EF4-FFF2-40B4-BE49-F238E27FC236}">
                  <a16:creationId xmlns:a16="http://schemas.microsoft.com/office/drawing/2014/main" id="{CB507613-BFA1-A86F-8F58-0DFDD4F215CD}"/>
                </a:ext>
              </a:extLst>
            </p:cNvPr>
            <p:cNvSpPr/>
            <p:nvPr/>
          </p:nvSpPr>
          <p:spPr>
            <a:xfrm>
              <a:off x="6146144" y="3842350"/>
              <a:ext cx="155895" cy="141384"/>
            </a:xfrm>
            <a:custGeom>
              <a:avLst/>
              <a:gdLst>
                <a:gd name="connsiteX0" fmla="*/ 340682 w 752404"/>
                <a:gd name="connsiteY0" fmla="*/ 0 h 653143"/>
                <a:gd name="connsiteX1" fmla="*/ 381839 w 752404"/>
                <a:gd name="connsiteY1" fmla="*/ 0 h 653143"/>
                <a:gd name="connsiteX2" fmla="*/ 378420 w 752404"/>
                <a:gd name="connsiteY2" fmla="*/ 34403 h 653143"/>
                <a:gd name="connsiteX3" fmla="*/ 651559 w 752404"/>
                <a:gd name="connsiteY3" fmla="*/ 311469 h 653143"/>
                <a:gd name="connsiteX4" fmla="*/ 706606 w 752404"/>
                <a:gd name="connsiteY4" fmla="*/ 305840 h 653143"/>
                <a:gd name="connsiteX5" fmla="*/ 752404 w 752404"/>
                <a:gd name="connsiteY5" fmla="*/ 291419 h 653143"/>
                <a:gd name="connsiteX6" fmla="*/ 752404 w 752404"/>
                <a:gd name="connsiteY6" fmla="*/ 332938 h 653143"/>
                <a:gd name="connsiteX7" fmla="*/ 702736 w 752404"/>
                <a:gd name="connsiteY7" fmla="*/ 317298 h 653143"/>
                <a:gd name="connsiteX8" fmla="*/ 647689 w 752404"/>
                <a:gd name="connsiteY8" fmla="*/ 311669 h 653143"/>
                <a:gd name="connsiteX9" fmla="*/ 374550 w 752404"/>
                <a:gd name="connsiteY9" fmla="*/ 588735 h 653143"/>
                <a:gd name="connsiteX10" fmla="*/ 380099 w 752404"/>
                <a:gd name="connsiteY10" fmla="*/ 644573 h 653143"/>
                <a:gd name="connsiteX11" fmla="*/ 382722 w 752404"/>
                <a:gd name="connsiteY11" fmla="*/ 653143 h 653143"/>
                <a:gd name="connsiteX12" fmla="*/ 347302 w 752404"/>
                <a:gd name="connsiteY12" fmla="*/ 653143 h 653143"/>
                <a:gd name="connsiteX13" fmla="*/ 350721 w 752404"/>
                <a:gd name="connsiteY13" fmla="*/ 618741 h 653143"/>
                <a:gd name="connsiteX14" fmla="*/ 77582 w 752404"/>
                <a:gd name="connsiteY14" fmla="*/ 341675 h 653143"/>
                <a:gd name="connsiteX15" fmla="*/ 22535 w 752404"/>
                <a:gd name="connsiteY15" fmla="*/ 347304 h 653143"/>
                <a:gd name="connsiteX16" fmla="*/ 0 w 752404"/>
                <a:gd name="connsiteY16" fmla="*/ 354400 h 653143"/>
                <a:gd name="connsiteX17" fmla="*/ 0 w 752404"/>
                <a:gd name="connsiteY17" fmla="*/ 325382 h 653143"/>
                <a:gd name="connsiteX18" fmla="*/ 19328 w 752404"/>
                <a:gd name="connsiteY18" fmla="*/ 331468 h 653143"/>
                <a:gd name="connsiteX19" fmla="*/ 74375 w 752404"/>
                <a:gd name="connsiteY19" fmla="*/ 337097 h 653143"/>
                <a:gd name="connsiteX20" fmla="*/ 347514 w 752404"/>
                <a:gd name="connsiteY20" fmla="*/ 60031 h 653143"/>
                <a:gd name="connsiteX21" fmla="*/ 341965 w 752404"/>
                <a:gd name="connsiteY21" fmla="*/ 4193 h 653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752404" h="653143">
                  <a:moveTo>
                    <a:pt x="340682" y="0"/>
                  </a:moveTo>
                  <a:lnTo>
                    <a:pt x="381839" y="0"/>
                  </a:lnTo>
                  <a:lnTo>
                    <a:pt x="378420" y="34403"/>
                  </a:lnTo>
                  <a:cubicBezTo>
                    <a:pt x="378420" y="187422"/>
                    <a:pt x="500708" y="311469"/>
                    <a:pt x="651559" y="311469"/>
                  </a:cubicBezTo>
                  <a:cubicBezTo>
                    <a:pt x="670415" y="311469"/>
                    <a:pt x="688826" y="309531"/>
                    <a:pt x="706606" y="305840"/>
                  </a:cubicBezTo>
                  <a:lnTo>
                    <a:pt x="752404" y="291419"/>
                  </a:lnTo>
                  <a:lnTo>
                    <a:pt x="752404" y="332938"/>
                  </a:lnTo>
                  <a:lnTo>
                    <a:pt x="702736" y="317298"/>
                  </a:lnTo>
                  <a:cubicBezTo>
                    <a:pt x="684956" y="313607"/>
                    <a:pt x="666545" y="311669"/>
                    <a:pt x="647689" y="311669"/>
                  </a:cubicBezTo>
                  <a:cubicBezTo>
                    <a:pt x="496838" y="311669"/>
                    <a:pt x="374550" y="435716"/>
                    <a:pt x="374550" y="588735"/>
                  </a:cubicBezTo>
                  <a:cubicBezTo>
                    <a:pt x="374550" y="607862"/>
                    <a:pt x="376461" y="626537"/>
                    <a:pt x="380099" y="644573"/>
                  </a:cubicBezTo>
                  <a:lnTo>
                    <a:pt x="382722" y="653143"/>
                  </a:lnTo>
                  <a:lnTo>
                    <a:pt x="347302" y="653143"/>
                  </a:lnTo>
                  <a:lnTo>
                    <a:pt x="350721" y="618741"/>
                  </a:lnTo>
                  <a:cubicBezTo>
                    <a:pt x="350721" y="465722"/>
                    <a:pt x="228433" y="341675"/>
                    <a:pt x="77582" y="341675"/>
                  </a:cubicBezTo>
                  <a:cubicBezTo>
                    <a:pt x="58726" y="341675"/>
                    <a:pt x="40316" y="343613"/>
                    <a:pt x="22535" y="347304"/>
                  </a:cubicBezTo>
                  <a:lnTo>
                    <a:pt x="0" y="354400"/>
                  </a:lnTo>
                  <a:lnTo>
                    <a:pt x="0" y="325382"/>
                  </a:lnTo>
                  <a:lnTo>
                    <a:pt x="19328" y="331468"/>
                  </a:lnTo>
                  <a:cubicBezTo>
                    <a:pt x="37109" y="335159"/>
                    <a:pt x="55519" y="337097"/>
                    <a:pt x="74375" y="337097"/>
                  </a:cubicBezTo>
                  <a:cubicBezTo>
                    <a:pt x="225226" y="337097"/>
                    <a:pt x="347514" y="213050"/>
                    <a:pt x="347514" y="60031"/>
                  </a:cubicBezTo>
                  <a:cubicBezTo>
                    <a:pt x="347514" y="40904"/>
                    <a:pt x="345603" y="22229"/>
                    <a:pt x="341965" y="4193"/>
                  </a:cubicBezTo>
                  <a:close/>
                </a:path>
              </a:pathLst>
            </a:cu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フリーフォーム: 図形 59">
              <a:extLst>
                <a:ext uri="{FF2B5EF4-FFF2-40B4-BE49-F238E27FC236}">
                  <a16:creationId xmlns:a16="http://schemas.microsoft.com/office/drawing/2014/main" id="{E6E83A9B-6170-C5C9-7758-75A9E83BBEC9}"/>
                </a:ext>
              </a:extLst>
            </p:cNvPr>
            <p:cNvSpPr/>
            <p:nvPr/>
          </p:nvSpPr>
          <p:spPr>
            <a:xfrm>
              <a:off x="6306498" y="3948535"/>
              <a:ext cx="270026" cy="247856"/>
            </a:xfrm>
            <a:custGeom>
              <a:avLst/>
              <a:gdLst>
                <a:gd name="connsiteX0" fmla="*/ 340682 w 752404"/>
                <a:gd name="connsiteY0" fmla="*/ 0 h 653143"/>
                <a:gd name="connsiteX1" fmla="*/ 381839 w 752404"/>
                <a:gd name="connsiteY1" fmla="*/ 0 h 653143"/>
                <a:gd name="connsiteX2" fmla="*/ 378420 w 752404"/>
                <a:gd name="connsiteY2" fmla="*/ 34403 h 653143"/>
                <a:gd name="connsiteX3" fmla="*/ 651559 w 752404"/>
                <a:gd name="connsiteY3" fmla="*/ 311469 h 653143"/>
                <a:gd name="connsiteX4" fmla="*/ 706606 w 752404"/>
                <a:gd name="connsiteY4" fmla="*/ 305840 h 653143"/>
                <a:gd name="connsiteX5" fmla="*/ 752404 w 752404"/>
                <a:gd name="connsiteY5" fmla="*/ 291419 h 653143"/>
                <a:gd name="connsiteX6" fmla="*/ 752404 w 752404"/>
                <a:gd name="connsiteY6" fmla="*/ 332938 h 653143"/>
                <a:gd name="connsiteX7" fmla="*/ 702736 w 752404"/>
                <a:gd name="connsiteY7" fmla="*/ 317298 h 653143"/>
                <a:gd name="connsiteX8" fmla="*/ 647689 w 752404"/>
                <a:gd name="connsiteY8" fmla="*/ 311669 h 653143"/>
                <a:gd name="connsiteX9" fmla="*/ 374550 w 752404"/>
                <a:gd name="connsiteY9" fmla="*/ 588735 h 653143"/>
                <a:gd name="connsiteX10" fmla="*/ 380099 w 752404"/>
                <a:gd name="connsiteY10" fmla="*/ 644573 h 653143"/>
                <a:gd name="connsiteX11" fmla="*/ 382722 w 752404"/>
                <a:gd name="connsiteY11" fmla="*/ 653143 h 653143"/>
                <a:gd name="connsiteX12" fmla="*/ 347302 w 752404"/>
                <a:gd name="connsiteY12" fmla="*/ 653143 h 653143"/>
                <a:gd name="connsiteX13" fmla="*/ 350721 w 752404"/>
                <a:gd name="connsiteY13" fmla="*/ 618741 h 653143"/>
                <a:gd name="connsiteX14" fmla="*/ 77582 w 752404"/>
                <a:gd name="connsiteY14" fmla="*/ 341675 h 653143"/>
                <a:gd name="connsiteX15" fmla="*/ 22535 w 752404"/>
                <a:gd name="connsiteY15" fmla="*/ 347304 h 653143"/>
                <a:gd name="connsiteX16" fmla="*/ 0 w 752404"/>
                <a:gd name="connsiteY16" fmla="*/ 354400 h 653143"/>
                <a:gd name="connsiteX17" fmla="*/ 0 w 752404"/>
                <a:gd name="connsiteY17" fmla="*/ 325382 h 653143"/>
                <a:gd name="connsiteX18" fmla="*/ 19328 w 752404"/>
                <a:gd name="connsiteY18" fmla="*/ 331468 h 653143"/>
                <a:gd name="connsiteX19" fmla="*/ 74375 w 752404"/>
                <a:gd name="connsiteY19" fmla="*/ 337097 h 653143"/>
                <a:gd name="connsiteX20" fmla="*/ 347514 w 752404"/>
                <a:gd name="connsiteY20" fmla="*/ 60031 h 653143"/>
                <a:gd name="connsiteX21" fmla="*/ 341965 w 752404"/>
                <a:gd name="connsiteY21" fmla="*/ 4193 h 653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752404" h="653143">
                  <a:moveTo>
                    <a:pt x="340682" y="0"/>
                  </a:moveTo>
                  <a:lnTo>
                    <a:pt x="381839" y="0"/>
                  </a:lnTo>
                  <a:lnTo>
                    <a:pt x="378420" y="34403"/>
                  </a:lnTo>
                  <a:cubicBezTo>
                    <a:pt x="378420" y="187422"/>
                    <a:pt x="500708" y="311469"/>
                    <a:pt x="651559" y="311469"/>
                  </a:cubicBezTo>
                  <a:cubicBezTo>
                    <a:pt x="670415" y="311469"/>
                    <a:pt x="688826" y="309531"/>
                    <a:pt x="706606" y="305840"/>
                  </a:cubicBezTo>
                  <a:lnTo>
                    <a:pt x="752404" y="291419"/>
                  </a:lnTo>
                  <a:lnTo>
                    <a:pt x="752404" y="332938"/>
                  </a:lnTo>
                  <a:lnTo>
                    <a:pt x="702736" y="317298"/>
                  </a:lnTo>
                  <a:cubicBezTo>
                    <a:pt x="684956" y="313607"/>
                    <a:pt x="666545" y="311669"/>
                    <a:pt x="647689" y="311669"/>
                  </a:cubicBezTo>
                  <a:cubicBezTo>
                    <a:pt x="496838" y="311669"/>
                    <a:pt x="374550" y="435716"/>
                    <a:pt x="374550" y="588735"/>
                  </a:cubicBezTo>
                  <a:cubicBezTo>
                    <a:pt x="374550" y="607862"/>
                    <a:pt x="376461" y="626537"/>
                    <a:pt x="380099" y="644573"/>
                  </a:cubicBezTo>
                  <a:lnTo>
                    <a:pt x="382722" y="653143"/>
                  </a:lnTo>
                  <a:lnTo>
                    <a:pt x="347302" y="653143"/>
                  </a:lnTo>
                  <a:lnTo>
                    <a:pt x="350721" y="618741"/>
                  </a:lnTo>
                  <a:cubicBezTo>
                    <a:pt x="350721" y="465722"/>
                    <a:pt x="228433" y="341675"/>
                    <a:pt x="77582" y="341675"/>
                  </a:cubicBezTo>
                  <a:cubicBezTo>
                    <a:pt x="58726" y="341675"/>
                    <a:pt x="40316" y="343613"/>
                    <a:pt x="22535" y="347304"/>
                  </a:cubicBezTo>
                  <a:lnTo>
                    <a:pt x="0" y="354400"/>
                  </a:lnTo>
                  <a:lnTo>
                    <a:pt x="0" y="325382"/>
                  </a:lnTo>
                  <a:lnTo>
                    <a:pt x="19328" y="331468"/>
                  </a:lnTo>
                  <a:cubicBezTo>
                    <a:pt x="37109" y="335159"/>
                    <a:pt x="55519" y="337097"/>
                    <a:pt x="74375" y="337097"/>
                  </a:cubicBezTo>
                  <a:cubicBezTo>
                    <a:pt x="225226" y="337097"/>
                    <a:pt x="347514" y="213050"/>
                    <a:pt x="347514" y="60031"/>
                  </a:cubicBezTo>
                  <a:cubicBezTo>
                    <a:pt x="347514" y="40904"/>
                    <a:pt x="345603" y="22229"/>
                    <a:pt x="341965" y="4193"/>
                  </a:cubicBezTo>
                  <a:close/>
                </a:path>
              </a:pathLst>
            </a:custGeom>
            <a:solidFill>
              <a:srgbClr val="FF99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3" name="楕円 62">
            <a:extLst>
              <a:ext uri="{FF2B5EF4-FFF2-40B4-BE49-F238E27FC236}">
                <a16:creationId xmlns:a16="http://schemas.microsoft.com/office/drawing/2014/main" id="{4C1CB0C5-9229-DA54-A835-063088771086}"/>
              </a:ext>
            </a:extLst>
          </p:cNvPr>
          <p:cNvSpPr/>
          <p:nvPr/>
        </p:nvSpPr>
        <p:spPr>
          <a:xfrm rot="3245852">
            <a:off x="6599685" y="329738"/>
            <a:ext cx="274513" cy="21954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6" name="直線コネクタ 115"/>
          <p:cNvCxnSpPr>
            <a:cxnSpLocks/>
          </p:cNvCxnSpPr>
          <p:nvPr/>
        </p:nvCxnSpPr>
        <p:spPr>
          <a:xfrm flipH="1">
            <a:off x="6814800" y="317229"/>
            <a:ext cx="29199" cy="9086148"/>
          </a:xfrm>
          <a:prstGeom prst="line">
            <a:avLst/>
          </a:prstGeom>
          <a:solidFill>
            <a:srgbClr val="00FFCC"/>
          </a:solidFill>
          <a:ln w="79375" cmpd="sng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正方形/長方形 15"/>
          <p:cNvSpPr/>
          <p:nvPr/>
        </p:nvSpPr>
        <p:spPr>
          <a:xfrm>
            <a:off x="0" y="9351949"/>
            <a:ext cx="6858000" cy="55405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　</a:t>
            </a:r>
          </a:p>
        </p:txBody>
      </p: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2680BBAD-8AA6-78BE-204E-34D4A97ECCC6}"/>
              </a:ext>
            </a:extLst>
          </p:cNvPr>
          <p:cNvGrpSpPr/>
          <p:nvPr/>
        </p:nvGrpSpPr>
        <p:grpSpPr>
          <a:xfrm>
            <a:off x="299444" y="9467244"/>
            <a:ext cx="6977864" cy="612748"/>
            <a:chOff x="371126" y="9363974"/>
            <a:chExt cx="6977864" cy="612748"/>
          </a:xfrm>
        </p:grpSpPr>
        <p:sp>
          <p:nvSpPr>
            <p:cNvPr id="49" name="テキスト ボックス 97">
              <a:extLst>
                <a:ext uri="{FF2B5EF4-FFF2-40B4-BE49-F238E27FC236}">
                  <a16:creationId xmlns:a16="http://schemas.microsoft.com/office/drawing/2014/main" id="{DD4CD963-0C97-77E5-EF1A-0C990C2C8421}"/>
                </a:ext>
              </a:extLst>
            </p:cNvPr>
            <p:cNvSpPr txBox="1"/>
            <p:nvPr/>
          </p:nvSpPr>
          <p:spPr>
            <a:xfrm>
              <a:off x="3708652" y="9553529"/>
              <a:ext cx="3640338" cy="42319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0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福井市開発１丁目</a:t>
              </a:r>
              <a:r>
                <a:rPr kumimoji="1" lang="en-US" altLang="ja-JP" sz="10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121-1</a:t>
              </a:r>
              <a:r>
                <a:rPr kumimoji="1" lang="ja-JP" altLang="en-US" sz="10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☎（</a:t>
              </a:r>
              <a:r>
                <a:rPr kumimoji="1" lang="en-US" altLang="ja-JP" sz="10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0776</a:t>
              </a:r>
              <a:r>
                <a:rPr kumimoji="1" lang="ja-JP" altLang="en-US" sz="10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）</a:t>
              </a:r>
              <a:r>
                <a:rPr kumimoji="1" lang="en-US" altLang="ja-JP" sz="10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52-8154</a:t>
              </a:r>
            </a:p>
            <a:p>
              <a:endParaRPr kumimoji="1" lang="en-US" altLang="ja-JP" sz="1100" b="1" spc="5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0" name="テキスト ボックス 183">
              <a:extLst>
                <a:ext uri="{FF2B5EF4-FFF2-40B4-BE49-F238E27FC236}">
                  <a16:creationId xmlns:a16="http://schemas.microsoft.com/office/drawing/2014/main" id="{06104094-FFB4-13AC-D96A-19F15EE9B2EC}"/>
                </a:ext>
              </a:extLst>
            </p:cNvPr>
            <p:cNvSpPr txBox="1"/>
            <p:nvPr/>
          </p:nvSpPr>
          <p:spPr>
            <a:xfrm>
              <a:off x="1457499" y="9363974"/>
              <a:ext cx="3577331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ハローワーク福井　</a:t>
              </a:r>
              <a:r>
                <a:rPr kumimoji="1" lang="ja-JP" altLang="en-US" sz="9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職業相談サービス第二部門　</a:t>
              </a:r>
              <a:r>
                <a:rPr kumimoji="1" lang="ja-JP" altLang="en-US" sz="10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endParaRPr kumimoji="1" lang="en-US" altLang="ja-JP" sz="1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51" name="グループ化 50">
              <a:extLst>
                <a:ext uri="{FF2B5EF4-FFF2-40B4-BE49-F238E27FC236}">
                  <a16:creationId xmlns:a16="http://schemas.microsoft.com/office/drawing/2014/main" id="{560ABA21-9687-A3DF-AFCF-1B9269CA1BAF}"/>
                </a:ext>
              </a:extLst>
            </p:cNvPr>
            <p:cNvGrpSpPr/>
            <p:nvPr/>
          </p:nvGrpSpPr>
          <p:grpSpPr>
            <a:xfrm>
              <a:off x="371126" y="9404410"/>
              <a:ext cx="1086373" cy="287732"/>
              <a:chOff x="24722" y="9516173"/>
              <a:chExt cx="1086373" cy="287732"/>
            </a:xfrm>
          </p:grpSpPr>
          <p:sp>
            <p:nvSpPr>
              <p:cNvPr id="52" name="フローチャート: 代替処理 51">
                <a:extLst>
                  <a:ext uri="{FF2B5EF4-FFF2-40B4-BE49-F238E27FC236}">
                    <a16:creationId xmlns:a16="http://schemas.microsoft.com/office/drawing/2014/main" id="{4122A1F5-3154-2F15-E045-20C570B05F47}"/>
                  </a:ext>
                </a:extLst>
              </p:cNvPr>
              <p:cNvSpPr/>
              <p:nvPr/>
            </p:nvSpPr>
            <p:spPr>
              <a:xfrm>
                <a:off x="38098" y="9516173"/>
                <a:ext cx="906000" cy="278581"/>
              </a:xfrm>
              <a:prstGeom prst="flowChartAlternateProcess">
                <a:avLst/>
              </a:prstGeom>
              <a:solidFill>
                <a:schemeClr val="bg1"/>
              </a:solidFill>
              <a:ln w="31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 dirty="0"/>
              </a:p>
            </p:txBody>
          </p:sp>
          <p:sp>
            <p:nvSpPr>
              <p:cNvPr id="53" name="テキスト ボックス 258">
                <a:extLst>
                  <a:ext uri="{FF2B5EF4-FFF2-40B4-BE49-F238E27FC236}">
                    <a16:creationId xmlns:a16="http://schemas.microsoft.com/office/drawing/2014/main" id="{0B414501-5CC8-608C-1548-FB2A5A317673}"/>
                  </a:ext>
                </a:extLst>
              </p:cNvPr>
              <p:cNvSpPr txBox="1"/>
              <p:nvPr/>
            </p:nvSpPr>
            <p:spPr>
              <a:xfrm>
                <a:off x="24722" y="9557684"/>
                <a:ext cx="1086373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ja-JP" altLang="en-US" sz="1000" dirty="0">
                    <a:solidFill>
                      <a:schemeClr val="tx2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問い合わせ先</a:t>
                </a:r>
                <a:endParaRPr kumimoji="1" lang="en-US" altLang="ja-JP" sz="1000" dirty="0">
                  <a:solidFill>
                    <a:schemeClr val="tx2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73161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紫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C170142E6A8AF4F85AFC187051AD141" ma:contentTypeVersion="14" ma:contentTypeDescription="新しいドキュメントを作成します。" ma:contentTypeScope="" ma:versionID="2684edad6b35fb1e8a6e90307d3b7356">
  <xsd:schema xmlns:xsd="http://www.w3.org/2001/XMLSchema" xmlns:xs="http://www.w3.org/2001/XMLSchema" xmlns:p="http://schemas.microsoft.com/office/2006/metadata/properties" xmlns:ns2="cf10127c-7286-48f2-9cac-26592b318790" xmlns:ns3="5d97817f-4418-4126-80a6-5cc4da4a022f" targetNamespace="http://schemas.microsoft.com/office/2006/metadata/properties" ma:root="true" ma:fieldsID="4f2fa3e11d66d0fef87d5a90eaa0225f" ns2:_="" ns3:_="">
    <xsd:import namespace="cf10127c-7286-48f2-9cac-26592b318790"/>
    <xsd:import namespace="5d97817f-4418-4126-80a6-5cc4da4a022f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10127c-7286-48f2-9cac-26592b318790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97817f-4418-4126-80a6-5cc4da4a022f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cc7974c5-2f46-4420-853f-65aa4e845953}" ma:internalName="TaxCatchAll" ma:showField="CatchAllData" ma:web="5d97817f-4418-4126-80a6-5cc4da4a02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cf10127c-7286-48f2-9cac-26592b318790">
      <UserInfo>
        <DisplayName/>
        <AccountId xsi:nil="true"/>
        <AccountType/>
      </UserInfo>
    </Owner>
    <lcf76f155ced4ddcb4097134ff3c332f xmlns="cf10127c-7286-48f2-9cac-26592b318790">
      <Terms xmlns="http://schemas.microsoft.com/office/infopath/2007/PartnerControls"/>
    </lcf76f155ced4ddcb4097134ff3c332f>
    <TaxCatchAll xmlns="5d97817f-4418-4126-80a6-5cc4da4a022f" xsi:nil="true"/>
  </documentManagement>
</p:properties>
</file>

<file path=customXml/itemProps1.xml><?xml version="1.0" encoding="utf-8"?>
<ds:datastoreItem xmlns:ds="http://schemas.openxmlformats.org/officeDocument/2006/customXml" ds:itemID="{1B2BB820-B98C-414A-9162-FDF02BE9F8CE}"/>
</file>

<file path=customXml/itemProps2.xml><?xml version="1.0" encoding="utf-8"?>
<ds:datastoreItem xmlns:ds="http://schemas.openxmlformats.org/officeDocument/2006/customXml" ds:itemID="{65A79BC2-3486-4AE1-A9FD-EB9873C512EF}"/>
</file>

<file path=customXml/itemProps3.xml><?xml version="1.0" encoding="utf-8"?>
<ds:datastoreItem xmlns:ds="http://schemas.openxmlformats.org/officeDocument/2006/customXml" ds:itemID="{22A2D225-734F-4ADD-95E4-0560F7B6C528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Words>218</Words>
  <PresentationFormat>A4 210 x 297 mm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UD デジタル 教科書体 N-R</vt:lpstr>
      <vt:lpstr>しねきゃぷしょん</vt:lpstr>
      <vt:lpstr>メイリオ</vt:lpstr>
      <vt:lpstr>游ゴシック</vt:lpstr>
      <vt:lpstr>Arial</vt:lpstr>
      <vt:lpstr>Calibri</vt:lpstr>
      <vt:lpstr>Calibri Light</vt:lpstr>
      <vt:lpstr>Office 2013 - 2022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0x010100AC170142E6A8AF4F85AFC187051AD141</vt:lpwstr>
  </property>
</Properties>
</file>