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>
      <p:cViewPr varScale="1">
        <p:scale>
          <a:sx n="51" d="100"/>
          <a:sy n="51" d="100"/>
        </p:scale>
        <p:origin x="220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356995" cy="1631216"/>
            <a:chOff x="269552" y="243214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84" y="655454"/>
            <a:ext cx="6553768" cy="90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1948</TotalTime>
  <Words>727</Words>
  <Application>Microsoft Office PowerPoint</Application>
  <PresentationFormat>A4 210 x 297 mm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徳永 希美(tokunaga-nozomi)</dc:creator>
  <cp:lastModifiedBy>三浦 直子(miura-naoko)</cp:lastModifiedBy>
  <cp:revision>196</cp:revision>
  <cp:lastPrinted>2021-03-31T02:01:05Z</cp:lastPrinted>
  <dcterms:created xsi:type="dcterms:W3CDTF">2020-04-23T04:59:07Z</dcterms:created>
  <dcterms:modified xsi:type="dcterms:W3CDTF">2021-05-14T01:41:18Z</dcterms:modified>
</cp:coreProperties>
</file>