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1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17ED-0A3B-4B4A-8473-8A33CEEE8704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91C22-0470-4446-8A5B-3FA24E9AA8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03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5076056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dirty="0" smtClean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利用登録をしていただきます。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u="sng" dirty="0" smtClean="0">
                <a:solidFill>
                  <a:schemeClr val="tx1"/>
                </a:solidFill>
              </a:rPr>
              <a:t> ◯ お仕事のご紹介等をご希望の方</a:t>
            </a:r>
            <a:r>
              <a:rPr lang="ja-JP" altLang="en-US" sz="1300" u="sng" dirty="0">
                <a:solidFill>
                  <a:schemeClr val="tx1"/>
                </a:solidFill>
              </a:rPr>
              <a:t>は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、当社オフィスまでお越しください。</a:t>
            </a:r>
            <a:endParaRPr lang="en-US" altLang="ja-JP" sz="1300" u="sng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その際、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 smtClean="0">
                <a:solidFill>
                  <a:schemeClr val="tx1"/>
                </a:solidFill>
              </a:rPr>
              <a:t>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622" y="284380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1710" y="4209665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6127882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153805" y="-159797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492632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>
                <a:solidFill>
                  <a:schemeClr val="tx1"/>
                </a:solidFill>
              </a:rPr>
              <a:t>企業名：</a:t>
            </a:r>
            <a:r>
              <a:rPr lang="ja-JP" altLang="en-US" u="sng" dirty="0" smtClean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043608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</a:rPr>
              <a:t>http://www.</a:t>
            </a:r>
            <a:r>
              <a:rPr lang="ja-JP" altLang="en-US" sz="1100" dirty="0" smtClean="0">
                <a:solidFill>
                  <a:schemeClr val="tx1"/>
                </a:solidFill>
              </a:rPr>
              <a:t>◯◯◯◯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jp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 smtClean="0">
                <a:solidFill>
                  <a:schemeClr val="tx1"/>
                </a:solidFill>
              </a:rPr>
              <a:t>：〒</a:t>
            </a:r>
            <a:r>
              <a:rPr lang="en-US" altLang="ja-JP" sz="1600" dirty="0" smtClean="0">
                <a:solidFill>
                  <a:schemeClr val="tx1"/>
                </a:solidFill>
              </a:rPr>
              <a:t>100-XXXX </a:t>
            </a:r>
            <a:r>
              <a:rPr lang="ja-JP" altLang="en-US" sz="1400" dirty="0" smtClean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 smtClean="0">
                <a:solidFill>
                  <a:schemeClr val="tx1"/>
                </a:solidFill>
              </a:rPr>
              <a:t>14</a:t>
            </a:r>
            <a:r>
              <a:rPr lang="ja-JP" altLang="en-US" sz="1400" dirty="0" smtClean="0">
                <a:solidFill>
                  <a:schemeClr val="tx1"/>
                </a:solidFill>
              </a:rPr>
              <a:t>階</a:t>
            </a:r>
            <a:r>
              <a:rPr lang="ja-JP" altLang="en-US" sz="1200" dirty="0" smtClean="0">
                <a:solidFill>
                  <a:schemeClr val="tx1"/>
                </a:solidFill>
              </a:rPr>
              <a:t>（○○本店）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 smtClean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 smtClean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4211961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施設完備。子育て中の方を応援する企業の求人も多数！</a:t>
            </a:r>
            <a:endParaRPr lang="en-US" altLang="ja-JP" sz="13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831320"/>
              </p:ext>
            </p:extLst>
          </p:nvPr>
        </p:nvGraphicFramePr>
        <p:xfrm>
          <a:off x="116632" y="7128284"/>
          <a:ext cx="3269117" cy="190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/>
                <a:gridCol w="1388064"/>
                <a:gridCol w="964861"/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取扱企業数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  <a:endParaRPr kumimoji="1" lang="ja-JP" altLang="en-US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9635" y="6876288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データ（・・・・・）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4860751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79339" y="6948264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地　図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573016" y="8532440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349188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232100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※ </a:t>
            </a:r>
            <a:r>
              <a:rPr lang="ja-JP" altLang="en-US" sz="900" dirty="0" smtClean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269979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/>
                </a:solidFill>
              </a:rPr>
              <a:t>《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 smtClean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お仕事探しを希望する方に、ｷｬﾘｱ･ｺﾝｻﾙﾃｨﾝｸﾞから希望する企業への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ご紹介</a:t>
            </a:r>
            <a:r>
              <a:rPr lang="ja-JP" altLang="en-US" sz="1050" dirty="0" smtClean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 smtClean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職業、営業の職業を多く取り扱っています。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</a:t>
            </a:r>
            <a:r>
              <a:rPr lang="ja-JP" altLang="en-US" sz="1300" dirty="0" smtClean="0">
                <a:solidFill>
                  <a:schemeClr val="tx1"/>
                </a:solidFill>
              </a:rPr>
              <a:t>や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 smtClean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smtClean="0">
                <a:solidFill>
                  <a:schemeClr val="tx1"/>
                </a:solidFill>
              </a:rPr>
              <a:t>2016</a:t>
            </a:r>
            <a:r>
              <a:rPr kumimoji="1" lang="ja-JP" altLang="en-US" sz="100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93096" y="1043608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157189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QR</a:t>
            </a: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301208" y="-159797"/>
            <a:ext cx="2171700" cy="486833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別紙３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6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2016-02-26T06:32:51Z</dcterms:created>
  <dcterms:modified xsi:type="dcterms:W3CDTF">2016-02-26T06:33:08Z</dcterms:modified>
</cp:coreProperties>
</file>