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db658f94-4821-4f1d-84d9-a6fdbda61af7">
      <Terms xmlns="http://schemas.microsoft.com/office/infopath/2007/PartnerControls"/>
    </lcf76f155ced4ddcb4097134ff3c332f>
    <_Flow_SignoffStatus xmlns="db658f94-4821-4f1d-84d9-a6fdbda61af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024CE727724F24E82983C4EBA1D224A" ma:contentTypeVersion="15" ma:contentTypeDescription="新しいドキュメントを作成します。" ma:contentTypeScope="" ma:versionID="fef8b2f770488050fc39352833edd017">
  <xsd:schema xmlns:xsd="http://www.w3.org/2001/XMLSchema" xmlns:xs="http://www.w3.org/2001/XMLSchema" xmlns:p="http://schemas.microsoft.com/office/2006/metadata/properties" xmlns:ns2="db658f94-4821-4f1d-84d9-a6fdbda61af7" xmlns:ns3="e0e86db0-997c-4cb6-bb34-f88ecb8e7e9c" targetNamespace="http://schemas.microsoft.com/office/2006/metadata/properties" ma:root="true" ma:fieldsID="888fad8c0c6cc12badd93860957654ae" ns2:_="" ns3:_="">
    <xsd:import namespace="db658f94-4821-4f1d-84d9-a6fdbda61af7"/>
    <xsd:import namespace="e0e86db0-997c-4cb6-bb34-f88ecb8e7e9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658f94-4821-4f1d-84d9-a6fdbda61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_Flow_SignoffStatus" ma:index="21" nillable="true" ma:displayName="承認の状態" ma:internalName="_x0024_Resources_x003a_core_x002c_Signoff_Status">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d64d79f-490f-4319-9e7e-d23a27898a6f}"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A0EE3DBB-6DF5-4211-9899-85B5EB5CBA0C}"/>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0x0101006024CE727724F24E82983C4EBA1D224A</vt:lpwstr>
  </property>
  <property fmtid="{D5CDD505-2E9C-101B-9397-08002B2CF9AE}" pid="3" name="MediaServiceImageTags">
    <vt:lpwstr/>
  </property>
</Properties>
</file>