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70" d="100"/>
          <a:sy n="70" d="100"/>
        </p:scale>
        <p:origin x="136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2026/1/14</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2026/1/14</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BDF7D8-CF4F-4AE0-BBBC-4443713458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658f94-4821-4f1d-84d9-a6fdbda61af7"/>
    <ds:schemaRef ds:uri="e0e86db0-997c-4cb6-bb34-f88ecb8e7e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 ds:uri="e0e86db0-997c-4cb6-bb34-f88ecb8e7e9c"/>
    <ds:schemaRef ds:uri="db658f94-4821-4f1d-84d9-a6fdbda61af7"/>
  </ds:schemaRefs>
</ds:datastoreItem>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