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110"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2025/7/30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024CE727724F24E82983C4EBA1D224A" ma:contentTypeVersion="13" ma:contentTypeDescription="新しいドキュメントを作成します。" ma:contentTypeScope="" ma:versionID="d0d810c1a6d01c2a060d95232819b528">
  <xsd:schema xmlns:xsd="http://www.w3.org/2001/XMLSchema" xmlns:xs="http://www.w3.org/2001/XMLSchema" xmlns:p="http://schemas.microsoft.com/office/2006/metadata/properties" xmlns:ns2="db658f94-4821-4f1d-84d9-a6fdbda61af7" xmlns:ns3="e0e86db0-997c-4cb6-bb34-f88ecb8e7e9c" targetNamespace="http://schemas.microsoft.com/office/2006/metadata/properties" ma:root="true" ma:fieldsID="3bddacef4a02161518e221debcb2b1ea" ns2:_="" ns3:_="">
    <xsd:import namespace="db658f94-4821-4f1d-84d9-a6fdbda61af7"/>
    <xsd:import namespace="e0e86db0-997c-4cb6-bb34-f88ecb8e7e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58f94-4821-4f1d-84d9-a6fdbda61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86db0-997c-4cb6-bb34-f88ecb8e7e9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d64d79f-490f-4319-9e7e-d23a27898a6f}" ma:internalName="TaxCatchAll" ma:showField="CatchAllData" ma:web="e0e86db0-997c-4cb6-bb34-f88ecb8e7e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0e86db0-997c-4cb6-bb34-f88ecb8e7e9c" xsi:nil="true"/>
    <lcf76f155ced4ddcb4097134ff3c332f xmlns="db658f94-4821-4f1d-84d9-a6fdbda61af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CCB26FE-2624-4093-A875-1FC838017E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658f94-4821-4f1d-84d9-a6fdbda61af7"/>
    <ds:schemaRef ds:uri="e0e86db0-997c-4cb6-bb34-f88ecb8e7e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358525D0-CCF6-47FD-BF7B-2EF95617838E}">
  <ds:schemaRefs>
    <ds:schemaRef ds:uri="db658f94-4821-4f1d-84d9-a6fdbda61af7"/>
    <ds:schemaRef ds:uri="http://purl.org/dc/terms/"/>
    <ds:schemaRef ds:uri="http://schemas.microsoft.com/office/infopath/2007/PartnerControls"/>
    <ds:schemaRef ds:uri="http://purl.org/dc/dcmitype/"/>
    <ds:schemaRef ds:uri="http://schemas.microsoft.com/office/2006/documentManagement/types"/>
    <ds:schemaRef ds:uri="e0e86db0-997c-4cb6-bb34-f88ecb8e7e9c"/>
    <ds:schemaRef ds:uri="http://purl.org/dc/elements/1.1/"/>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Words>1059</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Noto Sans CJK JP DemiLight</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0x0101006024CE727724F24E82983C4EBA1D224A</vt:lpwstr>
  </property>
  <property fmtid="{D5CDD505-2E9C-101B-9397-08002B2CF9AE}" pid="3" name="MediaServiceImageTags">
    <vt:lpwstr/>
  </property>
  <property fmtid="{D5CDD505-2E9C-101B-9397-08002B2CF9AE}" pid="4" name="Order">
    <vt:r8>87795300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