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3" d="100"/>
          <a:sy n="73" d="100"/>
        </p:scale>
        <p:origin x="1278"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2025/7/30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2025/7/30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2025/7/30</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r>
              <a:rPr lang="en-US" altLang="ja-JP" dirty="0">
                <a:solidFill>
                  <a:srgbClr val="003399"/>
                </a:solidFill>
                <a:latin typeface="+mj-ea"/>
              </a:rPr>
              <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r>
              <a:rPr lang="en-US" altLang="ja-JP" sz="3200" dirty="0">
                <a:solidFill>
                  <a:srgbClr val="003399"/>
                </a:solidFill>
              </a:rPr>
              <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024CE727724F24E82983C4EBA1D224A" ma:contentTypeVersion="13" ma:contentTypeDescription="新しいドキュメントを作成します。" ma:contentTypeScope="" ma:versionID="d0d810c1a6d01c2a060d95232819b528">
  <xsd:schema xmlns:xsd="http://www.w3.org/2001/XMLSchema" xmlns:xs="http://www.w3.org/2001/XMLSchema" xmlns:p="http://schemas.microsoft.com/office/2006/metadata/properties" xmlns:ns2="db658f94-4821-4f1d-84d9-a6fdbda61af7" xmlns:ns3="e0e86db0-997c-4cb6-bb34-f88ecb8e7e9c" targetNamespace="http://schemas.microsoft.com/office/2006/metadata/properties" ma:root="true" ma:fieldsID="3bddacef4a02161518e221debcb2b1ea" ns2:_="" ns3:_="">
    <xsd:import namespace="db658f94-4821-4f1d-84d9-a6fdbda61af7"/>
    <xsd:import namespace="e0e86db0-997c-4cb6-bb34-f88ecb8e7e9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658f94-4821-4f1d-84d9-a6fdbda61a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86db0-997c-4cb6-bb34-f88ecb8e7e9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d64d79f-490f-4319-9e7e-d23a27898a6f}" ma:internalName="TaxCatchAll" ma:showField="CatchAllData" ma:web="e0e86db0-997c-4cb6-bb34-f88ecb8e7e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0e86db0-997c-4cb6-bb34-f88ecb8e7e9c" xsi:nil="true"/>
    <lcf76f155ced4ddcb4097134ff3c332f xmlns="db658f94-4821-4f1d-84d9-a6fdbda61af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9B3FBE8-AD5D-4897-AD7E-AC4AA37594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658f94-4821-4f1d-84d9-a6fdbda61af7"/>
    <ds:schemaRef ds:uri="e0e86db0-997c-4cb6-bb34-f88ecb8e7e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11CC15-484A-456E-B712-5397D044DB3D}">
  <ds:schemaRefs>
    <ds:schemaRef ds:uri="http://schemas.microsoft.com/sharepoint/v3/contenttype/forms"/>
  </ds:schemaRefs>
</ds:datastoreItem>
</file>

<file path=customXml/itemProps3.xml><?xml version="1.0" encoding="utf-8"?>
<ds:datastoreItem xmlns:ds="http://schemas.openxmlformats.org/officeDocument/2006/customXml" ds:itemID="{CDF40D4B-02FB-494A-9E63-D30CBD234D06}">
  <ds:schemaRefs>
    <ds:schemaRef ds:uri="http://www.w3.org/XML/1998/namespace"/>
    <ds:schemaRef ds:uri="http://purl.org/dc/dcmitype/"/>
    <ds:schemaRef ds:uri="db658f94-4821-4f1d-84d9-a6fdbda61af7"/>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e0e86db0-997c-4cb6-bb34-f88ecb8e7e9c"/>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Facet</Template>
  <Words>988</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0x0101006024CE727724F24E82983C4EBA1D224A</vt:lpwstr>
  </property>
  <property fmtid="{D5CDD505-2E9C-101B-9397-08002B2CF9AE}" pid="3" name="MediaServiceImageTags">
    <vt:lpwstr/>
  </property>
  <property fmtid="{D5CDD505-2E9C-101B-9397-08002B2CF9AE}" pid="4" name="Order">
    <vt:r8>87795200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TriggerFlowInfo">
    <vt:lpwstr/>
  </property>
</Properties>
</file>